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76" r:id="rId2"/>
    <p:sldId id="453" r:id="rId3"/>
    <p:sldId id="1179" r:id="rId4"/>
    <p:sldId id="455" r:id="rId5"/>
    <p:sldId id="287" r:id="rId6"/>
    <p:sldId id="288" r:id="rId7"/>
    <p:sldId id="1164" r:id="rId8"/>
    <p:sldId id="1161" r:id="rId9"/>
    <p:sldId id="1163" r:id="rId10"/>
    <p:sldId id="2251" r:id="rId11"/>
    <p:sldId id="2252" r:id="rId12"/>
    <p:sldId id="1180" r:id="rId13"/>
    <p:sldId id="1169" r:id="rId14"/>
    <p:sldId id="1170" r:id="rId15"/>
    <p:sldId id="1171" r:id="rId16"/>
    <p:sldId id="1172" r:id="rId17"/>
    <p:sldId id="1182" r:id="rId18"/>
    <p:sldId id="2249" r:id="rId19"/>
    <p:sldId id="1173" r:id="rId20"/>
    <p:sldId id="1174" r:id="rId21"/>
    <p:sldId id="1177" r:id="rId22"/>
    <p:sldId id="1178" r:id="rId23"/>
    <p:sldId id="557" r:id="rId24"/>
    <p:sldId id="560" r:id="rId25"/>
    <p:sldId id="563" r:id="rId26"/>
    <p:sldId id="456" r:id="rId27"/>
    <p:sldId id="290" r:id="rId28"/>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774"/>
    <a:srgbClr val="203864"/>
    <a:srgbClr val="F6C02B"/>
    <a:srgbClr val="195F89"/>
    <a:srgbClr val="AFC7D5"/>
    <a:srgbClr val="FFFFFF"/>
    <a:srgbClr val="004C79"/>
    <a:srgbClr val="0DA9D3"/>
    <a:srgbClr val="0C4873"/>
    <a:srgbClr val="0F4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86"/>
  </p:normalViewPr>
  <p:slideViewPr>
    <p:cSldViewPr>
      <p:cViewPr varScale="1">
        <p:scale>
          <a:sx n="48" d="100"/>
          <a:sy n="48" d="100"/>
        </p:scale>
        <p:origin x="797" y="72"/>
      </p:cViewPr>
      <p:guideLst>
        <p:guide orient="horz" pos="2880"/>
        <p:guide pos="2160"/>
      </p:guideLst>
    </p:cSldViewPr>
  </p:slideViewPr>
  <p:notesTextViewPr>
    <p:cViewPr>
      <p:scale>
        <a:sx n="100" d="100"/>
        <a:sy n="100" d="100"/>
      </p:scale>
      <p:origin x="0" y="0"/>
    </p:cViewPr>
  </p:notesTextViewPr>
  <p:notesViewPr>
    <p:cSldViewPr>
      <p:cViewPr varScale="1">
        <p:scale>
          <a:sx n="86" d="100"/>
          <a:sy n="86" d="100"/>
        </p:scale>
        <p:origin x="256" y="4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98FC2C-E965-D0EA-0639-B6765481B07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LV"/>
          </a:p>
        </p:txBody>
      </p:sp>
      <p:sp>
        <p:nvSpPr>
          <p:cNvPr id="3" name="Date Placeholder 2">
            <a:extLst>
              <a:ext uri="{FF2B5EF4-FFF2-40B4-BE49-F238E27FC236}">
                <a16:creationId xmlns:a16="http://schemas.microsoft.com/office/drawing/2014/main" id="{C097ADB0-92B6-1EF6-A2AD-FABFDD1D1ABF}"/>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25DF4F33-D0A8-854F-BB3B-DBC412F74FE6}" type="datetimeFigureOut">
              <a:rPr lang="en-LV" smtClean="0"/>
              <a:t>05/10/2023</a:t>
            </a:fld>
            <a:endParaRPr lang="en-LV"/>
          </a:p>
        </p:txBody>
      </p:sp>
      <p:sp>
        <p:nvSpPr>
          <p:cNvPr id="4" name="Footer Placeholder 3">
            <a:extLst>
              <a:ext uri="{FF2B5EF4-FFF2-40B4-BE49-F238E27FC236}">
                <a16:creationId xmlns:a16="http://schemas.microsoft.com/office/drawing/2014/main" id="{90A69179-EB22-3EA5-4C37-F897BFFCFEFE}"/>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LV"/>
          </a:p>
        </p:txBody>
      </p:sp>
      <p:sp>
        <p:nvSpPr>
          <p:cNvPr id="5" name="Slide Number Placeholder 4">
            <a:extLst>
              <a:ext uri="{FF2B5EF4-FFF2-40B4-BE49-F238E27FC236}">
                <a16:creationId xmlns:a16="http://schemas.microsoft.com/office/drawing/2014/main" id="{E9971333-4459-C47C-5850-D6F4C8BAED93}"/>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AB8CF374-9093-8A43-B6B0-9C6C15485A58}" type="slidenum">
              <a:rPr lang="en-LV" smtClean="0"/>
              <a:t>‹#›</a:t>
            </a:fld>
            <a:endParaRPr lang="en-LV"/>
          </a:p>
        </p:txBody>
      </p:sp>
    </p:spTree>
    <p:extLst>
      <p:ext uri="{BB962C8B-B14F-4D97-AF65-F5344CB8AC3E}">
        <p14:creationId xmlns:p14="http://schemas.microsoft.com/office/powerpoint/2010/main" val="1265185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55425059-ADBD-CC4D-BD89-96D51ECF49ED}" type="datetimeFigureOut">
              <a:rPr lang="en-LV" smtClean="0"/>
              <a:t>05/10/2023</a:t>
            </a:fld>
            <a:endParaRPr lang="en-LV"/>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26BBB3C5-409C-094F-9AD6-ACC399E80A51}" type="slidenum">
              <a:rPr lang="en-LV" smtClean="0"/>
              <a:t>‹#›</a:t>
            </a:fld>
            <a:endParaRPr lang="en-LV"/>
          </a:p>
        </p:txBody>
      </p:sp>
    </p:spTree>
    <p:extLst>
      <p:ext uri="{BB962C8B-B14F-4D97-AF65-F5344CB8AC3E}">
        <p14:creationId xmlns:p14="http://schemas.microsoft.com/office/powerpoint/2010/main" val="323242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26BBB3C5-409C-094F-9AD6-ACC399E80A51}" type="slidenum">
              <a:rPr lang="en-LV" smtClean="0"/>
              <a:t>9</a:t>
            </a:fld>
            <a:endParaRPr lang="en-LV"/>
          </a:p>
        </p:txBody>
      </p:sp>
    </p:spTree>
    <p:extLst>
      <p:ext uri="{BB962C8B-B14F-4D97-AF65-F5344CB8AC3E}">
        <p14:creationId xmlns:p14="http://schemas.microsoft.com/office/powerpoint/2010/main" val="220051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0" lang="en-US" altLang="en-US">
              <a:cs typeface="Arial" pitchFamily="34"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3F37FB5B-8D65-4A1B-BB07-CACE83A5F82D}" type="slidenum">
              <a:rPr lang="en-US" altLang="en-US">
                <a:solidFill>
                  <a:prstClr val="black"/>
                </a:solidFill>
              </a:rPr>
              <a:pPr/>
              <a:t>23</a:t>
            </a:fld>
            <a:endParaRPr lang="en-US"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0" lang="en-US" altLang="en-US">
              <a:cs typeface="Arial" pitchFamily="34"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FFE6FE5-6A5D-404D-B991-8F54503C023E}" type="slidenum">
              <a:rPr lang="en-US" altLang="en-US">
                <a:solidFill>
                  <a:prstClr val="black"/>
                </a:solidFill>
              </a:rPr>
              <a:pPr/>
              <a:t>24</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0" lang="en-US" altLang="en-US">
              <a:cs typeface="Arial" pitchFamily="34"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3CD17604-DC9D-42E1-9238-AB61AD242F37}" type="slidenum">
              <a:rPr lang="en-US" altLang="en-US">
                <a:solidFill>
                  <a:prstClr val="black"/>
                </a:solidFill>
              </a:rPr>
              <a:pPr/>
              <a:t>25</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mailto:admission@tsi.lv"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511B8A56-A4C6-813B-10F3-E43F0190C802}"/>
              </a:ext>
            </a:extLst>
          </p:cNvPr>
          <p:cNvSpPr/>
          <p:nvPr userDrawn="1"/>
        </p:nvSpPr>
        <p:spPr>
          <a:xfrm>
            <a:off x="364172" y="353695"/>
            <a:ext cx="19375755" cy="10601960"/>
          </a:xfrm>
          <a:custGeom>
            <a:avLst/>
            <a:gdLst/>
            <a:ahLst/>
            <a:cxnLst/>
            <a:rect l="l" t="t" r="r" b="b"/>
            <a:pathLst>
              <a:path w="19375755" h="10601960">
                <a:moveTo>
                  <a:pt x="19375608" y="0"/>
                </a:moveTo>
                <a:lnTo>
                  <a:pt x="0" y="0"/>
                </a:lnTo>
                <a:lnTo>
                  <a:pt x="0" y="10601530"/>
                </a:lnTo>
                <a:lnTo>
                  <a:pt x="19375608" y="10601530"/>
                </a:lnTo>
                <a:lnTo>
                  <a:pt x="19375608" y="0"/>
                </a:lnTo>
                <a:close/>
              </a:path>
            </a:pathLst>
          </a:custGeom>
          <a:solidFill>
            <a:srgbClr val="104774"/>
          </a:solidFill>
        </p:spPr>
        <p:txBody>
          <a:bodyPr wrap="square" lIns="0" tIns="0" rIns="0" bIns="0" rtlCol="0"/>
          <a:lstStyle/>
          <a:p>
            <a:endParaRPr/>
          </a:p>
        </p:txBody>
      </p:sp>
      <p:sp>
        <p:nvSpPr>
          <p:cNvPr id="6" name="Holder 6"/>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chemeClr val="bg1"/>
                </a:solidFill>
              </a:defRPr>
            </a:lvl1pPr>
          </a:lstStyle>
          <a:p>
            <a:fld id="{B6F15528-21DE-4FAA-801E-634DDDAF4B2B}" type="slidenum">
              <a:rPr lang="en-LV" smtClean="0"/>
              <a:pPr/>
              <a:t>‹#›</a:t>
            </a:fld>
            <a:endParaRPr lang="en-LV" dirty="0"/>
          </a:p>
        </p:txBody>
      </p:sp>
      <p:sp>
        <p:nvSpPr>
          <p:cNvPr id="21" name="Text Placeholder 20">
            <a:extLst>
              <a:ext uri="{FF2B5EF4-FFF2-40B4-BE49-F238E27FC236}">
                <a16:creationId xmlns:a16="http://schemas.microsoft.com/office/drawing/2014/main" id="{EC12EAAD-A135-3770-D53C-E664DE782645}"/>
              </a:ext>
            </a:extLst>
          </p:cNvPr>
          <p:cNvSpPr>
            <a:spLocks noGrp="1"/>
          </p:cNvSpPr>
          <p:nvPr>
            <p:ph type="body" sz="quarter" idx="11" hasCustomPrompt="1"/>
          </p:nvPr>
        </p:nvSpPr>
        <p:spPr>
          <a:xfrm>
            <a:off x="1974850" y="2073275"/>
            <a:ext cx="10744200" cy="5680075"/>
          </a:xfrm>
          <a:prstGeom prst="rect">
            <a:avLst/>
          </a:prstGeom>
        </p:spPr>
        <p:txBody>
          <a:bodyPr/>
          <a:lstStyle>
            <a:lvl1pPr>
              <a:lnSpc>
                <a:spcPts val="14950"/>
              </a:lnSpc>
              <a:defRPr sz="13200" b="1" spc="0">
                <a:solidFill>
                  <a:srgbClr val="F6C02B"/>
                </a:solidFill>
                <a:latin typeface="+mj-lt"/>
              </a:defRPr>
            </a:lvl1pPr>
          </a:lstStyle>
          <a:p>
            <a:pPr lvl="0"/>
            <a:r>
              <a:rPr lang="en-GB" dirty="0"/>
              <a:t>LOREM IPSUM DOLOR SIT AMET</a:t>
            </a:r>
            <a:endParaRPr lang="en-LV" dirty="0"/>
          </a:p>
        </p:txBody>
      </p:sp>
      <p:sp>
        <p:nvSpPr>
          <p:cNvPr id="5" name="Holder 5"/>
          <p:cNvSpPr>
            <a:spLocks noGrp="1"/>
          </p:cNvSpPr>
          <p:nvPr>
            <p:ph type="dt" sz="half" idx="6"/>
          </p:nvPr>
        </p:nvSpPr>
        <p:spPr>
          <a:xfrm>
            <a:off x="1005205" y="10517696"/>
            <a:ext cx="4623943" cy="565467"/>
          </a:xfrm>
          <a:prstGeom prst="rect">
            <a:avLst/>
          </a:prstGeom>
        </p:spPr>
        <p:txBody>
          <a:bodyPr lIns="0" tIns="0" rIns="0" bIns="0" anchor="ctr"/>
          <a:lstStyle>
            <a:lvl1pPr algn="l">
              <a:defRPr b="0">
                <a:solidFill>
                  <a:schemeClr val="bg1"/>
                </a:solidFill>
              </a:defRPr>
            </a:lvl1pPr>
          </a:lstStyle>
          <a:p>
            <a:r>
              <a:rPr lang="en-US"/>
              <a:t>24/2/23</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20D035E0-F7FB-2AA8-61D6-FA4DEE1613C8}"/>
              </a:ext>
            </a:extLst>
          </p:cNvPr>
          <p:cNvSpPr/>
          <p:nvPr userDrawn="1"/>
        </p:nvSpPr>
        <p:spPr>
          <a:xfrm>
            <a:off x="-82550" y="-60325"/>
            <a:ext cx="2675890" cy="318135"/>
          </a:xfrm>
          <a:prstGeom prst="roundRect">
            <a:avLst/>
          </a:prstGeom>
          <a:solidFill>
            <a:srgbClr val="104774"/>
          </a:solidFill>
        </p:spPr>
        <p:txBody>
          <a:bodyPr wrap="square" lIns="0" tIns="0" rIns="0" bIns="0" rtlCol="0"/>
          <a:lstStyle/>
          <a:p>
            <a:endParaRPr/>
          </a:p>
        </p:txBody>
      </p:sp>
      <p:sp>
        <p:nvSpPr>
          <p:cNvPr id="16" name="Text Placeholder 15">
            <a:extLst>
              <a:ext uri="{FF2B5EF4-FFF2-40B4-BE49-F238E27FC236}">
                <a16:creationId xmlns:a16="http://schemas.microsoft.com/office/drawing/2014/main" id="{804E316B-6191-625A-9D11-9A557796B90D}"/>
              </a:ext>
            </a:extLst>
          </p:cNvPr>
          <p:cNvSpPr>
            <a:spLocks noGrp="1"/>
          </p:cNvSpPr>
          <p:nvPr>
            <p:ph type="body" sz="quarter" idx="14" hasCustomPrompt="1"/>
          </p:nvPr>
        </p:nvSpPr>
        <p:spPr>
          <a:xfrm>
            <a:off x="1168051" y="903317"/>
            <a:ext cx="5943600" cy="1447800"/>
          </a:xfrm>
          <a:prstGeom prst="rect">
            <a:avLst/>
          </a:prstGeom>
        </p:spPr>
        <p:txBody>
          <a:bodyPr/>
          <a:lstStyle>
            <a:lvl1pPr>
              <a:defRPr sz="4050" b="1">
                <a:solidFill>
                  <a:srgbClr val="0F4773"/>
                </a:solidFill>
              </a:defRPr>
            </a:lvl1pPr>
          </a:lstStyle>
          <a:p>
            <a:pPr lvl="0"/>
            <a:r>
              <a:rPr lang="en-GB" dirty="0"/>
              <a:t>LOREM IPSUM DOLOR SIT AMET, CONSECTETUR</a:t>
            </a:r>
            <a:endParaRPr lang="en-LV" dirty="0"/>
          </a:p>
        </p:txBody>
      </p:sp>
      <p:sp>
        <p:nvSpPr>
          <p:cNvPr id="6" name="Text Placeholder 5">
            <a:extLst>
              <a:ext uri="{FF2B5EF4-FFF2-40B4-BE49-F238E27FC236}">
                <a16:creationId xmlns:a16="http://schemas.microsoft.com/office/drawing/2014/main" id="{3F96AE4C-E3B9-3A06-619F-69AB0C7AA88B}"/>
              </a:ext>
            </a:extLst>
          </p:cNvPr>
          <p:cNvSpPr>
            <a:spLocks noGrp="1"/>
          </p:cNvSpPr>
          <p:nvPr>
            <p:ph type="body" sz="quarter" idx="15" hasCustomPrompt="1"/>
          </p:nvPr>
        </p:nvSpPr>
        <p:spPr>
          <a:xfrm>
            <a:off x="1112837" y="3025044"/>
            <a:ext cx="17878425" cy="6886575"/>
          </a:xfrm>
          <a:prstGeom prst="rect">
            <a:avLst/>
          </a:prstGeom>
        </p:spPr>
        <p:txBody>
          <a:bodyPr/>
          <a:lstStyle>
            <a:lvl1pPr>
              <a:defRPr sz="2000">
                <a:solidFill>
                  <a:srgbClr val="0F4773"/>
                </a:solidFill>
              </a:defRPr>
            </a:lvl1pPr>
            <a:lvl5pPr>
              <a:defRPr>
                <a:solidFill>
                  <a:srgbClr val="0F4773"/>
                </a:solidFill>
              </a:defRPr>
            </a:lvl5pPr>
          </a:lstStyle>
          <a:p>
            <a:pPr marL="13970" marR="8890" indent="3175" algn="just">
              <a:lnSpc>
                <a:spcPct val="117500"/>
              </a:lnSpc>
              <a:spcBef>
                <a:spcPts val="114"/>
              </a:spcBef>
            </a:pPr>
            <a:r>
              <a:rPr lang="lv-LV" dirty="0"/>
              <a:t>Lorem</a:t>
            </a:r>
            <a:r>
              <a:rPr lang="lv-LV" spc="345" dirty="0"/>
              <a:t> </a:t>
            </a:r>
            <a:r>
              <a:rPr lang="lv-LV" spc="55" dirty="0" err="1">
                <a:solidFill>
                  <a:srgbClr val="0C4873"/>
                </a:solidFill>
              </a:rPr>
              <a:t>ipsum</a:t>
            </a:r>
            <a:r>
              <a:rPr lang="lv-LV" spc="370" dirty="0"/>
              <a:t> </a:t>
            </a:r>
            <a:r>
              <a:rPr lang="lv-LV" spc="80" dirty="0" err="1"/>
              <a:t>dolor</a:t>
            </a:r>
            <a:r>
              <a:rPr lang="lv-LV" spc="375" dirty="0"/>
              <a:t> </a:t>
            </a:r>
            <a:r>
              <a:rPr lang="lv-LV" dirty="0"/>
              <a:t>sit</a:t>
            </a:r>
            <a:r>
              <a:rPr lang="lv-LV" spc="325" dirty="0"/>
              <a:t> </a:t>
            </a:r>
            <a:r>
              <a:rPr lang="lv-LV" spc="80" dirty="0" err="1"/>
              <a:t>amet</a:t>
            </a:r>
            <a:r>
              <a:rPr lang="lv-LV" spc="80" dirty="0"/>
              <a:t>,</a:t>
            </a:r>
            <a:r>
              <a:rPr lang="lv-LV" spc="254" dirty="0"/>
              <a:t> </a:t>
            </a:r>
            <a:r>
              <a:rPr lang="lv-LV" spc="50" dirty="0" err="1"/>
              <a:t>consectetur</a:t>
            </a:r>
            <a:r>
              <a:rPr lang="lv-LV" spc="-15" dirty="0"/>
              <a:t>  </a:t>
            </a:r>
            <a:r>
              <a:rPr lang="lv-LV" dirty="0" err="1"/>
              <a:t>adipiscing</a:t>
            </a:r>
            <a:r>
              <a:rPr lang="lv-LV" spc="305" dirty="0"/>
              <a:t> </a:t>
            </a:r>
            <a:r>
              <a:rPr lang="lv-LV" spc="90" dirty="0" err="1"/>
              <a:t>elit</a:t>
            </a:r>
            <a:r>
              <a:rPr lang="lv-LV" spc="90" dirty="0"/>
              <a:t>.</a:t>
            </a:r>
            <a:r>
              <a:rPr lang="lv-LV" spc="195" dirty="0"/>
              <a:t> </a:t>
            </a:r>
            <a:r>
              <a:rPr lang="lv-LV" dirty="0" err="1"/>
              <a:t>Sed</a:t>
            </a:r>
            <a:r>
              <a:rPr lang="lv-LV" spc="270" dirty="0"/>
              <a:t> </a:t>
            </a:r>
            <a:r>
              <a:rPr lang="lv-LV" dirty="0" err="1"/>
              <a:t>id</a:t>
            </a:r>
            <a:r>
              <a:rPr lang="lv-LV" spc="490" dirty="0"/>
              <a:t> </a:t>
            </a:r>
            <a:r>
              <a:rPr lang="lv-LV" dirty="0" err="1"/>
              <a:t>ex</a:t>
            </a:r>
            <a:r>
              <a:rPr lang="lv-LV" spc="285" dirty="0"/>
              <a:t> </a:t>
            </a:r>
            <a:r>
              <a:rPr lang="lv-LV" dirty="0"/>
              <a:t>vel</a:t>
            </a:r>
            <a:r>
              <a:rPr lang="lv-LV" spc="285" dirty="0"/>
              <a:t> </a:t>
            </a:r>
            <a:r>
              <a:rPr lang="lv-LV" spc="65" dirty="0" err="1"/>
              <a:t>lea</a:t>
            </a:r>
            <a:r>
              <a:rPr lang="lv-LV" spc="240" dirty="0"/>
              <a:t> </a:t>
            </a:r>
            <a:r>
              <a:rPr lang="lv-LV" dirty="0" err="1"/>
              <a:t>convallis</a:t>
            </a:r>
            <a:r>
              <a:rPr lang="lv-LV" spc="405" dirty="0"/>
              <a:t> </a:t>
            </a:r>
            <a:r>
              <a:rPr lang="lv-LV" spc="65" dirty="0" err="1"/>
              <a:t>molestie</a:t>
            </a:r>
            <a:r>
              <a:rPr lang="lv-LV" spc="65" dirty="0"/>
              <a:t>.</a:t>
            </a:r>
            <a:r>
              <a:rPr lang="lv-LV" spc="325" dirty="0"/>
              <a:t> </a:t>
            </a:r>
            <a:r>
              <a:rPr lang="lv-LV" spc="65" dirty="0" err="1"/>
              <a:t>Nullam</a:t>
            </a:r>
            <a:r>
              <a:rPr lang="lv-LV" spc="375" dirty="0"/>
              <a:t> </a:t>
            </a:r>
            <a:r>
              <a:rPr lang="lv-LV" spc="70" dirty="0" err="1"/>
              <a:t>ornare</a:t>
            </a:r>
            <a:r>
              <a:rPr lang="lv-LV" spc="300" dirty="0"/>
              <a:t> </a:t>
            </a:r>
            <a:r>
              <a:rPr lang="lv-LV" dirty="0" err="1"/>
              <a:t>felis</a:t>
            </a:r>
            <a:r>
              <a:rPr lang="lv-LV" spc="270" dirty="0"/>
              <a:t> </a:t>
            </a:r>
            <a:r>
              <a:rPr lang="lv-LV" dirty="0" err="1"/>
              <a:t>et</a:t>
            </a:r>
            <a:r>
              <a:rPr lang="lv-LV" spc="409" dirty="0"/>
              <a:t> </a:t>
            </a:r>
            <a:r>
              <a:rPr lang="lv-LV" dirty="0" err="1"/>
              <a:t>eras</a:t>
            </a:r>
            <a:r>
              <a:rPr lang="lv-LV" spc="240" dirty="0"/>
              <a:t> </a:t>
            </a:r>
            <a:r>
              <a:rPr lang="lv-LV" spc="95" dirty="0" err="1"/>
              <a:t>tincidunt</a:t>
            </a:r>
            <a:r>
              <a:rPr lang="lv-LV" spc="95" dirty="0"/>
              <a:t>,</a:t>
            </a:r>
            <a:r>
              <a:rPr lang="lv-LV" spc="295" dirty="0"/>
              <a:t> </a:t>
            </a:r>
            <a:r>
              <a:rPr lang="lv-LV" spc="100" dirty="0" err="1"/>
              <a:t>et</a:t>
            </a:r>
            <a:r>
              <a:rPr lang="lv-LV" spc="290" dirty="0"/>
              <a:t> </a:t>
            </a:r>
            <a:r>
              <a:rPr lang="lv-LV" spc="55" dirty="0" err="1"/>
              <a:t>maximus</a:t>
            </a:r>
            <a:r>
              <a:rPr lang="lv-LV" spc="340" dirty="0"/>
              <a:t> </a:t>
            </a:r>
            <a:r>
              <a:rPr lang="lv-LV" spc="50" dirty="0" err="1"/>
              <a:t>purus</a:t>
            </a:r>
            <a:r>
              <a:rPr lang="lv-LV" spc="50" dirty="0"/>
              <a:t> </a:t>
            </a:r>
            <a:r>
              <a:rPr lang="lv-LV" spc="90" dirty="0" err="1"/>
              <a:t>condimentum</a:t>
            </a:r>
            <a:r>
              <a:rPr lang="lv-LV" spc="90" dirty="0"/>
              <a:t>.</a:t>
            </a:r>
            <a:r>
              <a:rPr lang="lv-LV" spc="315" dirty="0"/>
              <a:t> </a:t>
            </a:r>
            <a:r>
              <a:rPr lang="lv-LV" dirty="0" err="1"/>
              <a:t>Aenean</a:t>
            </a:r>
            <a:r>
              <a:rPr lang="lv-LV" spc="229" dirty="0"/>
              <a:t> </a:t>
            </a:r>
            <a:r>
              <a:rPr lang="lv-LV" spc="50" dirty="0" err="1"/>
              <a:t>pellentesque</a:t>
            </a:r>
            <a:r>
              <a:rPr lang="lv-LV" spc="345" dirty="0"/>
              <a:t> </a:t>
            </a:r>
            <a:r>
              <a:rPr lang="lv-LV" dirty="0" err="1"/>
              <a:t>massa</a:t>
            </a:r>
            <a:r>
              <a:rPr lang="lv-LV" spc="275" dirty="0"/>
              <a:t> </a:t>
            </a:r>
            <a:r>
              <a:rPr lang="lv-LV" dirty="0"/>
              <a:t>vel</a:t>
            </a:r>
            <a:r>
              <a:rPr lang="lv-LV" spc="110" dirty="0"/>
              <a:t> </a:t>
            </a:r>
            <a:r>
              <a:rPr lang="lv-LV" spc="80" dirty="0" err="1"/>
              <a:t>dolor</a:t>
            </a:r>
            <a:r>
              <a:rPr lang="lv-LV" spc="260" dirty="0"/>
              <a:t> </a:t>
            </a:r>
            <a:r>
              <a:rPr lang="lv-LV" spc="85" dirty="0" err="1"/>
              <a:t>elementum</a:t>
            </a:r>
            <a:r>
              <a:rPr lang="lv-LV" spc="85" dirty="0"/>
              <a:t>,</a:t>
            </a:r>
            <a:r>
              <a:rPr lang="lv-LV" spc="215" dirty="0"/>
              <a:t> </a:t>
            </a:r>
            <a:r>
              <a:rPr lang="lv-LV" spc="70" dirty="0" err="1"/>
              <a:t>et</a:t>
            </a:r>
            <a:r>
              <a:rPr lang="lv-LV" spc="195" dirty="0"/>
              <a:t> </a:t>
            </a:r>
            <a:r>
              <a:rPr lang="lv-LV" spc="50" dirty="0" err="1"/>
              <a:t>semper</a:t>
            </a:r>
            <a:r>
              <a:rPr lang="lv-LV" spc="250" dirty="0"/>
              <a:t> </a:t>
            </a:r>
            <a:r>
              <a:rPr lang="lv-LV" dirty="0" err="1"/>
              <a:t>dui</a:t>
            </a:r>
            <a:r>
              <a:rPr lang="lv-LV" spc="265" dirty="0"/>
              <a:t> </a:t>
            </a:r>
            <a:r>
              <a:rPr lang="lv-LV" dirty="0" err="1"/>
              <a:t>scelerisque</a:t>
            </a:r>
            <a:r>
              <a:rPr lang="lv-LV" dirty="0"/>
              <a:t>.</a:t>
            </a:r>
            <a:r>
              <a:rPr lang="lv-LV" spc="235" dirty="0"/>
              <a:t> </a:t>
            </a:r>
            <a:r>
              <a:rPr lang="lv-LV" dirty="0" err="1"/>
              <a:t>Nulla</a:t>
            </a:r>
            <a:r>
              <a:rPr lang="lv-LV" spc="190" dirty="0"/>
              <a:t> </a:t>
            </a:r>
            <a:r>
              <a:rPr lang="lv-LV" spc="55" dirty="0"/>
              <a:t>sit</a:t>
            </a:r>
            <a:r>
              <a:rPr lang="lv-LV" spc="140" dirty="0"/>
              <a:t> </a:t>
            </a:r>
            <a:r>
              <a:rPr lang="lv-LV" spc="80" dirty="0" err="1"/>
              <a:t>amet</a:t>
            </a:r>
            <a:r>
              <a:rPr lang="lv-LV" spc="200" dirty="0"/>
              <a:t> </a:t>
            </a:r>
            <a:r>
              <a:rPr lang="lv-LV" dirty="0" err="1"/>
              <a:t>arcu</a:t>
            </a:r>
            <a:r>
              <a:rPr lang="lv-LV" spc="140" dirty="0"/>
              <a:t> </a:t>
            </a:r>
            <a:r>
              <a:rPr lang="lv-LV" dirty="0" err="1"/>
              <a:t>et</a:t>
            </a:r>
            <a:r>
              <a:rPr lang="lv-LV" spc="315" dirty="0"/>
              <a:t> </a:t>
            </a:r>
            <a:r>
              <a:rPr lang="lv-LV" dirty="0" err="1"/>
              <a:t>dui</a:t>
            </a:r>
            <a:r>
              <a:rPr lang="lv-LV" spc="310" dirty="0"/>
              <a:t> </a:t>
            </a:r>
            <a:r>
              <a:rPr lang="lv-LV" spc="60" dirty="0" err="1"/>
              <a:t>pulvinar</a:t>
            </a:r>
            <a:r>
              <a:rPr lang="lv-LV" spc="275" dirty="0"/>
              <a:t> </a:t>
            </a:r>
            <a:r>
              <a:rPr lang="lv-LV" spc="55" dirty="0" err="1"/>
              <a:t>ultrices</a:t>
            </a:r>
            <a:r>
              <a:rPr lang="lv-LV" spc="165" dirty="0"/>
              <a:t> </a:t>
            </a:r>
            <a:r>
              <a:rPr lang="lv-LV" dirty="0" err="1"/>
              <a:t>eget</a:t>
            </a:r>
            <a:r>
              <a:rPr lang="lv-LV" spc="185" dirty="0"/>
              <a:t> </a:t>
            </a:r>
            <a:r>
              <a:rPr lang="lv-LV" spc="55" dirty="0" err="1"/>
              <a:t>vitae</a:t>
            </a:r>
            <a:r>
              <a:rPr lang="lv-LV" spc="195" dirty="0"/>
              <a:t> </a:t>
            </a:r>
            <a:r>
              <a:rPr lang="lv-LV" spc="-10" dirty="0" err="1"/>
              <a:t>arcu</a:t>
            </a:r>
            <a:r>
              <a:rPr lang="lv-LV" spc="-10" dirty="0"/>
              <a:t>. </a:t>
            </a:r>
            <a:r>
              <a:rPr lang="lv-LV" spc="50" dirty="0"/>
              <a:t>Nam</a:t>
            </a:r>
            <a:r>
              <a:rPr lang="lv-LV" spc="380" dirty="0"/>
              <a:t> </a:t>
            </a:r>
            <a:r>
              <a:rPr lang="lv-LV" spc="120" dirty="0" err="1"/>
              <a:t>porttitor</a:t>
            </a:r>
            <a:r>
              <a:rPr lang="lv-LV" spc="405" dirty="0"/>
              <a:t> </a:t>
            </a:r>
            <a:r>
              <a:rPr lang="lv-LV" spc="90" dirty="0" err="1"/>
              <a:t>lorem</a:t>
            </a:r>
            <a:r>
              <a:rPr lang="lv-LV" spc="350" dirty="0"/>
              <a:t> </a:t>
            </a:r>
            <a:r>
              <a:rPr lang="lv-LV" dirty="0"/>
              <a:t>vel</a:t>
            </a:r>
            <a:r>
              <a:rPr lang="lv-LV" spc="305" dirty="0"/>
              <a:t> </a:t>
            </a:r>
            <a:r>
              <a:rPr lang="lv-LV" spc="95" dirty="0" err="1"/>
              <a:t>elit</a:t>
            </a:r>
            <a:r>
              <a:rPr lang="lv-LV" spc="335" dirty="0"/>
              <a:t> </a:t>
            </a:r>
            <a:r>
              <a:rPr lang="lv-LV" spc="80" dirty="0" err="1"/>
              <a:t>tempor</a:t>
            </a:r>
            <a:r>
              <a:rPr lang="lv-LV" spc="80" dirty="0"/>
              <a:t>,</a:t>
            </a:r>
            <a:r>
              <a:rPr lang="lv-LV" spc="305" dirty="0"/>
              <a:t> </a:t>
            </a:r>
            <a:r>
              <a:rPr lang="lv-LV" spc="90" dirty="0" err="1"/>
              <a:t>tincidunt</a:t>
            </a:r>
            <a:r>
              <a:rPr lang="lv-LV" spc="409" dirty="0"/>
              <a:t> </a:t>
            </a:r>
            <a:r>
              <a:rPr lang="lv-LV" spc="80" dirty="0"/>
              <a:t>tempus</a:t>
            </a:r>
            <a:r>
              <a:rPr lang="lv-LV" spc="365" dirty="0"/>
              <a:t> </a:t>
            </a:r>
            <a:r>
              <a:rPr lang="lv-LV" spc="60" dirty="0" err="1"/>
              <a:t>purus</a:t>
            </a:r>
            <a:r>
              <a:rPr lang="lv-LV" spc="320" dirty="0"/>
              <a:t> </a:t>
            </a:r>
            <a:r>
              <a:rPr lang="lv-LV" dirty="0" err="1"/>
              <a:t>venenatis</a:t>
            </a:r>
            <a:r>
              <a:rPr lang="lv-LV" dirty="0"/>
              <a:t>.</a:t>
            </a:r>
            <a:r>
              <a:rPr lang="lv-LV" spc="390" dirty="0"/>
              <a:t> </a:t>
            </a:r>
            <a:r>
              <a:rPr lang="lv-LV" spc="55" dirty="0" err="1"/>
              <a:t>Integer</a:t>
            </a:r>
            <a:r>
              <a:rPr lang="lv-LV" spc="415" dirty="0"/>
              <a:t> </a:t>
            </a:r>
            <a:r>
              <a:rPr lang="lv-LV" dirty="0" err="1"/>
              <a:t>sodales</a:t>
            </a:r>
            <a:r>
              <a:rPr lang="lv-LV" spc="395" dirty="0"/>
              <a:t> </a:t>
            </a:r>
            <a:r>
              <a:rPr lang="lv-LV" dirty="0" err="1"/>
              <a:t>magna</a:t>
            </a:r>
            <a:r>
              <a:rPr lang="lv-LV" spc="440" dirty="0"/>
              <a:t> </a:t>
            </a:r>
            <a:r>
              <a:rPr lang="lv-LV" dirty="0" err="1"/>
              <a:t>in</a:t>
            </a:r>
            <a:r>
              <a:rPr lang="lv-LV" spc="-20" dirty="0"/>
              <a:t>  </a:t>
            </a:r>
            <a:r>
              <a:rPr lang="lv-LV" dirty="0"/>
              <a:t>mi</a:t>
            </a:r>
            <a:r>
              <a:rPr lang="lv-LV" spc="495" dirty="0"/>
              <a:t> </a:t>
            </a:r>
            <a:r>
              <a:rPr lang="lv-LV" dirty="0" err="1"/>
              <a:t>scelerisque</a:t>
            </a:r>
            <a:r>
              <a:rPr lang="lv-LV" spc="-20" dirty="0"/>
              <a:t>  </a:t>
            </a:r>
            <a:r>
              <a:rPr lang="lv-LV" spc="90" dirty="0" err="1"/>
              <a:t>commodo</a:t>
            </a:r>
            <a:r>
              <a:rPr lang="lv-LV" spc="90" dirty="0"/>
              <a:t>.</a:t>
            </a:r>
            <a:r>
              <a:rPr lang="lv-LV" spc="425" dirty="0"/>
              <a:t> </a:t>
            </a:r>
            <a:r>
              <a:rPr lang="lv-LV" dirty="0" err="1"/>
              <a:t>Nulla</a:t>
            </a:r>
            <a:r>
              <a:rPr lang="lv-LV" spc="380" dirty="0"/>
              <a:t> </a:t>
            </a:r>
            <a:r>
              <a:rPr lang="lv-LV" dirty="0" err="1"/>
              <a:t>a</a:t>
            </a:r>
            <a:r>
              <a:rPr lang="lv-LV" spc="375" dirty="0"/>
              <a:t> </a:t>
            </a:r>
            <a:r>
              <a:rPr lang="lv-LV" spc="95" dirty="0" err="1"/>
              <a:t>interdum</a:t>
            </a:r>
            <a:r>
              <a:rPr lang="lv-LV" spc="360" dirty="0"/>
              <a:t> </a:t>
            </a:r>
            <a:r>
              <a:rPr lang="lv-LV" spc="50" dirty="0" err="1"/>
              <a:t>tellus</a:t>
            </a:r>
            <a:r>
              <a:rPr lang="lv-LV" spc="50" dirty="0"/>
              <a:t>. </a:t>
            </a:r>
            <a:r>
              <a:rPr lang="lv-LV" dirty="0" err="1"/>
              <a:t>Quisque</a:t>
            </a:r>
            <a:r>
              <a:rPr lang="lv-LV" spc="280" dirty="0"/>
              <a:t> </a:t>
            </a:r>
            <a:r>
              <a:rPr lang="lv-LV" dirty="0" err="1"/>
              <a:t>quis</a:t>
            </a:r>
            <a:r>
              <a:rPr lang="lv-LV" spc="175" dirty="0"/>
              <a:t> </a:t>
            </a:r>
            <a:r>
              <a:rPr lang="lv-LV" dirty="0" err="1"/>
              <a:t>sem</a:t>
            </a:r>
            <a:r>
              <a:rPr lang="lv-LV" spc="210" dirty="0"/>
              <a:t> </a:t>
            </a:r>
            <a:r>
              <a:rPr lang="lv-LV" spc="65" dirty="0" err="1"/>
              <a:t>pharetra</a:t>
            </a:r>
            <a:r>
              <a:rPr lang="lv-LV" spc="65" dirty="0"/>
              <a:t>,</a:t>
            </a:r>
            <a:r>
              <a:rPr lang="lv-LV" spc="200" dirty="0"/>
              <a:t> </a:t>
            </a:r>
            <a:r>
              <a:rPr lang="lv-LV" dirty="0" err="1"/>
              <a:t>malesuada</a:t>
            </a:r>
            <a:r>
              <a:rPr lang="lv-LV" spc="335" dirty="0"/>
              <a:t> </a:t>
            </a:r>
            <a:r>
              <a:rPr lang="lv-LV" dirty="0" err="1"/>
              <a:t>risus</a:t>
            </a:r>
            <a:r>
              <a:rPr lang="lv-LV" spc="140" dirty="0"/>
              <a:t> </a:t>
            </a:r>
            <a:r>
              <a:rPr lang="lv-LV" dirty="0" err="1"/>
              <a:t>in</a:t>
            </a:r>
            <a:r>
              <a:rPr lang="lv-LV" dirty="0"/>
              <a:t>,</a:t>
            </a:r>
            <a:r>
              <a:rPr lang="lv-LV" spc="275" dirty="0"/>
              <a:t> </a:t>
            </a:r>
            <a:r>
              <a:rPr lang="lv-LV" spc="50" dirty="0" err="1"/>
              <a:t>feugiat</a:t>
            </a:r>
            <a:r>
              <a:rPr lang="lv-LV" spc="270" dirty="0"/>
              <a:t> </a:t>
            </a:r>
            <a:r>
              <a:rPr lang="lv-LV" spc="80" dirty="0" err="1"/>
              <a:t>nibh</a:t>
            </a:r>
            <a:r>
              <a:rPr lang="lv-LV" spc="80" dirty="0"/>
              <a:t>. </a:t>
            </a:r>
            <a:r>
              <a:rPr lang="lv-LV" dirty="0" err="1"/>
              <a:t>Sed</a:t>
            </a:r>
            <a:r>
              <a:rPr lang="lv-LV" spc="165" dirty="0"/>
              <a:t> </a:t>
            </a:r>
            <a:r>
              <a:rPr lang="lv-LV" spc="90" dirty="0" err="1"/>
              <a:t>dictum</a:t>
            </a:r>
            <a:r>
              <a:rPr lang="lv-LV" spc="90" dirty="0"/>
              <a:t>,</a:t>
            </a:r>
            <a:r>
              <a:rPr lang="lv-LV" spc="150" dirty="0"/>
              <a:t> </a:t>
            </a:r>
            <a:r>
              <a:rPr lang="lv-LV" spc="60" dirty="0" err="1"/>
              <a:t>neque</a:t>
            </a:r>
            <a:r>
              <a:rPr lang="lv-LV" spc="215" dirty="0"/>
              <a:t> </a:t>
            </a:r>
            <a:r>
              <a:rPr lang="lv-LV" dirty="0" err="1"/>
              <a:t>eget</a:t>
            </a:r>
            <a:r>
              <a:rPr lang="lv-LV" spc="204" dirty="0"/>
              <a:t> </a:t>
            </a:r>
            <a:r>
              <a:rPr lang="lv-LV" spc="55" dirty="0" err="1"/>
              <a:t>ultrices</a:t>
            </a:r>
            <a:r>
              <a:rPr lang="lv-LV" spc="235" dirty="0"/>
              <a:t> </a:t>
            </a:r>
            <a:r>
              <a:rPr lang="lv-LV" dirty="0" err="1"/>
              <a:t>dapibus</a:t>
            </a:r>
            <a:r>
              <a:rPr lang="lv-LV" dirty="0"/>
              <a:t>,</a:t>
            </a:r>
            <a:r>
              <a:rPr lang="lv-LV" spc="200" dirty="0"/>
              <a:t> </a:t>
            </a:r>
            <a:r>
              <a:rPr lang="lv-LV" spc="80" dirty="0" err="1"/>
              <a:t>velit</a:t>
            </a:r>
            <a:r>
              <a:rPr lang="lv-LV" spc="200" dirty="0"/>
              <a:t> </a:t>
            </a:r>
            <a:r>
              <a:rPr lang="lv-LV" spc="100" dirty="0" err="1"/>
              <a:t>dui</a:t>
            </a:r>
            <a:r>
              <a:rPr lang="lv-LV" spc="80" dirty="0"/>
              <a:t> </a:t>
            </a:r>
            <a:r>
              <a:rPr lang="lv-LV" spc="70" dirty="0" err="1"/>
              <a:t>ornare</a:t>
            </a:r>
            <a:r>
              <a:rPr lang="lv-LV" spc="229" dirty="0"/>
              <a:t> </a:t>
            </a:r>
            <a:r>
              <a:rPr lang="lv-LV" spc="65" dirty="0" err="1"/>
              <a:t>neque</a:t>
            </a:r>
            <a:r>
              <a:rPr lang="lv-LV" spc="65" dirty="0"/>
              <a:t>,</a:t>
            </a:r>
            <a:r>
              <a:rPr lang="lv-LV" spc="135" dirty="0"/>
              <a:t> </a:t>
            </a:r>
            <a:r>
              <a:rPr lang="lv-LV" spc="50" dirty="0" err="1"/>
              <a:t>ut</a:t>
            </a:r>
            <a:r>
              <a:rPr lang="lv-LV" spc="320" dirty="0"/>
              <a:t> </a:t>
            </a:r>
            <a:r>
              <a:rPr lang="lv-LV" spc="70" dirty="0" err="1"/>
              <a:t>sollicitudin</a:t>
            </a:r>
            <a:r>
              <a:rPr lang="lv-LV" spc="254" dirty="0"/>
              <a:t> </a:t>
            </a:r>
            <a:r>
              <a:rPr lang="lv-LV" spc="50" dirty="0"/>
              <a:t>urna</a:t>
            </a:r>
            <a:r>
              <a:rPr lang="lv-LV" spc="254" dirty="0"/>
              <a:t> </a:t>
            </a:r>
            <a:r>
              <a:rPr lang="lv-LV" spc="-10" dirty="0" err="1"/>
              <a:t>lacus</a:t>
            </a:r>
            <a:r>
              <a:rPr lang="lv-LV" spc="-10" dirty="0"/>
              <a:t> </a:t>
            </a:r>
            <a:r>
              <a:rPr lang="lv-LV" dirty="0"/>
              <a:t>vel</a:t>
            </a:r>
            <a:r>
              <a:rPr lang="lv-LV" spc="95" dirty="0"/>
              <a:t> </a:t>
            </a:r>
            <a:r>
              <a:rPr lang="lv-LV" dirty="0" err="1"/>
              <a:t>magna</a:t>
            </a:r>
            <a:r>
              <a:rPr lang="lv-LV" dirty="0"/>
              <a:t>.</a:t>
            </a:r>
            <a:r>
              <a:rPr lang="lv-LV" spc="135" dirty="0"/>
              <a:t> </a:t>
            </a:r>
            <a:r>
              <a:rPr lang="lv-LV" spc="65" dirty="0" err="1"/>
              <a:t>Nullam</a:t>
            </a:r>
            <a:r>
              <a:rPr lang="lv-LV" spc="120" dirty="0"/>
              <a:t> </a:t>
            </a:r>
            <a:r>
              <a:rPr lang="lv-LV" spc="90" dirty="0" err="1"/>
              <a:t>imperdiet</a:t>
            </a:r>
            <a:r>
              <a:rPr lang="lv-LV" spc="185" dirty="0"/>
              <a:t> </a:t>
            </a:r>
            <a:r>
              <a:rPr lang="lv-LV" dirty="0" err="1"/>
              <a:t>cursus</a:t>
            </a:r>
            <a:r>
              <a:rPr lang="lv-LV" spc="125" dirty="0"/>
              <a:t> </a:t>
            </a:r>
            <a:r>
              <a:rPr lang="lv-LV" spc="80" dirty="0" err="1"/>
              <a:t>enim</a:t>
            </a:r>
            <a:r>
              <a:rPr lang="lv-LV" spc="80" dirty="0"/>
              <a:t>,</a:t>
            </a:r>
            <a:r>
              <a:rPr lang="lv-LV" spc="110" dirty="0"/>
              <a:t> </a:t>
            </a:r>
            <a:r>
              <a:rPr lang="lv-LV" dirty="0" err="1"/>
              <a:t>eget</a:t>
            </a:r>
            <a:r>
              <a:rPr lang="lv-LV" spc="100" dirty="0"/>
              <a:t> </a:t>
            </a:r>
            <a:r>
              <a:rPr lang="lv-LV" dirty="0" err="1"/>
              <a:t>lacinia</a:t>
            </a:r>
            <a:r>
              <a:rPr lang="lv-LV" spc="220" dirty="0"/>
              <a:t> </a:t>
            </a:r>
            <a:r>
              <a:rPr lang="lv-LV" spc="90" dirty="0" err="1"/>
              <a:t>lorem</a:t>
            </a:r>
            <a:r>
              <a:rPr lang="lv-LV" spc="155" dirty="0"/>
              <a:t> </a:t>
            </a:r>
            <a:r>
              <a:rPr lang="lv-LV" dirty="0" err="1"/>
              <a:t>rhoncus</a:t>
            </a:r>
            <a:r>
              <a:rPr lang="lv-LV" spc="175" dirty="0"/>
              <a:t> </a:t>
            </a:r>
            <a:r>
              <a:rPr lang="lv-LV" spc="55" dirty="0"/>
              <a:t>sit</a:t>
            </a:r>
            <a:r>
              <a:rPr lang="lv-LV" spc="95" dirty="0"/>
              <a:t> </a:t>
            </a:r>
            <a:r>
              <a:rPr lang="lv-LV" spc="80" dirty="0" err="1"/>
              <a:t>amet</a:t>
            </a:r>
            <a:r>
              <a:rPr lang="lv-LV" spc="80" dirty="0"/>
              <a:t>.</a:t>
            </a:r>
            <a:r>
              <a:rPr lang="lv-LV" spc="50" dirty="0"/>
              <a:t> </a:t>
            </a:r>
            <a:r>
              <a:rPr lang="lv-LV" spc="-25" dirty="0" err="1"/>
              <a:t>Cras</a:t>
            </a:r>
            <a:r>
              <a:rPr lang="lv-LV" spc="150" dirty="0"/>
              <a:t> </a:t>
            </a:r>
            <a:r>
              <a:rPr lang="lv-LV" spc="60" dirty="0" err="1"/>
              <a:t>eleifend</a:t>
            </a:r>
            <a:r>
              <a:rPr lang="lv-LV" spc="130" dirty="0"/>
              <a:t> </a:t>
            </a:r>
            <a:r>
              <a:rPr lang="lv-LV" spc="80" dirty="0" err="1"/>
              <a:t>quam</a:t>
            </a:r>
            <a:r>
              <a:rPr lang="lv-LV" spc="120" dirty="0"/>
              <a:t> </a:t>
            </a:r>
            <a:r>
              <a:rPr lang="lv-LV" dirty="0" err="1"/>
              <a:t>eget</a:t>
            </a:r>
            <a:r>
              <a:rPr lang="lv-LV" spc="130" dirty="0"/>
              <a:t> </a:t>
            </a:r>
            <a:r>
              <a:rPr lang="lv-LV" spc="55" dirty="0" err="1"/>
              <a:t>orci</a:t>
            </a:r>
            <a:r>
              <a:rPr lang="lv-LV" spc="80" dirty="0"/>
              <a:t> </a:t>
            </a:r>
            <a:r>
              <a:rPr lang="lv-LV" spc="60" dirty="0" err="1"/>
              <a:t>vestibulum</a:t>
            </a:r>
            <a:r>
              <a:rPr lang="lv-LV" spc="280" dirty="0"/>
              <a:t> </a:t>
            </a:r>
            <a:r>
              <a:rPr lang="lv-LV" dirty="0" err="1"/>
              <a:t>convallis</a:t>
            </a:r>
            <a:r>
              <a:rPr lang="lv-LV" dirty="0"/>
              <a:t>.</a:t>
            </a:r>
            <a:r>
              <a:rPr lang="lv-LV" spc="150" dirty="0"/>
              <a:t> </a:t>
            </a:r>
            <a:r>
              <a:rPr lang="lv-LV" dirty="0" err="1"/>
              <a:t>Nunc</a:t>
            </a:r>
            <a:r>
              <a:rPr lang="lv-LV" spc="190" dirty="0"/>
              <a:t> </a:t>
            </a:r>
            <a:r>
              <a:rPr lang="lv-LV" dirty="0"/>
              <a:t>sit</a:t>
            </a:r>
            <a:r>
              <a:rPr lang="lv-LV" spc="110" dirty="0"/>
              <a:t> </a:t>
            </a:r>
            <a:r>
              <a:rPr lang="lv-LV" spc="80" dirty="0" err="1"/>
              <a:t>amet</a:t>
            </a:r>
            <a:r>
              <a:rPr lang="lv-LV" spc="200" dirty="0"/>
              <a:t> </a:t>
            </a:r>
            <a:r>
              <a:rPr lang="lv-LV" spc="-10" dirty="0" err="1"/>
              <a:t>rhoncus</a:t>
            </a:r>
            <a:r>
              <a:rPr lang="lv-LV" spc="-10" dirty="0"/>
              <a:t> </a:t>
            </a:r>
            <a:r>
              <a:rPr lang="lv-LV" dirty="0" err="1"/>
              <a:t>est</a:t>
            </a:r>
            <a:r>
              <a:rPr lang="lv-LV" dirty="0"/>
              <a:t>.</a:t>
            </a:r>
            <a:r>
              <a:rPr lang="lv-LV" spc="35" dirty="0"/>
              <a:t> </a:t>
            </a:r>
            <a:r>
              <a:rPr lang="lv-LV" dirty="0" err="1"/>
              <a:t>Donec</a:t>
            </a:r>
            <a:r>
              <a:rPr lang="lv-LV" spc="190" dirty="0"/>
              <a:t> </a:t>
            </a:r>
            <a:r>
              <a:rPr lang="lv-LV" spc="75" dirty="0" err="1"/>
              <a:t>at</a:t>
            </a:r>
            <a:r>
              <a:rPr lang="lv-LV" spc="80" dirty="0"/>
              <a:t> </a:t>
            </a:r>
            <a:r>
              <a:rPr lang="lv-LV" spc="60" dirty="0" err="1"/>
              <a:t>neque</a:t>
            </a:r>
            <a:r>
              <a:rPr lang="lv-LV" spc="125" dirty="0"/>
              <a:t> </a:t>
            </a:r>
            <a:r>
              <a:rPr lang="lv-LV" spc="55" dirty="0" err="1"/>
              <a:t>viverra</a:t>
            </a:r>
            <a:r>
              <a:rPr lang="lv-LV" spc="55" dirty="0"/>
              <a:t>,</a:t>
            </a:r>
            <a:r>
              <a:rPr lang="lv-LV" spc="70" dirty="0"/>
              <a:t> </a:t>
            </a:r>
            <a:r>
              <a:rPr lang="lv-LV" spc="75" dirty="0" err="1"/>
              <a:t>efficitur</a:t>
            </a:r>
            <a:r>
              <a:rPr lang="lv-LV" spc="195" dirty="0"/>
              <a:t> </a:t>
            </a:r>
            <a:r>
              <a:rPr lang="lv-LV" spc="80" dirty="0" err="1"/>
              <a:t>velit</a:t>
            </a:r>
            <a:r>
              <a:rPr lang="lv-LV" spc="120" dirty="0"/>
              <a:t> </a:t>
            </a:r>
            <a:r>
              <a:rPr lang="lv-LV" dirty="0" err="1"/>
              <a:t>sed</a:t>
            </a:r>
            <a:r>
              <a:rPr lang="lv-LV" dirty="0"/>
              <a:t>,</a:t>
            </a:r>
            <a:r>
              <a:rPr lang="lv-LV" spc="70" dirty="0"/>
              <a:t> </a:t>
            </a:r>
            <a:r>
              <a:rPr lang="lv-LV" dirty="0" err="1"/>
              <a:t>sagittis</a:t>
            </a:r>
            <a:r>
              <a:rPr lang="lv-LV" spc="125" dirty="0"/>
              <a:t> </a:t>
            </a:r>
            <a:r>
              <a:rPr lang="lv-LV" spc="85" dirty="0" err="1"/>
              <a:t>odio</a:t>
            </a:r>
            <a:r>
              <a:rPr lang="lv-LV" spc="85" dirty="0"/>
              <a:t>.</a:t>
            </a:r>
            <a:r>
              <a:rPr lang="lv-LV" spc="40" dirty="0"/>
              <a:t> </a:t>
            </a:r>
            <a:r>
              <a:rPr lang="lv-LV" dirty="0" err="1"/>
              <a:t>Vestibulum</a:t>
            </a:r>
            <a:r>
              <a:rPr lang="lv-LV" spc="275" dirty="0"/>
              <a:t> </a:t>
            </a:r>
            <a:r>
              <a:rPr lang="lv-LV" dirty="0" err="1"/>
              <a:t>arcu</a:t>
            </a:r>
            <a:r>
              <a:rPr lang="lv-LV" spc="80" dirty="0"/>
              <a:t> </a:t>
            </a:r>
            <a:r>
              <a:rPr lang="lv-LV" spc="80" dirty="0" err="1"/>
              <a:t>enim</a:t>
            </a:r>
            <a:r>
              <a:rPr lang="lv-LV" spc="80" dirty="0"/>
              <a:t>,</a:t>
            </a:r>
            <a:r>
              <a:rPr lang="lv-LV" spc="45" dirty="0"/>
              <a:t> </a:t>
            </a:r>
            <a:r>
              <a:rPr lang="lv-LV" dirty="0" err="1"/>
              <a:t>scelerisque</a:t>
            </a:r>
            <a:r>
              <a:rPr lang="lv-LV" spc="260" dirty="0"/>
              <a:t> </a:t>
            </a:r>
            <a:r>
              <a:rPr lang="lv-LV" dirty="0" err="1"/>
              <a:t>nee</a:t>
            </a:r>
            <a:r>
              <a:rPr lang="lv-LV" spc="45" dirty="0"/>
              <a:t> </a:t>
            </a:r>
            <a:r>
              <a:rPr lang="lv-LV" spc="60" dirty="0" err="1"/>
              <a:t>erat</a:t>
            </a:r>
            <a:r>
              <a:rPr lang="lv-LV" spc="120" dirty="0"/>
              <a:t> </a:t>
            </a:r>
            <a:r>
              <a:rPr lang="lv-LV" spc="80" dirty="0"/>
              <a:t>non,</a:t>
            </a:r>
            <a:r>
              <a:rPr lang="lv-LV" spc="70" dirty="0"/>
              <a:t> </a:t>
            </a:r>
            <a:r>
              <a:rPr lang="lv-LV" spc="130" dirty="0" err="1"/>
              <a:t>rutrum</a:t>
            </a:r>
            <a:r>
              <a:rPr lang="lv-LV" spc="145" dirty="0"/>
              <a:t> </a:t>
            </a:r>
            <a:r>
              <a:rPr lang="lv-LV" dirty="0" err="1"/>
              <a:t>dignissim</a:t>
            </a:r>
            <a:r>
              <a:rPr lang="lv-LV" spc="250" dirty="0"/>
              <a:t> </a:t>
            </a:r>
            <a:r>
              <a:rPr lang="lv-LV" spc="75" dirty="0"/>
              <a:t>metus.</a:t>
            </a:r>
            <a:r>
              <a:rPr lang="lv-LV" spc="-5" dirty="0"/>
              <a:t> </a:t>
            </a:r>
            <a:r>
              <a:rPr lang="lv-LV" dirty="0" err="1"/>
              <a:t>Suspendisse</a:t>
            </a:r>
            <a:r>
              <a:rPr lang="lv-LV" spc="350" dirty="0"/>
              <a:t> </a:t>
            </a:r>
            <a:r>
              <a:rPr lang="lv-LV" dirty="0" err="1"/>
              <a:t>ut</a:t>
            </a:r>
            <a:r>
              <a:rPr lang="lv-LV" spc="420" dirty="0"/>
              <a:t> </a:t>
            </a:r>
            <a:r>
              <a:rPr lang="lv-LV" spc="-25" dirty="0" err="1"/>
              <a:t>dui</a:t>
            </a:r>
            <a:r>
              <a:rPr lang="lv-LV" spc="-25" dirty="0"/>
              <a:t> </a:t>
            </a:r>
            <a:r>
              <a:rPr lang="lv-LV" spc="-10" dirty="0" err="1"/>
              <a:t>arcu</a:t>
            </a:r>
            <a:r>
              <a:rPr lang="lv-LV" spc="-10" dirty="0"/>
              <a:t>.</a:t>
            </a:r>
          </a:p>
          <a:p>
            <a:pPr>
              <a:lnSpc>
                <a:spcPct val="100000"/>
              </a:lnSpc>
              <a:spcBef>
                <a:spcPts val="55"/>
              </a:spcBef>
            </a:pPr>
            <a:endParaRPr lang="lv-LV" sz="2350" dirty="0"/>
          </a:p>
          <a:p>
            <a:pPr marL="15240" marR="5080" indent="-3175" algn="just">
              <a:lnSpc>
                <a:spcPct val="117600"/>
              </a:lnSpc>
            </a:pPr>
            <a:r>
              <a:rPr lang="lv-LV" dirty="0" err="1"/>
              <a:t>Class</a:t>
            </a:r>
            <a:r>
              <a:rPr lang="lv-LV" spc="425" dirty="0"/>
              <a:t> </a:t>
            </a:r>
            <a:r>
              <a:rPr lang="lv-LV" spc="85" dirty="0" err="1"/>
              <a:t>aptent</a:t>
            </a:r>
            <a:r>
              <a:rPr lang="lv-LV" spc="445" dirty="0"/>
              <a:t> </a:t>
            </a:r>
            <a:r>
              <a:rPr lang="lv-LV" spc="85" dirty="0" err="1"/>
              <a:t>taciti</a:t>
            </a:r>
            <a:r>
              <a:rPr lang="lv-LV" spc="365" dirty="0"/>
              <a:t> </a:t>
            </a:r>
            <a:r>
              <a:rPr lang="lv-LV" dirty="0" err="1"/>
              <a:t>sociosqu</a:t>
            </a:r>
            <a:r>
              <a:rPr lang="lv-LV" spc="480" dirty="0"/>
              <a:t> </a:t>
            </a:r>
            <a:r>
              <a:rPr lang="lv-LV" dirty="0" err="1"/>
              <a:t>ad</a:t>
            </a:r>
            <a:r>
              <a:rPr lang="lv-LV" spc="395" dirty="0"/>
              <a:t> </a:t>
            </a:r>
            <a:r>
              <a:rPr lang="lv-LV" spc="70" dirty="0" err="1"/>
              <a:t>litora</a:t>
            </a:r>
            <a:r>
              <a:rPr lang="lv-LV" spc="430" dirty="0"/>
              <a:t> </a:t>
            </a:r>
            <a:r>
              <a:rPr lang="lv-LV" spc="100" dirty="0" err="1"/>
              <a:t>torquent</a:t>
            </a:r>
            <a:r>
              <a:rPr lang="lv-LV" spc="-15" dirty="0"/>
              <a:t>  </a:t>
            </a:r>
            <a:r>
              <a:rPr lang="lv-LV" spc="70" dirty="0"/>
              <a:t>per</a:t>
            </a:r>
            <a:r>
              <a:rPr lang="lv-LV" spc="390" dirty="0"/>
              <a:t> </a:t>
            </a:r>
            <a:r>
              <a:rPr lang="lv-LV" dirty="0" err="1"/>
              <a:t>conubia</a:t>
            </a:r>
            <a:r>
              <a:rPr lang="lv-LV" spc="5" dirty="0"/>
              <a:t>  </a:t>
            </a:r>
            <a:r>
              <a:rPr lang="lv-LV" spc="55" dirty="0" err="1"/>
              <a:t>nostra</a:t>
            </a:r>
            <a:r>
              <a:rPr lang="lv-LV" spc="55" dirty="0"/>
              <a:t>,</a:t>
            </a:r>
            <a:r>
              <a:rPr lang="lv-LV" spc="370" dirty="0"/>
              <a:t> </a:t>
            </a:r>
            <a:r>
              <a:rPr lang="lv-LV" spc="70" dirty="0"/>
              <a:t>per</a:t>
            </a:r>
            <a:r>
              <a:rPr lang="lv-LV" spc="395" dirty="0"/>
              <a:t> </a:t>
            </a:r>
            <a:r>
              <a:rPr lang="lv-LV" spc="50" dirty="0" err="1"/>
              <a:t>inceptos</a:t>
            </a:r>
            <a:r>
              <a:rPr lang="lv-LV" spc="490" dirty="0"/>
              <a:t> </a:t>
            </a:r>
            <a:r>
              <a:rPr lang="lv-LV" dirty="0" err="1"/>
              <a:t>himenaeos</a:t>
            </a:r>
            <a:r>
              <a:rPr lang="lv-LV" dirty="0"/>
              <a:t>.</a:t>
            </a:r>
            <a:r>
              <a:rPr lang="lv-LV" spc="10" dirty="0"/>
              <a:t>  </a:t>
            </a:r>
            <a:r>
              <a:rPr lang="lv-LV" spc="95" dirty="0" err="1"/>
              <a:t>lnterdum</a:t>
            </a:r>
            <a:r>
              <a:rPr lang="lv-LV" spc="459" dirty="0"/>
              <a:t> </a:t>
            </a:r>
            <a:r>
              <a:rPr lang="lv-LV" spc="85" dirty="0" err="1"/>
              <a:t>et</a:t>
            </a:r>
            <a:r>
              <a:rPr lang="lv-LV" spc="409" dirty="0"/>
              <a:t> </a:t>
            </a:r>
            <a:r>
              <a:rPr lang="lv-LV" dirty="0" err="1"/>
              <a:t>malesuada</a:t>
            </a:r>
            <a:r>
              <a:rPr lang="lv-LV" spc="5" dirty="0"/>
              <a:t>  </a:t>
            </a:r>
            <a:r>
              <a:rPr lang="lv-LV" dirty="0" err="1"/>
              <a:t>fames</a:t>
            </a:r>
            <a:r>
              <a:rPr lang="lv-LV" spc="434" dirty="0"/>
              <a:t> </a:t>
            </a:r>
            <a:r>
              <a:rPr lang="lv-LV" dirty="0" err="1"/>
              <a:t>ac</a:t>
            </a:r>
            <a:r>
              <a:rPr lang="lv-LV" spc="420" dirty="0"/>
              <a:t> </a:t>
            </a:r>
            <a:r>
              <a:rPr lang="lv-LV" spc="60" dirty="0" err="1"/>
              <a:t>ante</a:t>
            </a:r>
            <a:r>
              <a:rPr lang="lv-LV" spc="375" dirty="0"/>
              <a:t> </a:t>
            </a:r>
            <a:r>
              <a:rPr lang="lv-LV" spc="55" dirty="0" err="1"/>
              <a:t>ipsum</a:t>
            </a:r>
            <a:r>
              <a:rPr lang="lv-LV" spc="475" dirty="0"/>
              <a:t> </a:t>
            </a:r>
            <a:r>
              <a:rPr lang="lv-LV" spc="70" dirty="0" err="1"/>
              <a:t>primis</a:t>
            </a:r>
            <a:r>
              <a:rPr lang="lv-LV" spc="370" dirty="0"/>
              <a:t> </a:t>
            </a:r>
            <a:r>
              <a:rPr lang="lv-LV" spc="35" dirty="0" err="1"/>
              <a:t>in</a:t>
            </a:r>
            <a:r>
              <a:rPr lang="lv-LV" spc="35" dirty="0"/>
              <a:t> </a:t>
            </a:r>
            <a:r>
              <a:rPr lang="lv-LV" dirty="0" err="1"/>
              <a:t>faucibus</a:t>
            </a:r>
            <a:r>
              <a:rPr lang="lv-LV" dirty="0"/>
              <a:t>.</a:t>
            </a:r>
            <a:r>
              <a:rPr lang="lv-LV" spc="75" dirty="0"/>
              <a:t> </a:t>
            </a:r>
            <a:r>
              <a:rPr lang="lv-LV" dirty="0" err="1"/>
              <a:t>Sed</a:t>
            </a:r>
            <a:r>
              <a:rPr lang="lv-LV" spc="120" dirty="0"/>
              <a:t> </a:t>
            </a:r>
            <a:r>
              <a:rPr lang="lv-LV" dirty="0" err="1"/>
              <a:t>ut</a:t>
            </a:r>
            <a:r>
              <a:rPr lang="lv-LV" spc="430" dirty="0"/>
              <a:t> </a:t>
            </a:r>
            <a:r>
              <a:rPr lang="lv-LV" spc="80" dirty="0" err="1"/>
              <a:t>velit</a:t>
            </a:r>
            <a:r>
              <a:rPr lang="lv-LV" spc="150" dirty="0"/>
              <a:t> </a:t>
            </a:r>
            <a:r>
              <a:rPr lang="lv-LV" spc="80" dirty="0" err="1"/>
              <a:t>bibendum</a:t>
            </a:r>
            <a:r>
              <a:rPr lang="lv-LV" spc="80" dirty="0"/>
              <a:t>,</a:t>
            </a:r>
            <a:r>
              <a:rPr lang="lv-LV" spc="95" dirty="0"/>
              <a:t> </a:t>
            </a:r>
            <a:r>
              <a:rPr lang="lv-LV" dirty="0" err="1"/>
              <a:t>gravida</a:t>
            </a:r>
            <a:r>
              <a:rPr lang="lv-LV" spc="190" dirty="0"/>
              <a:t> </a:t>
            </a:r>
            <a:r>
              <a:rPr lang="lv-LV" dirty="0" err="1"/>
              <a:t>sem</a:t>
            </a:r>
            <a:r>
              <a:rPr lang="lv-LV" spc="130" dirty="0"/>
              <a:t> </a:t>
            </a:r>
            <a:r>
              <a:rPr lang="lv-LV" dirty="0" err="1"/>
              <a:t>ac</a:t>
            </a:r>
            <a:r>
              <a:rPr lang="lv-LV" dirty="0"/>
              <a:t>, </a:t>
            </a:r>
            <a:r>
              <a:rPr lang="lv-LV" spc="95" dirty="0" err="1"/>
              <a:t>interdum</a:t>
            </a:r>
            <a:r>
              <a:rPr lang="lv-LV" spc="204" dirty="0"/>
              <a:t> </a:t>
            </a:r>
            <a:r>
              <a:rPr lang="lv-LV" spc="80" dirty="0" err="1"/>
              <a:t>dui</a:t>
            </a:r>
            <a:r>
              <a:rPr lang="lv-LV" spc="80" dirty="0"/>
              <a:t>.</a:t>
            </a:r>
            <a:r>
              <a:rPr lang="lv-LV" spc="20" dirty="0"/>
              <a:t> </a:t>
            </a:r>
            <a:r>
              <a:rPr lang="lv-LV" dirty="0" err="1"/>
              <a:t>Praesent</a:t>
            </a:r>
            <a:r>
              <a:rPr lang="lv-LV" spc="265" dirty="0"/>
              <a:t> </a:t>
            </a:r>
            <a:r>
              <a:rPr lang="lv-LV" dirty="0" err="1"/>
              <a:t>a</a:t>
            </a:r>
            <a:r>
              <a:rPr lang="lv-LV" spc="114" dirty="0"/>
              <a:t> </a:t>
            </a:r>
            <a:r>
              <a:rPr lang="lv-LV" spc="65" dirty="0" err="1"/>
              <a:t>auctor</a:t>
            </a:r>
            <a:r>
              <a:rPr lang="lv-LV" spc="150" dirty="0"/>
              <a:t> </a:t>
            </a:r>
            <a:r>
              <a:rPr lang="lv-LV" spc="90" dirty="0" err="1"/>
              <a:t>enim</a:t>
            </a:r>
            <a:r>
              <a:rPr lang="lv-LV" spc="90" dirty="0"/>
              <a:t>.</a:t>
            </a:r>
            <a:r>
              <a:rPr lang="lv-LV" spc="70" dirty="0"/>
              <a:t> </a:t>
            </a:r>
            <a:r>
              <a:rPr lang="lv-LV" spc="50" dirty="0"/>
              <a:t>Nam</a:t>
            </a:r>
            <a:r>
              <a:rPr lang="lv-LV" spc="120" dirty="0"/>
              <a:t> </a:t>
            </a:r>
            <a:r>
              <a:rPr lang="lv-LV" spc="60" dirty="0" err="1"/>
              <a:t>vestibulum</a:t>
            </a:r>
            <a:r>
              <a:rPr lang="lv-LV" spc="260" dirty="0"/>
              <a:t> </a:t>
            </a:r>
            <a:r>
              <a:rPr lang="lv-LV" dirty="0" err="1"/>
              <a:t>congue</a:t>
            </a:r>
            <a:r>
              <a:rPr lang="lv-LV" spc="160" dirty="0"/>
              <a:t> </a:t>
            </a:r>
            <a:r>
              <a:rPr lang="lv-LV" spc="60" dirty="0" err="1"/>
              <a:t>dolor</a:t>
            </a:r>
            <a:r>
              <a:rPr lang="lv-LV" spc="60" dirty="0"/>
              <a:t>,</a:t>
            </a:r>
            <a:r>
              <a:rPr lang="lv-LV" spc="55" dirty="0"/>
              <a:t> </a:t>
            </a:r>
            <a:r>
              <a:rPr lang="lv-LV" dirty="0" err="1"/>
              <a:t>ac</a:t>
            </a:r>
            <a:r>
              <a:rPr lang="lv-LV" spc="105" dirty="0"/>
              <a:t> </a:t>
            </a:r>
            <a:r>
              <a:rPr lang="lv-LV" dirty="0" err="1"/>
              <a:t>malesuada</a:t>
            </a:r>
            <a:r>
              <a:rPr lang="lv-LV" spc="360" dirty="0"/>
              <a:t> </a:t>
            </a:r>
            <a:r>
              <a:rPr lang="lv-LV" dirty="0" err="1"/>
              <a:t>nunc</a:t>
            </a:r>
            <a:r>
              <a:rPr lang="lv-LV" spc="120" dirty="0"/>
              <a:t> </a:t>
            </a:r>
            <a:r>
              <a:rPr lang="lv-LV" spc="90" dirty="0" err="1"/>
              <a:t>volutpat</a:t>
            </a:r>
            <a:r>
              <a:rPr lang="lv-LV" spc="229" dirty="0"/>
              <a:t> </a:t>
            </a:r>
            <a:r>
              <a:rPr lang="lv-LV" spc="-20" dirty="0" err="1"/>
              <a:t>nee</a:t>
            </a:r>
            <a:r>
              <a:rPr lang="lv-LV" spc="-20" dirty="0"/>
              <a:t>. </a:t>
            </a:r>
            <a:r>
              <a:rPr lang="lv-LV" dirty="0" err="1"/>
              <a:t>Aenean</a:t>
            </a:r>
            <a:r>
              <a:rPr lang="lv-LV" spc="295" dirty="0"/>
              <a:t> </a:t>
            </a:r>
            <a:r>
              <a:rPr lang="lv-LV" spc="55" dirty="0" err="1"/>
              <a:t>maximus</a:t>
            </a:r>
            <a:r>
              <a:rPr lang="lv-LV" spc="250" dirty="0"/>
              <a:t> </a:t>
            </a:r>
            <a:r>
              <a:rPr lang="lv-LV" spc="90" dirty="0" err="1"/>
              <a:t>turpis</a:t>
            </a:r>
            <a:r>
              <a:rPr lang="lv-LV" spc="250" dirty="0"/>
              <a:t> </a:t>
            </a:r>
            <a:r>
              <a:rPr lang="lv-LV" dirty="0" err="1"/>
              <a:t>quis</a:t>
            </a:r>
            <a:r>
              <a:rPr lang="lv-LV" spc="240" dirty="0"/>
              <a:t> </a:t>
            </a:r>
            <a:r>
              <a:rPr lang="lv-LV" dirty="0" err="1"/>
              <a:t>lectus</a:t>
            </a:r>
            <a:r>
              <a:rPr lang="lv-LV" spc="225" dirty="0"/>
              <a:t> </a:t>
            </a:r>
            <a:r>
              <a:rPr lang="lv-LV" dirty="0" err="1"/>
              <a:t>dapibus</a:t>
            </a:r>
            <a:r>
              <a:rPr lang="lv-LV" dirty="0"/>
              <a:t>,</a:t>
            </a:r>
            <a:r>
              <a:rPr lang="lv-LV" spc="280" dirty="0"/>
              <a:t> </a:t>
            </a:r>
            <a:r>
              <a:rPr lang="lv-LV" spc="90" dirty="0"/>
              <a:t>non</a:t>
            </a:r>
            <a:r>
              <a:rPr lang="lv-LV" spc="170" dirty="0"/>
              <a:t> </a:t>
            </a:r>
            <a:r>
              <a:rPr lang="lv-LV" spc="90" dirty="0" err="1"/>
              <a:t>imperdiet</a:t>
            </a:r>
            <a:r>
              <a:rPr lang="lv-LV" spc="330" dirty="0"/>
              <a:t> </a:t>
            </a:r>
            <a:r>
              <a:rPr lang="lv-LV" dirty="0" err="1"/>
              <a:t>magna</a:t>
            </a:r>
            <a:r>
              <a:rPr lang="lv-LV" spc="335" dirty="0"/>
              <a:t> </a:t>
            </a:r>
            <a:r>
              <a:rPr lang="lv-LV" dirty="0" err="1"/>
              <a:t>convallis</a:t>
            </a:r>
            <a:r>
              <a:rPr lang="lv-LV" dirty="0"/>
              <a:t>.</a:t>
            </a:r>
            <a:r>
              <a:rPr lang="lv-LV" spc="245" dirty="0"/>
              <a:t> </a:t>
            </a:r>
            <a:r>
              <a:rPr lang="lv-LV" dirty="0" err="1"/>
              <a:t>Cras</a:t>
            </a:r>
            <a:r>
              <a:rPr lang="lv-LV" spc="240" dirty="0"/>
              <a:t> </a:t>
            </a:r>
            <a:r>
              <a:rPr lang="lv-LV" dirty="0" err="1"/>
              <a:t>scelerisque</a:t>
            </a:r>
            <a:r>
              <a:rPr lang="lv-LV" spc="360" dirty="0"/>
              <a:t> </a:t>
            </a:r>
            <a:r>
              <a:rPr lang="lv-LV" spc="60" dirty="0" err="1"/>
              <a:t>tellus</a:t>
            </a:r>
            <a:r>
              <a:rPr lang="lv-LV" spc="210" dirty="0"/>
              <a:t> </a:t>
            </a:r>
            <a:r>
              <a:rPr lang="lv-LV" spc="65" dirty="0" err="1"/>
              <a:t>id</a:t>
            </a:r>
            <a:r>
              <a:rPr lang="lv-LV" spc="254" dirty="0"/>
              <a:t> </a:t>
            </a:r>
            <a:r>
              <a:rPr lang="lv-LV" dirty="0" err="1"/>
              <a:t>est</a:t>
            </a:r>
            <a:r>
              <a:rPr lang="lv-LV" spc="260" dirty="0"/>
              <a:t> </a:t>
            </a:r>
            <a:r>
              <a:rPr lang="lv-LV" spc="60" dirty="0" err="1"/>
              <a:t>ultricies</a:t>
            </a:r>
            <a:r>
              <a:rPr lang="lv-LV" spc="60" dirty="0"/>
              <a:t>,</a:t>
            </a:r>
            <a:r>
              <a:rPr lang="lv-LV" spc="235" dirty="0"/>
              <a:t> </a:t>
            </a:r>
            <a:r>
              <a:rPr lang="lv-LV" spc="55" dirty="0"/>
              <a:t>sit</a:t>
            </a:r>
            <a:r>
              <a:rPr lang="lv-LV" spc="210" dirty="0"/>
              <a:t> </a:t>
            </a:r>
            <a:r>
              <a:rPr lang="lv-LV" spc="80" dirty="0" err="1"/>
              <a:t>amet</a:t>
            </a:r>
            <a:r>
              <a:rPr lang="lv-LV" spc="280" dirty="0"/>
              <a:t> </a:t>
            </a:r>
            <a:r>
              <a:rPr lang="lv-LV" spc="65" dirty="0" err="1"/>
              <a:t>sollicitudin</a:t>
            </a:r>
            <a:r>
              <a:rPr lang="lv-LV" spc="390" dirty="0"/>
              <a:t> </a:t>
            </a:r>
            <a:r>
              <a:rPr lang="lv-LV" spc="60" dirty="0" err="1"/>
              <a:t>ante</a:t>
            </a:r>
            <a:r>
              <a:rPr lang="lv-LV" spc="254" dirty="0"/>
              <a:t> </a:t>
            </a:r>
            <a:r>
              <a:rPr lang="lv-LV" spc="-10" dirty="0" err="1"/>
              <a:t>dignissim</a:t>
            </a:r>
            <a:r>
              <a:rPr lang="lv-LV" spc="-10" dirty="0"/>
              <a:t>. </a:t>
            </a:r>
            <a:r>
              <a:rPr lang="lv-LV" spc="65" dirty="0" err="1"/>
              <a:t>Aliquam</a:t>
            </a:r>
            <a:r>
              <a:rPr lang="lv-LV" spc="300" dirty="0"/>
              <a:t> </a:t>
            </a:r>
            <a:r>
              <a:rPr lang="lv-LV" spc="75" dirty="0" err="1"/>
              <a:t>mattis</a:t>
            </a:r>
            <a:r>
              <a:rPr lang="lv-LV" spc="215" dirty="0"/>
              <a:t> </a:t>
            </a:r>
            <a:r>
              <a:rPr lang="lv-LV" spc="60" dirty="0" err="1"/>
              <a:t>at</a:t>
            </a:r>
            <a:r>
              <a:rPr lang="lv-LV" spc="210" dirty="0"/>
              <a:t> </a:t>
            </a:r>
            <a:r>
              <a:rPr lang="lv-LV" spc="60" dirty="0" err="1"/>
              <a:t>ante</a:t>
            </a:r>
            <a:r>
              <a:rPr lang="lv-LV" spc="225" dirty="0"/>
              <a:t> </a:t>
            </a:r>
            <a:r>
              <a:rPr lang="lv-LV" dirty="0"/>
              <a:t>sit</a:t>
            </a:r>
            <a:r>
              <a:rPr lang="lv-LV" spc="250" dirty="0"/>
              <a:t> </a:t>
            </a:r>
            <a:r>
              <a:rPr lang="lv-LV" spc="80" dirty="0" err="1"/>
              <a:t>amet</a:t>
            </a:r>
            <a:r>
              <a:rPr lang="lv-LV" spc="245" dirty="0"/>
              <a:t> </a:t>
            </a:r>
            <a:r>
              <a:rPr lang="lv-LV" spc="65" dirty="0" err="1"/>
              <a:t>ornare</a:t>
            </a:r>
            <a:r>
              <a:rPr lang="lv-LV" spc="65" dirty="0"/>
              <a:t>.</a:t>
            </a:r>
            <a:r>
              <a:rPr lang="lv-LV" spc="235" dirty="0"/>
              <a:t> </a:t>
            </a:r>
            <a:r>
              <a:rPr lang="lv-LV" dirty="0" err="1"/>
              <a:t>Duis</a:t>
            </a:r>
            <a:r>
              <a:rPr lang="lv-LV" spc="225" dirty="0"/>
              <a:t> </a:t>
            </a:r>
            <a:r>
              <a:rPr lang="lv-LV" spc="55" dirty="0"/>
              <a:t>sit</a:t>
            </a:r>
            <a:r>
              <a:rPr lang="lv-LV" spc="204" dirty="0"/>
              <a:t> </a:t>
            </a:r>
            <a:r>
              <a:rPr lang="lv-LV" spc="80" dirty="0" err="1"/>
              <a:t>amet</a:t>
            </a:r>
            <a:r>
              <a:rPr lang="lv-LV" spc="270" dirty="0"/>
              <a:t> </a:t>
            </a:r>
            <a:r>
              <a:rPr lang="lv-LV" spc="80" dirty="0" err="1"/>
              <a:t>enim</a:t>
            </a:r>
            <a:r>
              <a:rPr lang="lv-LV" spc="245" dirty="0"/>
              <a:t> </a:t>
            </a:r>
            <a:r>
              <a:rPr lang="lv-LV" spc="55" dirty="0" err="1"/>
              <a:t>in</a:t>
            </a:r>
            <a:r>
              <a:rPr lang="lv-LV" spc="240" dirty="0"/>
              <a:t> </a:t>
            </a:r>
            <a:r>
              <a:rPr lang="lv-LV" spc="70" dirty="0" err="1"/>
              <a:t>lea</a:t>
            </a:r>
            <a:r>
              <a:rPr lang="lv-LV" spc="175" dirty="0"/>
              <a:t> </a:t>
            </a:r>
            <a:r>
              <a:rPr lang="lv-LV" spc="55" dirty="0" err="1"/>
              <a:t>maximus</a:t>
            </a:r>
            <a:r>
              <a:rPr lang="lv-LV" spc="275" dirty="0"/>
              <a:t> </a:t>
            </a:r>
            <a:r>
              <a:rPr lang="lv-LV" dirty="0" err="1"/>
              <a:t>dignissim</a:t>
            </a:r>
            <a:r>
              <a:rPr lang="lv-LV" spc="330" dirty="0"/>
              <a:t> </a:t>
            </a:r>
            <a:r>
              <a:rPr lang="lv-LV" spc="90" dirty="0"/>
              <a:t>non</a:t>
            </a:r>
            <a:r>
              <a:rPr lang="lv-LV" spc="180" dirty="0"/>
              <a:t> </a:t>
            </a:r>
            <a:r>
              <a:rPr lang="lv-LV" dirty="0" err="1"/>
              <a:t>sed</a:t>
            </a:r>
            <a:r>
              <a:rPr lang="lv-LV" spc="245" dirty="0"/>
              <a:t> </a:t>
            </a:r>
            <a:r>
              <a:rPr lang="lv-LV" dirty="0" err="1"/>
              <a:t>magna</a:t>
            </a:r>
            <a:r>
              <a:rPr lang="lv-LV" dirty="0"/>
              <a:t>.</a:t>
            </a:r>
            <a:r>
              <a:rPr lang="lv-LV" spc="175" dirty="0"/>
              <a:t> </a:t>
            </a:r>
            <a:r>
              <a:rPr lang="lv-LV" dirty="0" err="1"/>
              <a:t>Sed</a:t>
            </a:r>
            <a:r>
              <a:rPr lang="lv-LV" spc="204" dirty="0"/>
              <a:t> </a:t>
            </a:r>
            <a:r>
              <a:rPr lang="lv-LV" dirty="0" err="1"/>
              <a:t>quis</a:t>
            </a:r>
            <a:r>
              <a:rPr lang="lv-LV" spc="200" dirty="0"/>
              <a:t> </a:t>
            </a:r>
            <a:r>
              <a:rPr lang="lv-LV" dirty="0" err="1"/>
              <a:t>lectus</a:t>
            </a:r>
            <a:r>
              <a:rPr lang="lv-LV" spc="220" dirty="0"/>
              <a:t> </a:t>
            </a:r>
            <a:r>
              <a:rPr lang="lv-LV" dirty="0" err="1"/>
              <a:t>id</a:t>
            </a:r>
            <a:r>
              <a:rPr lang="lv-LV" spc="270" dirty="0"/>
              <a:t> </a:t>
            </a:r>
            <a:r>
              <a:rPr lang="lv-LV" spc="60" dirty="0"/>
              <a:t>mi</a:t>
            </a:r>
            <a:r>
              <a:rPr lang="lv-LV" spc="320" dirty="0"/>
              <a:t> </a:t>
            </a:r>
            <a:r>
              <a:rPr lang="lv-LV" spc="50" dirty="0" err="1"/>
              <a:t>pellentesque</a:t>
            </a:r>
            <a:r>
              <a:rPr lang="lv-LV" spc="415" dirty="0"/>
              <a:t> </a:t>
            </a:r>
            <a:r>
              <a:rPr lang="lv-LV" spc="70" dirty="0" err="1"/>
              <a:t>ornare</a:t>
            </a:r>
            <a:r>
              <a:rPr lang="lv-LV" spc="229" dirty="0"/>
              <a:t> </a:t>
            </a:r>
            <a:r>
              <a:rPr lang="lv-LV" spc="75" dirty="0" err="1"/>
              <a:t>at</a:t>
            </a:r>
            <a:r>
              <a:rPr lang="lv-LV" spc="200" dirty="0"/>
              <a:t> </a:t>
            </a:r>
            <a:r>
              <a:rPr lang="lv-LV" spc="35" dirty="0" err="1"/>
              <a:t>eu</a:t>
            </a:r>
            <a:r>
              <a:rPr lang="lv-LV" spc="35" dirty="0"/>
              <a:t> </a:t>
            </a:r>
            <a:r>
              <a:rPr lang="lv-LV" dirty="0" err="1"/>
              <a:t>augue</a:t>
            </a:r>
            <a:r>
              <a:rPr lang="lv-LV" dirty="0"/>
              <a:t>.</a:t>
            </a:r>
            <a:r>
              <a:rPr lang="lv-LV" spc="150" dirty="0"/>
              <a:t> </a:t>
            </a:r>
            <a:r>
              <a:rPr lang="lv-LV" dirty="0" err="1"/>
              <a:t>Pellentesque</a:t>
            </a:r>
            <a:r>
              <a:rPr lang="lv-LV" spc="280" dirty="0"/>
              <a:t> </a:t>
            </a:r>
            <a:r>
              <a:rPr lang="lv-LV" spc="90" dirty="0"/>
              <a:t>non</a:t>
            </a:r>
            <a:r>
              <a:rPr lang="lv-LV" spc="100" dirty="0"/>
              <a:t> </a:t>
            </a:r>
            <a:r>
              <a:rPr lang="lv-LV" dirty="0" err="1"/>
              <a:t>egestas</a:t>
            </a:r>
            <a:r>
              <a:rPr lang="lv-LV" spc="240" dirty="0"/>
              <a:t> </a:t>
            </a:r>
            <a:r>
              <a:rPr lang="lv-LV" spc="80" dirty="0" err="1"/>
              <a:t>enim</a:t>
            </a:r>
            <a:r>
              <a:rPr lang="lv-LV" spc="80" dirty="0"/>
              <a:t>,</a:t>
            </a:r>
            <a:r>
              <a:rPr lang="lv-LV" spc="100" dirty="0"/>
              <a:t> </a:t>
            </a:r>
            <a:r>
              <a:rPr lang="lv-LV" dirty="0" err="1"/>
              <a:t>sed</a:t>
            </a:r>
            <a:r>
              <a:rPr lang="lv-LV" spc="105" dirty="0"/>
              <a:t> </a:t>
            </a:r>
            <a:r>
              <a:rPr lang="lv-LV" dirty="0" err="1"/>
              <a:t>congue</a:t>
            </a:r>
            <a:r>
              <a:rPr lang="lv-LV" spc="240" dirty="0"/>
              <a:t> </a:t>
            </a:r>
            <a:r>
              <a:rPr lang="lv-LV" spc="60" dirty="0" err="1"/>
              <a:t>libero</a:t>
            </a:r>
            <a:r>
              <a:rPr lang="lv-LV" spc="60" dirty="0"/>
              <a:t>.</a:t>
            </a:r>
            <a:r>
              <a:rPr lang="lv-LV" spc="155" dirty="0"/>
              <a:t> </a:t>
            </a:r>
            <a:r>
              <a:rPr lang="lv-LV" spc="50" dirty="0"/>
              <a:t>Nam</a:t>
            </a:r>
            <a:r>
              <a:rPr lang="lv-LV" spc="220" dirty="0"/>
              <a:t> </a:t>
            </a:r>
            <a:r>
              <a:rPr lang="lv-LV" spc="90" dirty="0"/>
              <a:t>non</a:t>
            </a:r>
            <a:r>
              <a:rPr lang="lv-LV" spc="105" dirty="0"/>
              <a:t> </a:t>
            </a:r>
            <a:r>
              <a:rPr lang="lv-LV" spc="45" dirty="0" err="1"/>
              <a:t>posuere</a:t>
            </a:r>
            <a:r>
              <a:rPr lang="lv-LV" spc="190" dirty="0"/>
              <a:t> </a:t>
            </a:r>
            <a:r>
              <a:rPr lang="lv-LV" dirty="0" err="1"/>
              <a:t>sapien</a:t>
            </a:r>
            <a:r>
              <a:rPr lang="lv-LV" dirty="0"/>
              <a:t>,</a:t>
            </a:r>
            <a:r>
              <a:rPr lang="lv-LV" spc="114" dirty="0"/>
              <a:t> </a:t>
            </a:r>
            <a:r>
              <a:rPr lang="lv-LV" spc="70" dirty="0" err="1"/>
              <a:t>eu</a:t>
            </a:r>
            <a:r>
              <a:rPr lang="lv-LV" spc="90" dirty="0"/>
              <a:t> </a:t>
            </a:r>
            <a:r>
              <a:rPr lang="lv-LV" spc="60" dirty="0" err="1"/>
              <a:t>vestibulum</a:t>
            </a:r>
            <a:r>
              <a:rPr lang="lv-LV" spc="305" dirty="0"/>
              <a:t> </a:t>
            </a:r>
            <a:r>
              <a:rPr lang="lv-LV" spc="60" dirty="0" err="1"/>
              <a:t>tellus</a:t>
            </a:r>
            <a:r>
              <a:rPr lang="lv-LV" spc="60" dirty="0"/>
              <a:t>.</a:t>
            </a:r>
            <a:r>
              <a:rPr lang="lv-LV" spc="150" dirty="0"/>
              <a:t> </a:t>
            </a:r>
            <a:r>
              <a:rPr lang="lv-LV" spc="50" dirty="0"/>
              <a:t>Nam</a:t>
            </a:r>
            <a:r>
              <a:rPr lang="lv-LV" spc="170" dirty="0"/>
              <a:t> </a:t>
            </a:r>
            <a:r>
              <a:rPr lang="lv-LV" spc="55" dirty="0"/>
              <a:t>sit</a:t>
            </a:r>
            <a:r>
              <a:rPr lang="lv-LV" spc="110" dirty="0"/>
              <a:t> </a:t>
            </a:r>
            <a:r>
              <a:rPr lang="lv-LV" spc="80" dirty="0" err="1"/>
              <a:t>amet</a:t>
            </a:r>
            <a:r>
              <a:rPr lang="lv-LV" spc="215" dirty="0"/>
              <a:t> </a:t>
            </a:r>
            <a:r>
              <a:rPr lang="lv-LV" dirty="0" err="1"/>
              <a:t>lacinia</a:t>
            </a:r>
            <a:r>
              <a:rPr lang="lv-LV" spc="250" dirty="0"/>
              <a:t> </a:t>
            </a:r>
            <a:r>
              <a:rPr lang="lv-LV" dirty="0" err="1"/>
              <a:t>felis</a:t>
            </a:r>
            <a:r>
              <a:rPr lang="lv-LV" dirty="0"/>
              <a:t>.</a:t>
            </a:r>
            <a:r>
              <a:rPr lang="lv-LV" spc="114" dirty="0"/>
              <a:t> </a:t>
            </a:r>
            <a:r>
              <a:rPr lang="lv-LV" spc="55" dirty="0" err="1"/>
              <a:t>Ut</a:t>
            </a:r>
            <a:r>
              <a:rPr lang="lv-LV" spc="220" dirty="0"/>
              <a:t> </a:t>
            </a:r>
            <a:r>
              <a:rPr lang="lv-LV" dirty="0" err="1"/>
              <a:t>id</a:t>
            </a:r>
            <a:r>
              <a:rPr lang="lv-LV" spc="225" dirty="0"/>
              <a:t> </a:t>
            </a:r>
            <a:r>
              <a:rPr lang="lv-LV" dirty="0" err="1"/>
              <a:t>sem</a:t>
            </a:r>
            <a:r>
              <a:rPr lang="lv-LV" spc="160" dirty="0"/>
              <a:t> </a:t>
            </a:r>
            <a:r>
              <a:rPr lang="lv-LV" dirty="0" err="1"/>
              <a:t>sed</a:t>
            </a:r>
            <a:r>
              <a:rPr lang="lv-LV" spc="145" dirty="0"/>
              <a:t> </a:t>
            </a:r>
            <a:r>
              <a:rPr lang="lv-LV" spc="-20" dirty="0" err="1"/>
              <a:t>eras</a:t>
            </a:r>
            <a:r>
              <a:rPr lang="lv-LV" spc="-20" dirty="0"/>
              <a:t> </a:t>
            </a:r>
            <a:r>
              <a:rPr lang="lv-LV" spc="90" dirty="0" err="1"/>
              <a:t>elementum</a:t>
            </a:r>
            <a:r>
              <a:rPr lang="lv-LV" spc="195" dirty="0"/>
              <a:t> </a:t>
            </a:r>
            <a:r>
              <a:rPr lang="lv-LV" dirty="0" err="1"/>
              <a:t>suscipit</a:t>
            </a:r>
            <a:r>
              <a:rPr lang="lv-LV" dirty="0"/>
              <a:t>.</a:t>
            </a:r>
            <a:r>
              <a:rPr lang="lv-LV" spc="95" dirty="0"/>
              <a:t> </a:t>
            </a:r>
            <a:r>
              <a:rPr lang="lv-LV" spc="-20" dirty="0" err="1"/>
              <a:t>Fusee</a:t>
            </a:r>
            <a:r>
              <a:rPr lang="lv-LV" spc="110" dirty="0"/>
              <a:t> </a:t>
            </a:r>
            <a:r>
              <a:rPr lang="lv-LV" spc="70" dirty="0" err="1"/>
              <a:t>ornare</a:t>
            </a:r>
            <a:r>
              <a:rPr lang="lv-LV" spc="50" dirty="0"/>
              <a:t> </a:t>
            </a:r>
            <a:r>
              <a:rPr lang="lv-LV" dirty="0" err="1"/>
              <a:t>viverra</a:t>
            </a:r>
            <a:r>
              <a:rPr lang="lv-LV" spc="210" dirty="0"/>
              <a:t> </a:t>
            </a:r>
            <a:r>
              <a:rPr lang="lv-LV" spc="70" dirty="0" err="1"/>
              <a:t>odio</a:t>
            </a:r>
            <a:r>
              <a:rPr lang="lv-LV" spc="70" dirty="0"/>
              <a:t>,</a:t>
            </a:r>
            <a:r>
              <a:rPr lang="lv-LV" spc="30" dirty="0"/>
              <a:t> </a:t>
            </a:r>
            <a:r>
              <a:rPr lang="lv-LV" spc="55" dirty="0"/>
              <a:t>sit</a:t>
            </a:r>
            <a:r>
              <a:rPr lang="lv-LV" spc="70" dirty="0"/>
              <a:t> </a:t>
            </a:r>
            <a:r>
              <a:rPr lang="lv-LV" dirty="0" err="1"/>
              <a:t>amet</a:t>
            </a:r>
            <a:r>
              <a:rPr lang="lv-LV" spc="135" dirty="0"/>
              <a:t>  </a:t>
            </a:r>
            <a:r>
              <a:rPr lang="lv-LV" spc="50" dirty="0" err="1"/>
              <a:t>semper</a:t>
            </a:r>
            <a:r>
              <a:rPr lang="lv-LV" spc="145" dirty="0"/>
              <a:t> </a:t>
            </a:r>
            <a:r>
              <a:rPr lang="lv-LV" dirty="0" err="1"/>
              <a:t>dui</a:t>
            </a:r>
            <a:r>
              <a:rPr lang="lv-LV" spc="175" dirty="0"/>
              <a:t> </a:t>
            </a:r>
            <a:r>
              <a:rPr lang="lv-LV" spc="80" dirty="0" err="1"/>
              <a:t>bibendum</a:t>
            </a:r>
            <a:r>
              <a:rPr lang="lv-LV" spc="225" dirty="0"/>
              <a:t> </a:t>
            </a:r>
            <a:r>
              <a:rPr lang="lv-LV" spc="50" dirty="0" err="1"/>
              <a:t>ut</a:t>
            </a:r>
            <a:r>
              <a:rPr lang="lv-LV" spc="50" dirty="0"/>
              <a:t>.</a:t>
            </a:r>
            <a:r>
              <a:rPr lang="lv-LV" spc="200" dirty="0"/>
              <a:t> </a:t>
            </a:r>
            <a:r>
              <a:rPr lang="lv-LV" dirty="0" err="1"/>
              <a:t>Nunc</a:t>
            </a:r>
            <a:r>
              <a:rPr lang="lv-LV" spc="110" dirty="0"/>
              <a:t> </a:t>
            </a:r>
            <a:r>
              <a:rPr lang="lv-LV" spc="75" dirty="0" err="1"/>
              <a:t>at</a:t>
            </a:r>
            <a:r>
              <a:rPr lang="lv-LV" spc="50" dirty="0"/>
              <a:t> </a:t>
            </a:r>
            <a:r>
              <a:rPr lang="lv-LV" spc="60" dirty="0"/>
              <a:t>justo</a:t>
            </a:r>
            <a:r>
              <a:rPr lang="lv-LV" spc="85" dirty="0"/>
              <a:t> </a:t>
            </a:r>
            <a:r>
              <a:rPr lang="lv-LV" spc="-10" dirty="0" err="1"/>
              <a:t>arcu</a:t>
            </a:r>
            <a:r>
              <a:rPr lang="lv-LV" spc="-10" dirty="0"/>
              <a:t>.</a:t>
            </a:r>
          </a:p>
          <a:p>
            <a:pPr>
              <a:lnSpc>
                <a:spcPct val="100000"/>
              </a:lnSpc>
              <a:spcBef>
                <a:spcPts val="30"/>
              </a:spcBef>
            </a:pPr>
            <a:endParaRPr lang="lv-LV" sz="2350" dirty="0"/>
          </a:p>
          <a:p>
            <a:pPr marL="14604" marR="8255" indent="-2540" algn="just">
              <a:lnSpc>
                <a:spcPct val="117400"/>
              </a:lnSpc>
            </a:pPr>
            <a:r>
              <a:rPr lang="lv-LV" dirty="0" err="1"/>
              <a:t>Cras</a:t>
            </a:r>
            <a:r>
              <a:rPr lang="lv-LV" spc="220" dirty="0"/>
              <a:t> </a:t>
            </a:r>
            <a:r>
              <a:rPr lang="lv-LV" spc="75" dirty="0" err="1"/>
              <a:t>vulputate</a:t>
            </a:r>
            <a:r>
              <a:rPr lang="lv-LV" spc="340" dirty="0"/>
              <a:t> </a:t>
            </a:r>
            <a:r>
              <a:rPr lang="lv-LV" spc="55" dirty="0" err="1"/>
              <a:t>mauris</a:t>
            </a:r>
            <a:r>
              <a:rPr lang="lv-LV" spc="254" dirty="0"/>
              <a:t> </a:t>
            </a:r>
            <a:r>
              <a:rPr lang="lv-LV" dirty="0" err="1"/>
              <a:t>nee</a:t>
            </a:r>
            <a:r>
              <a:rPr lang="lv-LV" spc="160" dirty="0"/>
              <a:t> </a:t>
            </a:r>
            <a:r>
              <a:rPr lang="lv-LV" spc="55" dirty="0" err="1"/>
              <a:t>ipsum</a:t>
            </a:r>
            <a:r>
              <a:rPr lang="lv-LV" spc="240" dirty="0"/>
              <a:t> </a:t>
            </a:r>
            <a:r>
              <a:rPr lang="lv-LV" dirty="0" err="1"/>
              <a:t>consectetur</a:t>
            </a:r>
            <a:r>
              <a:rPr lang="lv-LV" dirty="0"/>
              <a:t>,</a:t>
            </a:r>
            <a:r>
              <a:rPr lang="lv-LV" spc="320" dirty="0"/>
              <a:t> </a:t>
            </a:r>
            <a:r>
              <a:rPr lang="lv-LV" dirty="0" err="1"/>
              <a:t>ac</a:t>
            </a:r>
            <a:r>
              <a:rPr lang="lv-LV" spc="204" dirty="0"/>
              <a:t> </a:t>
            </a:r>
            <a:r>
              <a:rPr lang="lv-LV" dirty="0" err="1"/>
              <a:t>sodales</a:t>
            </a:r>
            <a:r>
              <a:rPr lang="lv-LV" spc="310" dirty="0"/>
              <a:t> </a:t>
            </a:r>
            <a:r>
              <a:rPr lang="lv-LV" dirty="0" err="1"/>
              <a:t>arcu</a:t>
            </a:r>
            <a:r>
              <a:rPr lang="lv-LV" spc="235" dirty="0"/>
              <a:t> </a:t>
            </a:r>
            <a:r>
              <a:rPr lang="lv-LV" spc="60" dirty="0" err="1"/>
              <a:t>aliquam</a:t>
            </a:r>
            <a:r>
              <a:rPr lang="lv-LV" spc="60" dirty="0"/>
              <a:t>.</a:t>
            </a:r>
            <a:r>
              <a:rPr lang="lv-LV" spc="290" dirty="0"/>
              <a:t> </a:t>
            </a:r>
            <a:r>
              <a:rPr lang="lv-LV" spc="65" dirty="0" err="1"/>
              <a:t>Aliquam</a:t>
            </a:r>
            <a:r>
              <a:rPr lang="lv-LV" spc="265" dirty="0"/>
              <a:t> </a:t>
            </a:r>
            <a:r>
              <a:rPr lang="lv-LV" spc="85" dirty="0" err="1"/>
              <a:t>odio</a:t>
            </a:r>
            <a:r>
              <a:rPr lang="lv-LV" spc="204" dirty="0"/>
              <a:t> </a:t>
            </a:r>
            <a:r>
              <a:rPr lang="lv-LV" spc="70" dirty="0" err="1"/>
              <a:t>libero</a:t>
            </a:r>
            <a:r>
              <a:rPr lang="lv-LV" spc="70" dirty="0"/>
              <a:t>,</a:t>
            </a:r>
            <a:r>
              <a:rPr lang="lv-LV" spc="180" dirty="0"/>
              <a:t> </a:t>
            </a:r>
            <a:r>
              <a:rPr lang="lv-LV" spc="100" dirty="0" err="1"/>
              <a:t>dictum</a:t>
            </a:r>
            <a:r>
              <a:rPr lang="lv-LV" spc="215" dirty="0"/>
              <a:t> </a:t>
            </a:r>
            <a:r>
              <a:rPr lang="lv-LV" dirty="0" err="1"/>
              <a:t>vehicula</a:t>
            </a:r>
            <a:r>
              <a:rPr lang="lv-LV" spc="350" dirty="0"/>
              <a:t> </a:t>
            </a:r>
            <a:r>
              <a:rPr lang="lv-LV" dirty="0" err="1"/>
              <a:t>egestas</a:t>
            </a:r>
            <a:r>
              <a:rPr lang="lv-LV" spc="290" dirty="0"/>
              <a:t> </a:t>
            </a:r>
            <a:r>
              <a:rPr lang="lv-LV" spc="55" dirty="0" err="1"/>
              <a:t>eget</a:t>
            </a:r>
            <a:r>
              <a:rPr lang="lv-LV" spc="55" dirty="0"/>
              <a:t>,</a:t>
            </a:r>
            <a:r>
              <a:rPr lang="lv-LV" spc="185" dirty="0"/>
              <a:t> </a:t>
            </a:r>
            <a:r>
              <a:rPr lang="lv-LV" spc="140" dirty="0" err="1"/>
              <a:t>rutrum</a:t>
            </a:r>
            <a:r>
              <a:rPr lang="lv-LV" spc="204" dirty="0"/>
              <a:t> </a:t>
            </a:r>
            <a:r>
              <a:rPr lang="lv-LV" spc="60" dirty="0" err="1"/>
              <a:t>vitae</a:t>
            </a:r>
            <a:r>
              <a:rPr lang="lv-LV" spc="235" dirty="0"/>
              <a:t> </a:t>
            </a:r>
            <a:r>
              <a:rPr lang="lv-LV" spc="65" dirty="0" err="1"/>
              <a:t>erat</a:t>
            </a:r>
            <a:r>
              <a:rPr lang="lv-LV" spc="65" dirty="0"/>
              <a:t>.</a:t>
            </a:r>
            <a:r>
              <a:rPr lang="lv-LV" spc="175" dirty="0"/>
              <a:t> </a:t>
            </a:r>
            <a:r>
              <a:rPr lang="lv-LV" spc="55" dirty="0" err="1"/>
              <a:t>Aliquam</a:t>
            </a:r>
            <a:r>
              <a:rPr lang="lv-LV" spc="55" dirty="0"/>
              <a:t> </a:t>
            </a:r>
            <a:r>
              <a:rPr lang="lv-LV" spc="70" dirty="0" err="1"/>
              <a:t>vestibulum</a:t>
            </a:r>
            <a:r>
              <a:rPr lang="lv-LV" spc="330" dirty="0"/>
              <a:t> </a:t>
            </a:r>
            <a:r>
              <a:rPr lang="lv-LV" dirty="0" err="1"/>
              <a:t>venenatis</a:t>
            </a:r>
            <a:r>
              <a:rPr lang="lv-LV" spc="330" dirty="0"/>
              <a:t> </a:t>
            </a:r>
            <a:r>
              <a:rPr lang="lv-LV" spc="60" dirty="0" err="1"/>
              <a:t>orci</a:t>
            </a:r>
            <a:r>
              <a:rPr lang="lv-LV" spc="60" dirty="0"/>
              <a:t>,</a:t>
            </a:r>
            <a:r>
              <a:rPr lang="lv-LV" spc="190" dirty="0"/>
              <a:t> </a:t>
            </a:r>
            <a:r>
              <a:rPr lang="lv-LV" spc="70" dirty="0" err="1"/>
              <a:t>et</a:t>
            </a:r>
            <a:r>
              <a:rPr lang="lv-LV" spc="280" dirty="0"/>
              <a:t> </a:t>
            </a:r>
            <a:r>
              <a:rPr lang="lv-LV" dirty="0" err="1"/>
              <a:t>accumsan</a:t>
            </a:r>
            <a:r>
              <a:rPr lang="lv-LV" spc="315" dirty="0"/>
              <a:t> </a:t>
            </a:r>
            <a:r>
              <a:rPr lang="lv-LV" spc="130" dirty="0"/>
              <a:t>tartar</a:t>
            </a:r>
            <a:r>
              <a:rPr lang="lv-LV" spc="335" dirty="0"/>
              <a:t> </a:t>
            </a:r>
            <a:r>
              <a:rPr lang="lv-LV" spc="65" dirty="0" err="1"/>
              <a:t>mollis</a:t>
            </a:r>
            <a:r>
              <a:rPr lang="lv-LV" spc="270" dirty="0"/>
              <a:t> </a:t>
            </a:r>
            <a:r>
              <a:rPr lang="lv-LV" spc="50" dirty="0" err="1"/>
              <a:t>id</a:t>
            </a:r>
            <a:r>
              <a:rPr lang="lv-LV" spc="50" dirty="0"/>
              <a:t>.</a:t>
            </a:r>
            <a:r>
              <a:rPr lang="lv-LV" spc="210" dirty="0"/>
              <a:t> </a:t>
            </a:r>
            <a:r>
              <a:rPr lang="lv-LV" dirty="0" err="1"/>
              <a:t>Suspendisse</a:t>
            </a:r>
            <a:r>
              <a:rPr lang="lv-LV" spc="365" dirty="0"/>
              <a:t> </a:t>
            </a:r>
            <a:r>
              <a:rPr lang="lv-LV" dirty="0" err="1"/>
              <a:t>massa</a:t>
            </a:r>
            <a:r>
              <a:rPr lang="lv-LV" spc="395" dirty="0"/>
              <a:t> </a:t>
            </a:r>
            <a:r>
              <a:rPr lang="lv-LV" dirty="0" err="1"/>
              <a:t>felis</a:t>
            </a:r>
            <a:r>
              <a:rPr lang="lv-LV" dirty="0"/>
              <a:t>,</a:t>
            </a:r>
            <a:r>
              <a:rPr lang="lv-LV" spc="204" dirty="0"/>
              <a:t> </a:t>
            </a:r>
            <a:r>
              <a:rPr lang="lv-LV" spc="55" dirty="0" err="1"/>
              <a:t>euismod</a:t>
            </a:r>
            <a:r>
              <a:rPr lang="lv-LV" spc="370" dirty="0"/>
              <a:t> </a:t>
            </a:r>
            <a:r>
              <a:rPr lang="lv-LV" dirty="0" err="1"/>
              <a:t>sed</a:t>
            </a:r>
            <a:r>
              <a:rPr lang="lv-LV" spc="275" dirty="0"/>
              <a:t> </a:t>
            </a:r>
            <a:r>
              <a:rPr lang="lv-LV" dirty="0" err="1"/>
              <a:t>facilisis</a:t>
            </a:r>
            <a:r>
              <a:rPr lang="lv-LV" spc="300" dirty="0"/>
              <a:t> </a:t>
            </a:r>
            <a:r>
              <a:rPr lang="lv-LV" dirty="0" err="1"/>
              <a:t>ut</a:t>
            </a:r>
            <a:r>
              <a:rPr lang="lv-LV" dirty="0"/>
              <a:t>,</a:t>
            </a:r>
            <a:r>
              <a:rPr lang="lv-LV" spc="-20" dirty="0"/>
              <a:t>  </a:t>
            </a:r>
            <a:r>
              <a:rPr lang="lv-LV" spc="45" dirty="0" err="1"/>
              <a:t>posuere</a:t>
            </a:r>
            <a:r>
              <a:rPr lang="lv-LV" spc="310" dirty="0"/>
              <a:t> </a:t>
            </a:r>
            <a:r>
              <a:rPr lang="lv-LV" spc="90" dirty="0"/>
              <a:t>non</a:t>
            </a:r>
            <a:r>
              <a:rPr lang="lv-LV" spc="260" dirty="0"/>
              <a:t> </a:t>
            </a:r>
            <a:r>
              <a:rPr lang="lv-LV" spc="50" dirty="0" err="1"/>
              <a:t>nunc</a:t>
            </a:r>
            <a:r>
              <a:rPr lang="lv-LV" spc="50" dirty="0"/>
              <a:t>.</a:t>
            </a:r>
            <a:r>
              <a:rPr lang="lv-LV" spc="220" dirty="0"/>
              <a:t> </a:t>
            </a:r>
            <a:r>
              <a:rPr lang="lv-LV" dirty="0" err="1"/>
              <a:t>Nunc</a:t>
            </a:r>
            <a:r>
              <a:rPr lang="lv-LV" spc="330" dirty="0"/>
              <a:t> </a:t>
            </a:r>
            <a:r>
              <a:rPr lang="lv-LV" spc="60" dirty="0" err="1"/>
              <a:t>vestibulum</a:t>
            </a:r>
            <a:r>
              <a:rPr lang="lv-LV" spc="440" dirty="0"/>
              <a:t> </a:t>
            </a:r>
            <a:r>
              <a:rPr lang="lv-LV" spc="60" dirty="0" err="1"/>
              <a:t>mattis</a:t>
            </a:r>
            <a:r>
              <a:rPr lang="lv-LV" spc="60" dirty="0"/>
              <a:t> </a:t>
            </a:r>
            <a:r>
              <a:rPr lang="lv-LV" spc="75" dirty="0" err="1"/>
              <a:t>libero</a:t>
            </a:r>
            <a:r>
              <a:rPr lang="lv-LV" spc="20" dirty="0"/>
              <a:t> </a:t>
            </a:r>
            <a:r>
              <a:rPr lang="lv-LV" spc="75" dirty="0" err="1"/>
              <a:t>ut</a:t>
            </a:r>
            <a:r>
              <a:rPr lang="lv-LV" spc="135" dirty="0"/>
              <a:t> </a:t>
            </a:r>
            <a:r>
              <a:rPr lang="lv-LV" dirty="0" err="1"/>
              <a:t>sagittis</a:t>
            </a:r>
            <a:r>
              <a:rPr lang="lv-LV" dirty="0"/>
              <a:t>.</a:t>
            </a:r>
            <a:r>
              <a:rPr lang="lv-LV" spc="35" dirty="0"/>
              <a:t> </a:t>
            </a:r>
            <a:r>
              <a:rPr lang="lv-LV" spc="-35" dirty="0" err="1"/>
              <a:t>Sed</a:t>
            </a:r>
            <a:r>
              <a:rPr lang="lv-LV" spc="-5" dirty="0"/>
              <a:t> </a:t>
            </a:r>
            <a:r>
              <a:rPr lang="lv-LV" dirty="0" err="1"/>
              <a:t>sed</a:t>
            </a:r>
            <a:r>
              <a:rPr lang="lv-LV" spc="70" dirty="0"/>
              <a:t> </a:t>
            </a:r>
            <a:r>
              <a:rPr lang="lv-LV" spc="55" dirty="0" err="1"/>
              <a:t>erat</a:t>
            </a:r>
            <a:r>
              <a:rPr lang="lv-LV" spc="75" dirty="0"/>
              <a:t> </a:t>
            </a:r>
            <a:r>
              <a:rPr lang="lv-LV" spc="50" dirty="0" err="1"/>
              <a:t>luctus</a:t>
            </a:r>
            <a:r>
              <a:rPr lang="lv-LV" spc="50" dirty="0"/>
              <a:t>,</a:t>
            </a:r>
            <a:r>
              <a:rPr lang="lv-LV" dirty="0"/>
              <a:t> </a:t>
            </a:r>
            <a:r>
              <a:rPr lang="lv-LV" dirty="0" err="1"/>
              <a:t>sodales</a:t>
            </a:r>
            <a:r>
              <a:rPr lang="lv-LV" spc="150" dirty="0"/>
              <a:t> </a:t>
            </a:r>
            <a:r>
              <a:rPr lang="lv-LV" spc="60" dirty="0" err="1"/>
              <a:t>neque</a:t>
            </a:r>
            <a:r>
              <a:rPr lang="lv-LV" spc="15" dirty="0"/>
              <a:t> </a:t>
            </a:r>
            <a:r>
              <a:rPr lang="lv-LV" dirty="0" err="1"/>
              <a:t>a</a:t>
            </a:r>
            <a:r>
              <a:rPr lang="lv-LV" dirty="0"/>
              <a:t>,</a:t>
            </a:r>
            <a:r>
              <a:rPr lang="lv-LV" spc="-125" dirty="0"/>
              <a:t> </a:t>
            </a:r>
            <a:r>
              <a:rPr lang="lv-LV" dirty="0" err="1"/>
              <a:t>sagittis</a:t>
            </a:r>
            <a:r>
              <a:rPr lang="lv-LV" spc="65" dirty="0"/>
              <a:t> </a:t>
            </a:r>
            <a:r>
              <a:rPr lang="lv-LV" spc="80" dirty="0" err="1"/>
              <a:t>enim</a:t>
            </a:r>
            <a:r>
              <a:rPr lang="lv-LV" spc="80" dirty="0"/>
              <a:t>.</a:t>
            </a:r>
            <a:r>
              <a:rPr lang="lv-LV" spc="15" dirty="0"/>
              <a:t> </a:t>
            </a:r>
            <a:r>
              <a:rPr lang="lv-LV" dirty="0" err="1"/>
              <a:t>Curabitur</a:t>
            </a:r>
            <a:r>
              <a:rPr lang="lv-LV" spc="210" dirty="0"/>
              <a:t> </a:t>
            </a:r>
            <a:r>
              <a:rPr lang="lv-LV" dirty="0" err="1"/>
              <a:t>nee</a:t>
            </a:r>
            <a:r>
              <a:rPr lang="lv-LV" spc="-10" dirty="0"/>
              <a:t> </a:t>
            </a:r>
            <a:r>
              <a:rPr lang="lv-LV" spc="60" dirty="0" err="1"/>
              <a:t>ante</a:t>
            </a:r>
            <a:r>
              <a:rPr lang="lv-LV" spc="40" dirty="0"/>
              <a:t> </a:t>
            </a:r>
            <a:r>
              <a:rPr lang="lv-LV" dirty="0" err="1"/>
              <a:t>lectus</a:t>
            </a:r>
            <a:r>
              <a:rPr lang="lv-LV" dirty="0"/>
              <a:t>.</a:t>
            </a:r>
            <a:r>
              <a:rPr lang="lv-LV" spc="-5" dirty="0"/>
              <a:t> </a:t>
            </a:r>
            <a:r>
              <a:rPr lang="lv-LV" dirty="0" err="1"/>
              <a:t>Phasellus</a:t>
            </a:r>
            <a:r>
              <a:rPr lang="lv-LV" spc="130" dirty="0"/>
              <a:t> </a:t>
            </a:r>
            <a:r>
              <a:rPr lang="lv-LV" spc="45" dirty="0" err="1"/>
              <a:t>auctor</a:t>
            </a:r>
            <a:r>
              <a:rPr lang="lv-LV" spc="45" dirty="0"/>
              <a:t>,</a:t>
            </a:r>
            <a:r>
              <a:rPr lang="lv-LV" spc="35" dirty="0"/>
              <a:t> </a:t>
            </a:r>
            <a:r>
              <a:rPr lang="lv-LV" spc="60" dirty="0"/>
              <a:t>mi</a:t>
            </a:r>
            <a:r>
              <a:rPr lang="lv-LV" spc="80" dirty="0"/>
              <a:t> </a:t>
            </a:r>
            <a:r>
              <a:rPr lang="lv-LV" dirty="0" err="1"/>
              <a:t>in</a:t>
            </a:r>
            <a:r>
              <a:rPr lang="lv-LV" spc="85" dirty="0"/>
              <a:t> </a:t>
            </a:r>
            <a:r>
              <a:rPr lang="lv-LV" spc="85" dirty="0" err="1"/>
              <a:t>vulputate</a:t>
            </a:r>
            <a:r>
              <a:rPr lang="lv-LV" spc="90" dirty="0"/>
              <a:t> </a:t>
            </a:r>
            <a:r>
              <a:rPr lang="lv-LV" dirty="0" err="1"/>
              <a:t>facilisis</a:t>
            </a:r>
            <a:r>
              <a:rPr lang="lv-LV" dirty="0"/>
              <a:t>,</a:t>
            </a:r>
            <a:r>
              <a:rPr lang="lv-LV" spc="65" dirty="0"/>
              <a:t> </a:t>
            </a:r>
            <a:r>
              <a:rPr lang="lv-LV" spc="85" dirty="0" err="1"/>
              <a:t>odio</a:t>
            </a:r>
            <a:r>
              <a:rPr lang="lv-LV" spc="30" dirty="0"/>
              <a:t> </a:t>
            </a:r>
            <a:r>
              <a:rPr lang="lv-LV" dirty="0" err="1"/>
              <a:t>felis</a:t>
            </a:r>
            <a:r>
              <a:rPr lang="lv-LV" spc="-20" dirty="0"/>
              <a:t> </a:t>
            </a:r>
            <a:r>
              <a:rPr lang="lv-LV" spc="-10" dirty="0" err="1"/>
              <a:t>faucibus</a:t>
            </a:r>
            <a:r>
              <a:rPr lang="lv-LV" spc="-10" dirty="0"/>
              <a:t> </a:t>
            </a:r>
            <a:r>
              <a:rPr lang="lv-LV" dirty="0" err="1"/>
              <a:t>est</a:t>
            </a:r>
            <a:r>
              <a:rPr lang="lv-LV" dirty="0"/>
              <a:t>,</a:t>
            </a:r>
            <a:r>
              <a:rPr lang="lv-LV" spc="70" dirty="0"/>
              <a:t> </a:t>
            </a:r>
            <a:r>
              <a:rPr lang="lv-LV" dirty="0" err="1"/>
              <a:t>et</a:t>
            </a:r>
            <a:r>
              <a:rPr lang="lv-LV" spc="220" dirty="0"/>
              <a:t> </a:t>
            </a:r>
            <a:r>
              <a:rPr lang="lv-LV" spc="70" dirty="0" err="1"/>
              <a:t>vestibulum</a:t>
            </a:r>
            <a:r>
              <a:rPr lang="lv-LV" spc="215" dirty="0"/>
              <a:t> </a:t>
            </a:r>
            <a:r>
              <a:rPr lang="lv-LV" spc="70" dirty="0" err="1"/>
              <a:t>diam</a:t>
            </a:r>
            <a:r>
              <a:rPr lang="lv-LV" spc="200" dirty="0"/>
              <a:t> </a:t>
            </a:r>
            <a:r>
              <a:rPr lang="lv-LV" spc="75" dirty="0" err="1"/>
              <a:t>nibh</a:t>
            </a:r>
            <a:r>
              <a:rPr lang="lv-LV" spc="125" dirty="0"/>
              <a:t> </a:t>
            </a:r>
            <a:r>
              <a:rPr lang="lv-LV" spc="75" dirty="0" err="1"/>
              <a:t>at</a:t>
            </a:r>
            <a:r>
              <a:rPr lang="lv-LV" spc="125" dirty="0"/>
              <a:t> </a:t>
            </a:r>
            <a:r>
              <a:rPr lang="lv-LV" dirty="0" err="1"/>
              <a:t>ex</a:t>
            </a:r>
            <a:r>
              <a:rPr lang="lv-LV" dirty="0"/>
              <a:t>.</a:t>
            </a:r>
            <a:r>
              <a:rPr lang="lv-LV" spc="114" dirty="0"/>
              <a:t> </a:t>
            </a:r>
            <a:r>
              <a:rPr lang="lv-LV" dirty="0" err="1"/>
              <a:t>Pellentesque</a:t>
            </a:r>
            <a:r>
              <a:rPr lang="lv-LV" spc="350" dirty="0"/>
              <a:t> </a:t>
            </a:r>
            <a:r>
              <a:rPr lang="lv-LV" spc="80" dirty="0" err="1"/>
              <a:t>habitant</a:t>
            </a:r>
            <a:r>
              <a:rPr lang="lv-LV" spc="229" dirty="0"/>
              <a:t> </a:t>
            </a:r>
            <a:r>
              <a:rPr lang="lv-LV" spc="105" dirty="0" err="1"/>
              <a:t>morbi</a:t>
            </a:r>
            <a:r>
              <a:rPr lang="lv-LV" spc="114" dirty="0"/>
              <a:t> </a:t>
            </a:r>
            <a:r>
              <a:rPr lang="lv-LV" spc="85" dirty="0" err="1"/>
              <a:t>tristique</a:t>
            </a:r>
            <a:r>
              <a:rPr lang="lv-LV" spc="185" dirty="0"/>
              <a:t> </a:t>
            </a:r>
            <a:r>
              <a:rPr lang="lv-LV" dirty="0" err="1"/>
              <a:t>senectus</a:t>
            </a:r>
            <a:r>
              <a:rPr lang="lv-LV" spc="190" dirty="0"/>
              <a:t> </a:t>
            </a:r>
            <a:r>
              <a:rPr lang="lv-LV" dirty="0" err="1"/>
              <a:t>et</a:t>
            </a:r>
            <a:r>
              <a:rPr lang="lv-LV" spc="320" dirty="0"/>
              <a:t> </a:t>
            </a:r>
            <a:r>
              <a:rPr lang="lv-LV" spc="50" dirty="0" err="1"/>
              <a:t>netus</a:t>
            </a:r>
            <a:r>
              <a:rPr lang="lv-LV" spc="170" dirty="0"/>
              <a:t> </a:t>
            </a:r>
            <a:r>
              <a:rPr lang="lv-LV" dirty="0" err="1"/>
              <a:t>et</a:t>
            </a:r>
            <a:r>
              <a:rPr lang="lv-LV" spc="229" dirty="0"/>
              <a:t> </a:t>
            </a:r>
            <a:r>
              <a:rPr lang="lv-LV" dirty="0" err="1"/>
              <a:t>malesuada</a:t>
            </a:r>
            <a:r>
              <a:rPr lang="lv-LV" spc="365" dirty="0"/>
              <a:t> </a:t>
            </a:r>
            <a:r>
              <a:rPr lang="lv-LV" dirty="0" err="1"/>
              <a:t>fames</a:t>
            </a:r>
            <a:r>
              <a:rPr lang="lv-LV" spc="145" dirty="0"/>
              <a:t> </a:t>
            </a:r>
            <a:r>
              <a:rPr lang="lv-LV" dirty="0" err="1"/>
              <a:t>ac</a:t>
            </a:r>
            <a:r>
              <a:rPr lang="lv-LV" spc="90" dirty="0"/>
              <a:t> </a:t>
            </a:r>
            <a:r>
              <a:rPr lang="lv-LV" spc="90" dirty="0" err="1"/>
              <a:t>turpis</a:t>
            </a:r>
            <a:r>
              <a:rPr lang="lv-LV" spc="105" dirty="0"/>
              <a:t> </a:t>
            </a:r>
            <a:r>
              <a:rPr lang="lv-LV" dirty="0" err="1"/>
              <a:t>egestas</a:t>
            </a:r>
            <a:r>
              <a:rPr lang="lv-LV" dirty="0"/>
              <a:t>.</a:t>
            </a:r>
            <a:r>
              <a:rPr lang="lv-LV" spc="170" dirty="0"/>
              <a:t> </a:t>
            </a:r>
            <a:r>
              <a:rPr lang="lv-LV" spc="55" dirty="0" err="1"/>
              <a:t>Curabitur</a:t>
            </a:r>
            <a:r>
              <a:rPr lang="lv-LV" spc="254" dirty="0"/>
              <a:t> </a:t>
            </a:r>
            <a:r>
              <a:rPr lang="lv-LV" spc="60" dirty="0" err="1"/>
              <a:t>mollis</a:t>
            </a:r>
            <a:r>
              <a:rPr lang="lv-LV" spc="60" dirty="0"/>
              <a:t>,</a:t>
            </a:r>
            <a:r>
              <a:rPr lang="lv-LV" spc="90" dirty="0"/>
              <a:t> </a:t>
            </a:r>
            <a:r>
              <a:rPr lang="lv-LV" spc="-10" dirty="0" err="1"/>
              <a:t>felis</a:t>
            </a:r>
            <a:r>
              <a:rPr lang="lv-LV" spc="-10" dirty="0"/>
              <a:t> </a:t>
            </a:r>
            <a:r>
              <a:rPr lang="lv-LV" dirty="0" err="1"/>
              <a:t>sed</a:t>
            </a:r>
            <a:r>
              <a:rPr lang="lv-LV" spc="120" dirty="0"/>
              <a:t> </a:t>
            </a:r>
            <a:r>
              <a:rPr lang="lv-LV" spc="85" dirty="0" err="1"/>
              <a:t>hendrerit</a:t>
            </a:r>
            <a:r>
              <a:rPr lang="lv-LV" spc="160" dirty="0"/>
              <a:t> </a:t>
            </a:r>
            <a:r>
              <a:rPr lang="lv-LV" spc="95" dirty="0" err="1"/>
              <a:t>tincidunt</a:t>
            </a:r>
            <a:r>
              <a:rPr lang="lv-LV" spc="95" dirty="0"/>
              <a:t>,</a:t>
            </a:r>
            <a:r>
              <a:rPr lang="lv-LV" spc="125" dirty="0"/>
              <a:t> </a:t>
            </a:r>
            <a:r>
              <a:rPr lang="lv-LV" dirty="0" err="1"/>
              <a:t>magna</a:t>
            </a:r>
            <a:r>
              <a:rPr lang="lv-LV" spc="195" dirty="0"/>
              <a:t> </a:t>
            </a:r>
            <a:r>
              <a:rPr lang="lv-LV" spc="130" dirty="0"/>
              <a:t>tartar</a:t>
            </a:r>
            <a:r>
              <a:rPr lang="lv-LV" spc="155" dirty="0"/>
              <a:t> </a:t>
            </a:r>
            <a:r>
              <a:rPr lang="lv-LV" spc="90" dirty="0" err="1"/>
              <a:t>imperdiet</a:t>
            </a:r>
            <a:r>
              <a:rPr lang="lv-LV" spc="210" dirty="0"/>
              <a:t> </a:t>
            </a:r>
            <a:r>
              <a:rPr lang="lv-LV" spc="75" dirty="0"/>
              <a:t>urna,</a:t>
            </a:r>
            <a:r>
              <a:rPr lang="lv-LV" spc="-10" dirty="0"/>
              <a:t> </a:t>
            </a:r>
            <a:r>
              <a:rPr lang="lv-LV" spc="65" dirty="0" err="1"/>
              <a:t>in</a:t>
            </a:r>
            <a:r>
              <a:rPr lang="lv-LV" spc="170" dirty="0"/>
              <a:t> </a:t>
            </a:r>
            <a:r>
              <a:rPr lang="lv-LV" spc="55" dirty="0" err="1"/>
              <a:t>luctus</a:t>
            </a:r>
            <a:r>
              <a:rPr lang="lv-LV" spc="50" dirty="0"/>
              <a:t> </a:t>
            </a:r>
            <a:r>
              <a:rPr lang="lv-LV" spc="80" dirty="0" err="1"/>
              <a:t>velit</a:t>
            </a:r>
            <a:r>
              <a:rPr lang="lv-LV" spc="140" dirty="0"/>
              <a:t> </a:t>
            </a:r>
            <a:r>
              <a:rPr lang="lv-LV" dirty="0" err="1"/>
              <a:t>arcu</a:t>
            </a:r>
            <a:r>
              <a:rPr lang="lv-LV" spc="120" dirty="0"/>
              <a:t> </a:t>
            </a:r>
            <a:r>
              <a:rPr lang="lv-LV" dirty="0" err="1"/>
              <a:t>ac</a:t>
            </a:r>
            <a:r>
              <a:rPr lang="lv-LV" spc="105" dirty="0"/>
              <a:t> </a:t>
            </a:r>
            <a:r>
              <a:rPr lang="lv-LV" dirty="0" err="1"/>
              <a:t>sem</a:t>
            </a:r>
            <a:r>
              <a:rPr lang="lv-LV" dirty="0"/>
              <a:t>.</a:t>
            </a:r>
            <a:r>
              <a:rPr lang="lv-LV" spc="125" dirty="0"/>
              <a:t> </a:t>
            </a:r>
            <a:r>
              <a:rPr lang="lv-LV" dirty="0" err="1"/>
              <a:t>Aenean</a:t>
            </a:r>
            <a:r>
              <a:rPr lang="lv-LV" spc="165" dirty="0"/>
              <a:t> </a:t>
            </a:r>
            <a:r>
              <a:rPr lang="lv-LV" spc="60" dirty="0" err="1"/>
              <a:t>vitae</a:t>
            </a:r>
            <a:r>
              <a:rPr lang="lv-LV" spc="125" dirty="0"/>
              <a:t> </a:t>
            </a:r>
            <a:r>
              <a:rPr lang="lv-LV" spc="50" dirty="0" err="1"/>
              <a:t>feugiat</a:t>
            </a:r>
            <a:r>
              <a:rPr lang="lv-LV" spc="185" dirty="0"/>
              <a:t> </a:t>
            </a:r>
            <a:r>
              <a:rPr lang="lv-LV" spc="65" dirty="0" err="1"/>
              <a:t>lea</a:t>
            </a:r>
            <a:r>
              <a:rPr lang="lv-LV" spc="65" dirty="0"/>
              <a:t>.</a:t>
            </a:r>
            <a:r>
              <a:rPr lang="lv-LV" spc="10" dirty="0"/>
              <a:t> </a:t>
            </a:r>
            <a:r>
              <a:rPr lang="lv-LV" dirty="0" err="1"/>
              <a:t>Vivamus</a:t>
            </a:r>
            <a:r>
              <a:rPr lang="lv-LV" spc="75" dirty="0"/>
              <a:t> </a:t>
            </a:r>
            <a:r>
              <a:rPr lang="lv-LV" dirty="0" err="1"/>
              <a:t>rhoncus</a:t>
            </a:r>
            <a:r>
              <a:rPr lang="lv-LV" spc="180" dirty="0"/>
              <a:t> </a:t>
            </a:r>
            <a:r>
              <a:rPr lang="lv-LV" dirty="0" err="1"/>
              <a:t>in</a:t>
            </a:r>
            <a:r>
              <a:rPr lang="lv-LV" spc="160" dirty="0"/>
              <a:t> </a:t>
            </a:r>
            <a:r>
              <a:rPr lang="lv-LV" dirty="0" err="1"/>
              <a:t>felis</a:t>
            </a:r>
            <a:r>
              <a:rPr lang="lv-LV" spc="65" dirty="0"/>
              <a:t> </a:t>
            </a:r>
            <a:r>
              <a:rPr lang="lv-LV" spc="70" dirty="0" err="1"/>
              <a:t>eu</a:t>
            </a:r>
            <a:r>
              <a:rPr lang="lv-LV" spc="55" dirty="0"/>
              <a:t> </a:t>
            </a:r>
            <a:r>
              <a:rPr lang="lv-LV" spc="60" dirty="0" err="1"/>
              <a:t>tempor</a:t>
            </a:r>
            <a:r>
              <a:rPr lang="lv-LV" spc="60" dirty="0"/>
              <a:t>.</a:t>
            </a:r>
          </a:p>
          <a:p>
            <a:pPr lvl="4"/>
            <a:endParaRPr lang="en-LV" dirty="0"/>
          </a:p>
        </p:txBody>
      </p:sp>
      <p:sp>
        <p:nvSpPr>
          <p:cNvPr id="9" name="Holder 6">
            <a:extLst>
              <a:ext uri="{FF2B5EF4-FFF2-40B4-BE49-F238E27FC236}">
                <a16:creationId xmlns:a16="http://schemas.microsoft.com/office/drawing/2014/main" id="{A3BC1400-CD60-57D9-F453-4D323843B236}"/>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10" name="Group 9">
            <a:extLst>
              <a:ext uri="{FF2B5EF4-FFF2-40B4-BE49-F238E27FC236}">
                <a16:creationId xmlns:a16="http://schemas.microsoft.com/office/drawing/2014/main" id="{77C72FEF-F6B0-FCCC-0799-3C5885B96071}"/>
              </a:ext>
            </a:extLst>
          </p:cNvPr>
          <p:cNvGrpSpPr/>
          <p:nvPr userDrawn="1"/>
        </p:nvGrpSpPr>
        <p:grpSpPr>
          <a:xfrm>
            <a:off x="1136650" y="10713831"/>
            <a:ext cx="4825222" cy="369332"/>
            <a:chOff x="307805" y="10743874"/>
            <a:chExt cx="4825222" cy="369332"/>
          </a:xfrm>
        </p:grpSpPr>
        <p:pic>
          <p:nvPicPr>
            <p:cNvPr id="11" name="Picture 10" descr="Icon&#10;&#10;Description automatically generated">
              <a:extLst>
                <a:ext uri="{FF2B5EF4-FFF2-40B4-BE49-F238E27FC236}">
                  <a16:creationId xmlns:a16="http://schemas.microsoft.com/office/drawing/2014/main" id="{6559A281-C0BF-0AC0-A9B1-14E7E304A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12" name="TextBox 11">
              <a:extLst>
                <a:ext uri="{FF2B5EF4-FFF2-40B4-BE49-F238E27FC236}">
                  <a16:creationId xmlns:a16="http://schemas.microsoft.com/office/drawing/2014/main" id="{3E35E9B2-F2CB-5F6A-FBB7-DF67AA709339}"/>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69774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7F3A3AAF-46A1-695C-51A8-102F45F59689}"/>
              </a:ext>
            </a:extLst>
          </p:cNvPr>
          <p:cNvSpPr/>
          <p:nvPr userDrawn="1"/>
        </p:nvSpPr>
        <p:spPr>
          <a:xfrm>
            <a:off x="-15240" y="2540"/>
            <a:ext cx="2675890" cy="318135"/>
          </a:xfrm>
          <a:prstGeom prst="roundRect">
            <a:avLst/>
          </a:prstGeom>
          <a:solidFill>
            <a:srgbClr val="104774"/>
          </a:solidFill>
        </p:spPr>
        <p:txBody>
          <a:bodyPr wrap="square" lIns="0" tIns="0" rIns="0" bIns="0" rtlCol="0"/>
          <a:lstStyle/>
          <a:p>
            <a:endParaRPr/>
          </a:p>
        </p:txBody>
      </p:sp>
      <p:sp>
        <p:nvSpPr>
          <p:cNvPr id="11" name="Picture Placeholder 10">
            <a:extLst>
              <a:ext uri="{FF2B5EF4-FFF2-40B4-BE49-F238E27FC236}">
                <a16:creationId xmlns:a16="http://schemas.microsoft.com/office/drawing/2014/main" id="{12DD2320-B407-9587-D7DC-71CCC94783F0}"/>
              </a:ext>
            </a:extLst>
          </p:cNvPr>
          <p:cNvSpPr>
            <a:spLocks noGrp="1"/>
          </p:cNvSpPr>
          <p:nvPr>
            <p:ph type="pic" sz="quarter" idx="10"/>
          </p:nvPr>
        </p:nvSpPr>
        <p:spPr>
          <a:xfrm>
            <a:off x="10052050" y="0"/>
            <a:ext cx="10052050" cy="11309350"/>
          </a:xfrm>
          <a:prstGeom prst="rect">
            <a:avLst/>
          </a:prstGeom>
        </p:spPr>
        <p:txBody>
          <a:bodyPr/>
          <a:lstStyle/>
          <a:p>
            <a:endParaRPr lang="en-LV" dirty="0"/>
          </a:p>
        </p:txBody>
      </p:sp>
      <p:sp>
        <p:nvSpPr>
          <p:cNvPr id="18" name="Text Placeholder 17">
            <a:extLst>
              <a:ext uri="{FF2B5EF4-FFF2-40B4-BE49-F238E27FC236}">
                <a16:creationId xmlns:a16="http://schemas.microsoft.com/office/drawing/2014/main" id="{3BAB7599-CC17-9458-555D-9E78FE7C08BD}"/>
              </a:ext>
            </a:extLst>
          </p:cNvPr>
          <p:cNvSpPr>
            <a:spLocks noGrp="1"/>
          </p:cNvSpPr>
          <p:nvPr>
            <p:ph type="body" sz="quarter" idx="11" hasCustomPrompt="1"/>
          </p:nvPr>
        </p:nvSpPr>
        <p:spPr>
          <a:xfrm>
            <a:off x="1345450" y="1810923"/>
            <a:ext cx="5970587" cy="1368425"/>
          </a:xfrm>
          <a:prstGeom prst="rect">
            <a:avLst/>
          </a:prstGeom>
        </p:spPr>
        <p:txBody>
          <a:bodyPr/>
          <a:lstStyle>
            <a:lvl1pPr>
              <a:defRPr sz="3600" b="1">
                <a:solidFill>
                  <a:srgbClr val="0F4773"/>
                </a:solidFill>
              </a:defRPr>
            </a:lvl1pPr>
          </a:lstStyle>
          <a:p>
            <a:pPr marL="17145" marR="5080" indent="-5080">
              <a:lnSpc>
                <a:spcPct val="115500"/>
              </a:lnSpc>
              <a:spcBef>
                <a:spcPts val="95"/>
              </a:spcBef>
            </a:pPr>
            <a:r>
              <a:rPr lang="en-GB" dirty="0"/>
              <a:t>LOREM IPSUM DOLOR SIT</a:t>
            </a:r>
            <a:br>
              <a:rPr lang="en-GB" dirty="0"/>
            </a:br>
            <a:r>
              <a:rPr lang="en-GB" dirty="0"/>
              <a:t>AMET, CONSECTETUR</a:t>
            </a:r>
          </a:p>
        </p:txBody>
      </p:sp>
      <p:sp>
        <p:nvSpPr>
          <p:cNvPr id="31" name="Text Placeholder 30">
            <a:extLst>
              <a:ext uri="{FF2B5EF4-FFF2-40B4-BE49-F238E27FC236}">
                <a16:creationId xmlns:a16="http://schemas.microsoft.com/office/drawing/2014/main" id="{68F891CA-DC51-4E61-3188-C6F7BD30550F}"/>
              </a:ext>
            </a:extLst>
          </p:cNvPr>
          <p:cNvSpPr>
            <a:spLocks noGrp="1"/>
          </p:cNvSpPr>
          <p:nvPr>
            <p:ph type="body" sz="quarter" idx="13" hasCustomPrompt="1"/>
          </p:nvPr>
        </p:nvSpPr>
        <p:spPr>
          <a:xfrm>
            <a:off x="1337945" y="4713568"/>
            <a:ext cx="6572250" cy="2992994"/>
          </a:xfrm>
          <a:prstGeom prst="rect">
            <a:avLst/>
          </a:prstGeom>
        </p:spPr>
        <p:txBody>
          <a:bodyPr/>
          <a:lstStyle>
            <a:lvl1pPr algn="just">
              <a:lnSpc>
                <a:spcPct val="100000"/>
              </a:lnSpc>
              <a:defRPr sz="2200">
                <a:solidFill>
                  <a:srgbClr val="0F4773"/>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id ex </a:t>
            </a:r>
            <a:r>
              <a:rPr lang="en-GB" dirty="0" err="1"/>
              <a:t>vel</a:t>
            </a:r>
            <a:r>
              <a:rPr lang="en-GB" dirty="0"/>
              <a:t> </a:t>
            </a:r>
            <a:r>
              <a:rPr lang="en-GB" dirty="0" err="1"/>
              <a:t>leo</a:t>
            </a:r>
            <a:r>
              <a:rPr lang="en-GB" dirty="0"/>
              <a:t> convallis </a:t>
            </a:r>
            <a:r>
              <a:rPr lang="en-GB" dirty="0" err="1"/>
              <a:t>molestie</a:t>
            </a:r>
            <a:r>
              <a:rPr lang="en-GB" dirty="0"/>
              <a:t>. </a:t>
            </a:r>
            <a:r>
              <a:rPr lang="en-GB" dirty="0" err="1"/>
              <a:t>Nullam</a:t>
            </a:r>
            <a:r>
              <a:rPr lang="en-GB" dirty="0"/>
              <a:t> </a:t>
            </a:r>
            <a:r>
              <a:rPr lang="en-GB" dirty="0" err="1"/>
              <a:t>ornare</a:t>
            </a:r>
            <a:r>
              <a:rPr lang="en-GB" dirty="0"/>
              <a:t> </a:t>
            </a:r>
            <a:r>
              <a:rPr lang="en-GB" dirty="0" err="1"/>
              <a:t>felis</a:t>
            </a:r>
            <a:r>
              <a:rPr lang="en-GB" dirty="0"/>
              <a:t> et eros </a:t>
            </a:r>
            <a:r>
              <a:rPr lang="en-GB" dirty="0" err="1"/>
              <a:t>tincidunt</a:t>
            </a:r>
            <a:r>
              <a:rPr lang="en-GB" dirty="0"/>
              <a:t>, et maximus </a:t>
            </a:r>
            <a:r>
              <a:rPr lang="en-GB" dirty="0" err="1"/>
              <a:t>purus</a:t>
            </a:r>
            <a:r>
              <a:rPr lang="en-GB" dirty="0"/>
              <a:t> </a:t>
            </a:r>
            <a:r>
              <a:rPr lang="en-GB" dirty="0" err="1"/>
              <a:t>condimentum</a:t>
            </a:r>
            <a:r>
              <a:rPr lang="en-GB" dirty="0"/>
              <a:t>. Aenean </a:t>
            </a:r>
            <a:r>
              <a:rPr lang="en-GB" dirty="0" err="1"/>
              <a:t>pellentesque</a:t>
            </a:r>
            <a:r>
              <a:rPr lang="en-GB" dirty="0"/>
              <a:t> </a:t>
            </a:r>
            <a:r>
              <a:rPr lang="en-GB" dirty="0" err="1"/>
              <a:t>massa</a:t>
            </a:r>
            <a:r>
              <a:rPr lang="en-GB" dirty="0"/>
              <a:t> </a:t>
            </a:r>
            <a:r>
              <a:rPr lang="en-GB" dirty="0" err="1"/>
              <a:t>vel</a:t>
            </a:r>
            <a:r>
              <a:rPr lang="en-GB" dirty="0"/>
              <a:t> </a:t>
            </a:r>
            <a:r>
              <a:rPr lang="en-GB" dirty="0" err="1"/>
              <a:t>dolor</a:t>
            </a:r>
            <a:r>
              <a:rPr lang="en-GB" dirty="0"/>
              <a:t> </a:t>
            </a:r>
            <a:r>
              <a:rPr lang="en-GB" dirty="0" err="1"/>
              <a:t>elementum</a:t>
            </a:r>
            <a:r>
              <a:rPr lang="en-GB" dirty="0"/>
              <a:t>, et dui pulvinar </a:t>
            </a:r>
            <a:r>
              <a:rPr lang="en-GB" dirty="0" err="1"/>
              <a:t>ultrices</a:t>
            </a:r>
            <a:r>
              <a:rPr lang="en-GB" dirty="0"/>
              <a:t> </a:t>
            </a:r>
            <a:r>
              <a:rPr lang="en-GB" dirty="0" err="1"/>
              <a:t>eget</a:t>
            </a:r>
            <a:r>
              <a:rPr lang="en-GB" dirty="0"/>
              <a:t> vitae </a:t>
            </a:r>
            <a:r>
              <a:rPr lang="en-GB" dirty="0" err="1"/>
              <a:t>arcu</a:t>
            </a:r>
            <a:r>
              <a:rPr lang="en-GB" dirty="0"/>
              <a:t>. Nam </a:t>
            </a:r>
            <a:r>
              <a:rPr lang="en-GB" dirty="0" err="1"/>
              <a:t>porttitor</a:t>
            </a:r>
            <a:r>
              <a:rPr lang="en-GB" dirty="0"/>
              <a:t> lorem </a:t>
            </a:r>
            <a:r>
              <a:rPr lang="en-GB" dirty="0" err="1"/>
              <a:t>vel</a:t>
            </a:r>
            <a:r>
              <a:rPr lang="en-GB" dirty="0"/>
              <a:t> </a:t>
            </a:r>
            <a:r>
              <a:rPr lang="en-GB" dirty="0" err="1"/>
              <a:t>elit</a:t>
            </a:r>
            <a:r>
              <a:rPr lang="en-GB" dirty="0"/>
              <a:t> </a:t>
            </a:r>
            <a:r>
              <a:rPr lang="en-GB" dirty="0" err="1"/>
              <a:t>tempor</a:t>
            </a:r>
            <a:r>
              <a:rPr lang="en-GB" dirty="0"/>
              <a:t>, </a:t>
            </a:r>
            <a:r>
              <a:rPr lang="en-GB" dirty="0" err="1"/>
              <a:t>tincidunt</a:t>
            </a:r>
            <a:r>
              <a:rPr lang="en-GB" dirty="0"/>
              <a:t> tempus </a:t>
            </a:r>
            <a:r>
              <a:rPr lang="en-GB" dirty="0" err="1"/>
              <a:t>purus</a:t>
            </a:r>
            <a:r>
              <a:rPr lang="en-GB" dirty="0"/>
              <a:t> </a:t>
            </a:r>
            <a:r>
              <a:rPr lang="en-GB" dirty="0" err="1"/>
              <a:t>venenatis</a:t>
            </a:r>
            <a:r>
              <a:rPr lang="en-GB" dirty="0"/>
              <a:t>. Integer </a:t>
            </a:r>
            <a:r>
              <a:rPr lang="en-GB" dirty="0" err="1"/>
              <a:t>sodales</a:t>
            </a:r>
            <a:r>
              <a:rPr lang="en-GB" dirty="0"/>
              <a:t> magna in mi </a:t>
            </a:r>
            <a:r>
              <a:rPr lang="en-GB" dirty="0" err="1"/>
              <a:t>scelerisque</a:t>
            </a:r>
            <a:r>
              <a:rPr lang="en-GB" dirty="0"/>
              <a:t> </a:t>
            </a:r>
            <a:r>
              <a:rPr lang="en-GB" dirty="0" err="1"/>
              <a:t>commodo</a:t>
            </a:r>
            <a:r>
              <a:rPr lang="en-GB" dirty="0"/>
              <a:t>.</a:t>
            </a:r>
          </a:p>
        </p:txBody>
      </p:sp>
      <p:grpSp>
        <p:nvGrpSpPr>
          <p:cNvPr id="7" name="Group 6">
            <a:extLst>
              <a:ext uri="{FF2B5EF4-FFF2-40B4-BE49-F238E27FC236}">
                <a16:creationId xmlns:a16="http://schemas.microsoft.com/office/drawing/2014/main" id="{6516F776-F334-4DA4-0999-1B68FF8A83C2}"/>
              </a:ext>
            </a:extLst>
          </p:cNvPr>
          <p:cNvGrpSpPr/>
          <p:nvPr userDrawn="1"/>
        </p:nvGrpSpPr>
        <p:grpSpPr>
          <a:xfrm>
            <a:off x="1136650" y="10713831"/>
            <a:ext cx="4825222" cy="369332"/>
            <a:chOff x="307805" y="10743874"/>
            <a:chExt cx="4825222" cy="369332"/>
          </a:xfrm>
        </p:grpSpPr>
        <p:pic>
          <p:nvPicPr>
            <p:cNvPr id="8" name="Picture 7" descr="Icon&#10;&#10;Description automatically generated">
              <a:extLst>
                <a:ext uri="{FF2B5EF4-FFF2-40B4-BE49-F238E27FC236}">
                  <a16:creationId xmlns:a16="http://schemas.microsoft.com/office/drawing/2014/main" id="{DC31603F-0820-0C47-1A43-DB0908B7F9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9" name="TextBox 8">
              <a:extLst>
                <a:ext uri="{FF2B5EF4-FFF2-40B4-BE49-F238E27FC236}">
                  <a16:creationId xmlns:a16="http://schemas.microsoft.com/office/drawing/2014/main" id="{54B76372-302C-324A-9A61-643E12C8FDD2}"/>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err="1">
                  <a:solidFill>
                    <a:srgbClr val="0C4873"/>
                  </a:solidFill>
                  <a:latin typeface="+mj-lt"/>
                </a:rPr>
                <a:t>Te</a:t>
              </a:r>
              <a:r>
                <a:rPr lang="en-LV" b="1" dirty="0">
                  <a:solidFill>
                    <a:srgbClr val="0C4873"/>
                  </a:solidFill>
                  <a:latin typeface="+mj-lt"/>
                </a:rPr>
                <a:t>lecommunication </a:t>
              </a:r>
              <a:r>
                <a:rPr lang="en-US" b="1" dirty="0">
                  <a:solidFill>
                    <a:srgbClr val="0C4873"/>
                  </a:solidFill>
                  <a:latin typeface="+mj-lt"/>
                </a:rPr>
                <a:t>I</a:t>
              </a:r>
              <a:r>
                <a:rPr lang="en-LV" b="1" dirty="0">
                  <a:solidFill>
                    <a:srgbClr val="0C4873"/>
                  </a:solidFill>
                  <a:latin typeface="+mj-lt"/>
                </a:rPr>
                <a:t>nstitute</a:t>
              </a:r>
            </a:p>
          </p:txBody>
        </p:sp>
      </p:grpSp>
      <p:sp>
        <p:nvSpPr>
          <p:cNvPr id="5" name="Holder 6">
            <a:extLst>
              <a:ext uri="{FF2B5EF4-FFF2-40B4-BE49-F238E27FC236}">
                <a16:creationId xmlns:a16="http://schemas.microsoft.com/office/drawing/2014/main" id="{89C0172C-CBA3-DBCA-EBD9-411E767CC345}"/>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400">
                <a:solidFill>
                  <a:schemeClr val="bg1"/>
                </a:solidFill>
                <a:highlight>
                  <a:srgbClr val="0C4873"/>
                </a:highlight>
              </a:defRPr>
            </a:lvl1pPr>
          </a:lstStyle>
          <a:p>
            <a:fld id="{B6F15528-21DE-4FAA-801E-634DDDAF4B2B}" type="slidenum">
              <a:rPr lang="en-LV" smtClean="0"/>
              <a:pPr/>
              <a:t>‹#›</a:t>
            </a:fld>
            <a:endParaRPr lang="en-LV" dirty="0"/>
          </a:p>
        </p:txBody>
      </p:sp>
    </p:spTree>
    <p:extLst>
      <p:ext uri="{BB962C8B-B14F-4D97-AF65-F5344CB8AC3E}">
        <p14:creationId xmlns:p14="http://schemas.microsoft.com/office/powerpoint/2010/main" val="357687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7F3A3AAF-46A1-695C-51A8-102F45F59689}"/>
              </a:ext>
            </a:extLst>
          </p:cNvPr>
          <p:cNvSpPr/>
          <p:nvPr userDrawn="1"/>
        </p:nvSpPr>
        <p:spPr>
          <a:xfrm>
            <a:off x="-82550" y="2540"/>
            <a:ext cx="2675890" cy="318135"/>
          </a:xfrm>
          <a:prstGeom prst="roundRect">
            <a:avLst/>
          </a:prstGeom>
          <a:solidFill>
            <a:srgbClr val="104774"/>
          </a:solidFill>
        </p:spPr>
        <p:txBody>
          <a:bodyPr wrap="square" lIns="0" tIns="0" rIns="0" bIns="0" rtlCol="0"/>
          <a:lstStyle/>
          <a:p>
            <a:endParaRPr/>
          </a:p>
        </p:txBody>
      </p:sp>
      <p:sp>
        <p:nvSpPr>
          <p:cNvPr id="18" name="Text Placeholder 17">
            <a:extLst>
              <a:ext uri="{FF2B5EF4-FFF2-40B4-BE49-F238E27FC236}">
                <a16:creationId xmlns:a16="http://schemas.microsoft.com/office/drawing/2014/main" id="{3BAB7599-CC17-9458-555D-9E78FE7C08BD}"/>
              </a:ext>
            </a:extLst>
          </p:cNvPr>
          <p:cNvSpPr>
            <a:spLocks noGrp="1"/>
          </p:cNvSpPr>
          <p:nvPr>
            <p:ph type="body" sz="quarter" idx="11" hasCustomPrompt="1"/>
          </p:nvPr>
        </p:nvSpPr>
        <p:spPr>
          <a:xfrm>
            <a:off x="1345450" y="1810923"/>
            <a:ext cx="5970587" cy="1368425"/>
          </a:xfrm>
          <a:prstGeom prst="rect">
            <a:avLst/>
          </a:prstGeom>
        </p:spPr>
        <p:txBody>
          <a:bodyPr/>
          <a:lstStyle>
            <a:lvl1pPr>
              <a:defRPr sz="3600" b="1">
                <a:solidFill>
                  <a:srgbClr val="0F4773"/>
                </a:solidFill>
              </a:defRPr>
            </a:lvl1pPr>
          </a:lstStyle>
          <a:p>
            <a:pPr marL="17145" marR="5080" indent="-5080">
              <a:lnSpc>
                <a:spcPct val="115500"/>
              </a:lnSpc>
              <a:spcBef>
                <a:spcPts val="95"/>
              </a:spcBef>
            </a:pPr>
            <a:r>
              <a:rPr lang="en-GB" dirty="0"/>
              <a:t>LOREM IPSUM DOLOR SIT</a:t>
            </a:r>
            <a:br>
              <a:rPr lang="en-GB" dirty="0"/>
            </a:br>
            <a:r>
              <a:rPr lang="en-GB" dirty="0"/>
              <a:t>AMET, CONSECTETUR</a:t>
            </a:r>
          </a:p>
        </p:txBody>
      </p:sp>
      <p:sp>
        <p:nvSpPr>
          <p:cNvPr id="31" name="Text Placeholder 30">
            <a:extLst>
              <a:ext uri="{FF2B5EF4-FFF2-40B4-BE49-F238E27FC236}">
                <a16:creationId xmlns:a16="http://schemas.microsoft.com/office/drawing/2014/main" id="{68F891CA-DC51-4E61-3188-C6F7BD30550F}"/>
              </a:ext>
            </a:extLst>
          </p:cNvPr>
          <p:cNvSpPr>
            <a:spLocks noGrp="1"/>
          </p:cNvSpPr>
          <p:nvPr>
            <p:ph type="body" sz="quarter" idx="13" hasCustomPrompt="1"/>
          </p:nvPr>
        </p:nvSpPr>
        <p:spPr>
          <a:xfrm>
            <a:off x="1337945" y="4713568"/>
            <a:ext cx="6572250" cy="2992994"/>
          </a:xfrm>
          <a:prstGeom prst="rect">
            <a:avLst/>
          </a:prstGeom>
        </p:spPr>
        <p:txBody>
          <a:bodyPr/>
          <a:lstStyle>
            <a:lvl1pPr algn="just">
              <a:lnSpc>
                <a:spcPct val="100000"/>
              </a:lnSpc>
              <a:defRPr sz="2200">
                <a:solidFill>
                  <a:srgbClr val="0F4773"/>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id ex </a:t>
            </a:r>
            <a:r>
              <a:rPr lang="en-GB" dirty="0" err="1"/>
              <a:t>vel</a:t>
            </a:r>
            <a:r>
              <a:rPr lang="en-GB" dirty="0"/>
              <a:t> </a:t>
            </a:r>
            <a:r>
              <a:rPr lang="en-GB" dirty="0" err="1"/>
              <a:t>leo</a:t>
            </a:r>
            <a:r>
              <a:rPr lang="en-GB" dirty="0"/>
              <a:t> convallis </a:t>
            </a:r>
            <a:r>
              <a:rPr lang="en-GB" dirty="0" err="1"/>
              <a:t>molestie</a:t>
            </a:r>
            <a:r>
              <a:rPr lang="en-GB" dirty="0"/>
              <a:t>. </a:t>
            </a:r>
            <a:r>
              <a:rPr lang="en-GB" dirty="0" err="1"/>
              <a:t>Nullam</a:t>
            </a:r>
            <a:r>
              <a:rPr lang="en-GB" dirty="0"/>
              <a:t> </a:t>
            </a:r>
            <a:r>
              <a:rPr lang="en-GB" dirty="0" err="1"/>
              <a:t>ornare</a:t>
            </a:r>
            <a:r>
              <a:rPr lang="en-GB" dirty="0"/>
              <a:t> </a:t>
            </a:r>
            <a:r>
              <a:rPr lang="en-GB" dirty="0" err="1"/>
              <a:t>felis</a:t>
            </a:r>
            <a:r>
              <a:rPr lang="en-GB" dirty="0"/>
              <a:t> et eros </a:t>
            </a:r>
            <a:r>
              <a:rPr lang="en-GB" dirty="0" err="1"/>
              <a:t>tincidunt</a:t>
            </a:r>
            <a:r>
              <a:rPr lang="en-GB" dirty="0"/>
              <a:t>, et maximus </a:t>
            </a:r>
            <a:r>
              <a:rPr lang="en-GB" dirty="0" err="1"/>
              <a:t>purus</a:t>
            </a:r>
            <a:r>
              <a:rPr lang="en-GB" dirty="0"/>
              <a:t> </a:t>
            </a:r>
            <a:r>
              <a:rPr lang="en-GB" dirty="0" err="1"/>
              <a:t>condimentum</a:t>
            </a:r>
            <a:r>
              <a:rPr lang="en-GB" dirty="0"/>
              <a:t>. Aenean </a:t>
            </a:r>
            <a:r>
              <a:rPr lang="en-GB" dirty="0" err="1"/>
              <a:t>pellentesque</a:t>
            </a:r>
            <a:r>
              <a:rPr lang="en-GB" dirty="0"/>
              <a:t> </a:t>
            </a:r>
            <a:r>
              <a:rPr lang="en-GB" dirty="0" err="1"/>
              <a:t>massa</a:t>
            </a:r>
            <a:r>
              <a:rPr lang="en-GB" dirty="0"/>
              <a:t> </a:t>
            </a:r>
            <a:r>
              <a:rPr lang="en-GB" dirty="0" err="1"/>
              <a:t>vel</a:t>
            </a:r>
            <a:r>
              <a:rPr lang="en-GB" dirty="0"/>
              <a:t> </a:t>
            </a:r>
            <a:r>
              <a:rPr lang="en-GB" dirty="0" err="1"/>
              <a:t>dolor</a:t>
            </a:r>
            <a:r>
              <a:rPr lang="en-GB" dirty="0"/>
              <a:t> </a:t>
            </a:r>
            <a:r>
              <a:rPr lang="en-GB" dirty="0" err="1"/>
              <a:t>elementum</a:t>
            </a:r>
            <a:r>
              <a:rPr lang="en-GB" dirty="0"/>
              <a:t>, et dui pulvinar </a:t>
            </a:r>
            <a:r>
              <a:rPr lang="en-GB" dirty="0" err="1"/>
              <a:t>ultrices</a:t>
            </a:r>
            <a:r>
              <a:rPr lang="en-GB" dirty="0"/>
              <a:t> </a:t>
            </a:r>
            <a:r>
              <a:rPr lang="en-GB" dirty="0" err="1"/>
              <a:t>eget</a:t>
            </a:r>
            <a:r>
              <a:rPr lang="en-GB" dirty="0"/>
              <a:t> vitae </a:t>
            </a:r>
            <a:r>
              <a:rPr lang="en-GB" dirty="0" err="1"/>
              <a:t>arcu</a:t>
            </a:r>
            <a:r>
              <a:rPr lang="en-GB" dirty="0"/>
              <a:t>. Nam </a:t>
            </a:r>
            <a:r>
              <a:rPr lang="en-GB" dirty="0" err="1"/>
              <a:t>porttitor</a:t>
            </a:r>
            <a:r>
              <a:rPr lang="en-GB" dirty="0"/>
              <a:t> lorem </a:t>
            </a:r>
            <a:r>
              <a:rPr lang="en-GB" dirty="0" err="1"/>
              <a:t>vel</a:t>
            </a:r>
            <a:r>
              <a:rPr lang="en-GB" dirty="0"/>
              <a:t> </a:t>
            </a:r>
            <a:r>
              <a:rPr lang="en-GB" dirty="0" err="1"/>
              <a:t>elit</a:t>
            </a:r>
            <a:r>
              <a:rPr lang="en-GB" dirty="0"/>
              <a:t> </a:t>
            </a:r>
            <a:r>
              <a:rPr lang="en-GB" dirty="0" err="1"/>
              <a:t>tempor</a:t>
            </a:r>
            <a:r>
              <a:rPr lang="en-GB" dirty="0"/>
              <a:t>, </a:t>
            </a:r>
            <a:r>
              <a:rPr lang="en-GB" dirty="0" err="1"/>
              <a:t>tincidunt</a:t>
            </a:r>
            <a:r>
              <a:rPr lang="en-GB" dirty="0"/>
              <a:t> tempus </a:t>
            </a:r>
            <a:r>
              <a:rPr lang="en-GB" dirty="0" err="1"/>
              <a:t>purus</a:t>
            </a:r>
            <a:r>
              <a:rPr lang="en-GB" dirty="0"/>
              <a:t> </a:t>
            </a:r>
            <a:r>
              <a:rPr lang="en-GB" dirty="0" err="1"/>
              <a:t>venenatis</a:t>
            </a:r>
            <a:r>
              <a:rPr lang="en-GB" dirty="0"/>
              <a:t>. Integer </a:t>
            </a:r>
            <a:r>
              <a:rPr lang="en-GB" dirty="0" err="1"/>
              <a:t>sodales</a:t>
            </a:r>
            <a:r>
              <a:rPr lang="en-GB" dirty="0"/>
              <a:t> magna in mi </a:t>
            </a:r>
            <a:r>
              <a:rPr lang="en-GB" dirty="0" err="1"/>
              <a:t>scelerisque</a:t>
            </a:r>
            <a:r>
              <a:rPr lang="en-GB" dirty="0"/>
              <a:t> </a:t>
            </a:r>
            <a:r>
              <a:rPr lang="en-GB" dirty="0" err="1"/>
              <a:t>commodo</a:t>
            </a:r>
            <a:r>
              <a:rPr lang="en-GB" dirty="0"/>
              <a:t>.</a:t>
            </a:r>
          </a:p>
        </p:txBody>
      </p:sp>
      <p:sp>
        <p:nvSpPr>
          <p:cNvPr id="3" name="Picture Placeholder 2">
            <a:extLst>
              <a:ext uri="{FF2B5EF4-FFF2-40B4-BE49-F238E27FC236}">
                <a16:creationId xmlns:a16="http://schemas.microsoft.com/office/drawing/2014/main" id="{DF11B0AD-F4C1-A1E5-6FB6-84A2219C819C}"/>
              </a:ext>
            </a:extLst>
          </p:cNvPr>
          <p:cNvSpPr>
            <a:spLocks noGrp="1"/>
          </p:cNvSpPr>
          <p:nvPr>
            <p:ph type="pic" sz="quarter" idx="14"/>
          </p:nvPr>
        </p:nvSpPr>
        <p:spPr>
          <a:xfrm>
            <a:off x="16419560" y="163219"/>
            <a:ext cx="3352800" cy="2672056"/>
          </a:xfrm>
          <a:prstGeom prst="rect">
            <a:avLst/>
          </a:prstGeom>
        </p:spPr>
        <p:txBody>
          <a:bodyPr/>
          <a:lstStyle/>
          <a:p>
            <a:endParaRPr lang="en-LV"/>
          </a:p>
        </p:txBody>
      </p:sp>
      <p:sp>
        <p:nvSpPr>
          <p:cNvPr id="5" name="Picture Placeholder 4">
            <a:extLst>
              <a:ext uri="{FF2B5EF4-FFF2-40B4-BE49-F238E27FC236}">
                <a16:creationId xmlns:a16="http://schemas.microsoft.com/office/drawing/2014/main" id="{EA5E035B-B878-C6BA-C0BC-1B07F46F37F2}"/>
              </a:ext>
            </a:extLst>
          </p:cNvPr>
          <p:cNvSpPr>
            <a:spLocks noGrp="1"/>
          </p:cNvSpPr>
          <p:nvPr>
            <p:ph type="pic" sz="quarter" idx="15"/>
          </p:nvPr>
        </p:nvSpPr>
        <p:spPr>
          <a:xfrm>
            <a:off x="12524171" y="159067"/>
            <a:ext cx="3733800" cy="4554501"/>
          </a:xfrm>
          <a:prstGeom prst="rect">
            <a:avLst/>
          </a:prstGeom>
        </p:spPr>
        <p:txBody>
          <a:bodyPr/>
          <a:lstStyle/>
          <a:p>
            <a:endParaRPr lang="en-LV"/>
          </a:p>
        </p:txBody>
      </p:sp>
      <p:sp>
        <p:nvSpPr>
          <p:cNvPr id="8" name="Picture Placeholder 7">
            <a:extLst>
              <a:ext uri="{FF2B5EF4-FFF2-40B4-BE49-F238E27FC236}">
                <a16:creationId xmlns:a16="http://schemas.microsoft.com/office/drawing/2014/main" id="{97458653-26F2-7E08-5CC2-604E2BC65EC2}"/>
              </a:ext>
            </a:extLst>
          </p:cNvPr>
          <p:cNvSpPr>
            <a:spLocks noGrp="1"/>
          </p:cNvSpPr>
          <p:nvPr>
            <p:ph type="pic" sz="quarter" idx="16"/>
          </p:nvPr>
        </p:nvSpPr>
        <p:spPr>
          <a:xfrm>
            <a:off x="16419560" y="2999109"/>
            <a:ext cx="3352800" cy="3131460"/>
          </a:xfrm>
          <a:prstGeom prst="rect">
            <a:avLst/>
          </a:prstGeom>
        </p:spPr>
        <p:txBody>
          <a:bodyPr/>
          <a:lstStyle/>
          <a:p>
            <a:endParaRPr lang="en-LV"/>
          </a:p>
        </p:txBody>
      </p:sp>
      <p:sp>
        <p:nvSpPr>
          <p:cNvPr id="10" name="Picture Placeholder 9">
            <a:extLst>
              <a:ext uri="{FF2B5EF4-FFF2-40B4-BE49-F238E27FC236}">
                <a16:creationId xmlns:a16="http://schemas.microsoft.com/office/drawing/2014/main" id="{684FC518-91D1-509E-AC99-D3B67A6A6BB4}"/>
              </a:ext>
            </a:extLst>
          </p:cNvPr>
          <p:cNvSpPr>
            <a:spLocks noGrp="1"/>
          </p:cNvSpPr>
          <p:nvPr>
            <p:ph type="pic" sz="quarter" idx="17"/>
          </p:nvPr>
        </p:nvSpPr>
        <p:spPr>
          <a:xfrm>
            <a:off x="12541736" y="4892675"/>
            <a:ext cx="3733800" cy="2590800"/>
          </a:xfrm>
          <a:prstGeom prst="rect">
            <a:avLst/>
          </a:prstGeom>
        </p:spPr>
        <p:txBody>
          <a:bodyPr/>
          <a:lstStyle/>
          <a:p>
            <a:endParaRPr lang="en-LV"/>
          </a:p>
        </p:txBody>
      </p:sp>
      <p:sp>
        <p:nvSpPr>
          <p:cNvPr id="13" name="Picture Placeholder 12">
            <a:extLst>
              <a:ext uri="{FF2B5EF4-FFF2-40B4-BE49-F238E27FC236}">
                <a16:creationId xmlns:a16="http://schemas.microsoft.com/office/drawing/2014/main" id="{61045DD0-CECF-811A-819D-EE69FEEECE28}"/>
              </a:ext>
            </a:extLst>
          </p:cNvPr>
          <p:cNvSpPr>
            <a:spLocks noGrp="1"/>
          </p:cNvSpPr>
          <p:nvPr>
            <p:ph type="pic" sz="quarter" idx="18"/>
          </p:nvPr>
        </p:nvSpPr>
        <p:spPr>
          <a:xfrm>
            <a:off x="16419560" y="6294403"/>
            <a:ext cx="3352800" cy="2183550"/>
          </a:xfrm>
          <a:prstGeom prst="rect">
            <a:avLst/>
          </a:prstGeom>
        </p:spPr>
        <p:txBody>
          <a:bodyPr/>
          <a:lstStyle/>
          <a:p>
            <a:endParaRPr lang="en-LV" dirty="0"/>
          </a:p>
        </p:txBody>
      </p:sp>
      <p:sp>
        <p:nvSpPr>
          <p:cNvPr id="16" name="Picture Placeholder 15">
            <a:extLst>
              <a:ext uri="{FF2B5EF4-FFF2-40B4-BE49-F238E27FC236}">
                <a16:creationId xmlns:a16="http://schemas.microsoft.com/office/drawing/2014/main" id="{0360165C-607A-D830-1833-ECA12488BF4D}"/>
              </a:ext>
            </a:extLst>
          </p:cNvPr>
          <p:cNvSpPr>
            <a:spLocks noGrp="1"/>
          </p:cNvSpPr>
          <p:nvPr>
            <p:ph type="pic" sz="quarter" idx="19"/>
          </p:nvPr>
        </p:nvSpPr>
        <p:spPr>
          <a:xfrm>
            <a:off x="12541735" y="7660871"/>
            <a:ext cx="3716235" cy="3489411"/>
          </a:xfrm>
          <a:prstGeom prst="rect">
            <a:avLst/>
          </a:prstGeom>
        </p:spPr>
        <p:txBody>
          <a:bodyPr/>
          <a:lstStyle/>
          <a:p>
            <a:endParaRPr lang="en-LV" dirty="0"/>
          </a:p>
        </p:txBody>
      </p:sp>
      <p:sp>
        <p:nvSpPr>
          <p:cNvPr id="19" name="Picture Placeholder 18">
            <a:extLst>
              <a:ext uri="{FF2B5EF4-FFF2-40B4-BE49-F238E27FC236}">
                <a16:creationId xmlns:a16="http://schemas.microsoft.com/office/drawing/2014/main" id="{AB8155FD-4BF8-9475-C397-55857EA0E281}"/>
              </a:ext>
            </a:extLst>
          </p:cNvPr>
          <p:cNvSpPr>
            <a:spLocks noGrp="1"/>
          </p:cNvSpPr>
          <p:nvPr>
            <p:ph type="pic" sz="quarter" idx="20"/>
          </p:nvPr>
        </p:nvSpPr>
        <p:spPr>
          <a:xfrm>
            <a:off x="16419560" y="8641787"/>
            <a:ext cx="3352800" cy="2504344"/>
          </a:xfrm>
          <a:prstGeom prst="rect">
            <a:avLst/>
          </a:prstGeom>
        </p:spPr>
        <p:txBody>
          <a:bodyPr/>
          <a:lstStyle/>
          <a:p>
            <a:endParaRPr lang="en-LV" dirty="0"/>
          </a:p>
        </p:txBody>
      </p:sp>
      <p:grpSp>
        <p:nvGrpSpPr>
          <p:cNvPr id="11" name="Group 10">
            <a:extLst>
              <a:ext uri="{FF2B5EF4-FFF2-40B4-BE49-F238E27FC236}">
                <a16:creationId xmlns:a16="http://schemas.microsoft.com/office/drawing/2014/main" id="{E8AC189D-8A73-EEA4-11F8-8EBFACF7F993}"/>
              </a:ext>
            </a:extLst>
          </p:cNvPr>
          <p:cNvGrpSpPr/>
          <p:nvPr userDrawn="1"/>
        </p:nvGrpSpPr>
        <p:grpSpPr>
          <a:xfrm>
            <a:off x="1136650" y="10713831"/>
            <a:ext cx="4825222" cy="369332"/>
            <a:chOff x="307805" y="10743874"/>
            <a:chExt cx="4825222" cy="369332"/>
          </a:xfrm>
        </p:grpSpPr>
        <p:pic>
          <p:nvPicPr>
            <p:cNvPr id="12" name="Picture 11" descr="Icon&#10;&#10;Description automatically generated">
              <a:extLst>
                <a:ext uri="{FF2B5EF4-FFF2-40B4-BE49-F238E27FC236}">
                  <a16:creationId xmlns:a16="http://schemas.microsoft.com/office/drawing/2014/main" id="{549AF216-D97B-441D-587C-92C4074CD5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14" name="TextBox 13">
              <a:extLst>
                <a:ext uri="{FF2B5EF4-FFF2-40B4-BE49-F238E27FC236}">
                  <a16:creationId xmlns:a16="http://schemas.microsoft.com/office/drawing/2014/main" id="{31B89678-8CFC-3E5A-A064-EB7F5F47D4AC}"/>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
        <p:nvSpPr>
          <p:cNvPr id="9" name="Holder 6">
            <a:extLst>
              <a:ext uri="{FF2B5EF4-FFF2-40B4-BE49-F238E27FC236}">
                <a16:creationId xmlns:a16="http://schemas.microsoft.com/office/drawing/2014/main" id="{5377DCDE-4C87-C7A8-D8F2-C74B4F4DC47B}"/>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chemeClr val="bg1"/>
                </a:solidFill>
                <a:highlight>
                  <a:srgbClr val="0C4873"/>
                </a:highlight>
              </a:defRPr>
            </a:lvl1pPr>
          </a:lstStyle>
          <a:p>
            <a:fld id="{B6F15528-21DE-4FAA-801E-634DDDAF4B2B}" type="slidenum">
              <a:rPr lang="en-LV" smtClean="0"/>
              <a:pPr/>
              <a:t>‹#›</a:t>
            </a:fld>
            <a:endParaRPr lang="en-LV" dirty="0"/>
          </a:p>
        </p:txBody>
      </p:sp>
    </p:spTree>
    <p:extLst>
      <p:ext uri="{BB962C8B-B14F-4D97-AF65-F5344CB8AC3E}">
        <p14:creationId xmlns:p14="http://schemas.microsoft.com/office/powerpoint/2010/main" val="202872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7F3A3AAF-46A1-695C-51A8-102F45F59689}"/>
              </a:ext>
            </a:extLst>
          </p:cNvPr>
          <p:cNvSpPr/>
          <p:nvPr userDrawn="1"/>
        </p:nvSpPr>
        <p:spPr>
          <a:xfrm>
            <a:off x="-82550" y="2540"/>
            <a:ext cx="2675890" cy="318135"/>
          </a:xfrm>
          <a:prstGeom prst="roundRect">
            <a:avLst/>
          </a:prstGeom>
          <a:solidFill>
            <a:srgbClr val="104774"/>
          </a:solidFill>
        </p:spPr>
        <p:txBody>
          <a:bodyPr wrap="square" lIns="0" tIns="0" rIns="0" bIns="0" rtlCol="0"/>
          <a:lstStyle/>
          <a:p>
            <a:endParaRPr/>
          </a:p>
        </p:txBody>
      </p:sp>
      <p:sp>
        <p:nvSpPr>
          <p:cNvPr id="18" name="Text Placeholder 17">
            <a:extLst>
              <a:ext uri="{FF2B5EF4-FFF2-40B4-BE49-F238E27FC236}">
                <a16:creationId xmlns:a16="http://schemas.microsoft.com/office/drawing/2014/main" id="{3BAB7599-CC17-9458-555D-9E78FE7C08BD}"/>
              </a:ext>
            </a:extLst>
          </p:cNvPr>
          <p:cNvSpPr>
            <a:spLocks noGrp="1"/>
          </p:cNvSpPr>
          <p:nvPr>
            <p:ph type="body" sz="quarter" idx="11" hasCustomPrompt="1"/>
          </p:nvPr>
        </p:nvSpPr>
        <p:spPr>
          <a:xfrm>
            <a:off x="1345450" y="1810923"/>
            <a:ext cx="5970587" cy="1368425"/>
          </a:xfrm>
          <a:prstGeom prst="rect">
            <a:avLst/>
          </a:prstGeom>
        </p:spPr>
        <p:txBody>
          <a:bodyPr/>
          <a:lstStyle>
            <a:lvl1pPr>
              <a:defRPr sz="3600" b="1">
                <a:solidFill>
                  <a:srgbClr val="0F4773"/>
                </a:solidFill>
              </a:defRPr>
            </a:lvl1pPr>
          </a:lstStyle>
          <a:p>
            <a:pPr marL="17145" marR="5080" indent="-5080">
              <a:lnSpc>
                <a:spcPct val="115500"/>
              </a:lnSpc>
              <a:spcBef>
                <a:spcPts val="95"/>
              </a:spcBef>
            </a:pPr>
            <a:r>
              <a:rPr lang="en-GB" dirty="0"/>
              <a:t>LOREM IPSUM DOLOR SIT</a:t>
            </a:r>
            <a:br>
              <a:rPr lang="en-GB" dirty="0"/>
            </a:br>
            <a:r>
              <a:rPr lang="en-GB" dirty="0"/>
              <a:t>AMET, CONSECTETUR</a:t>
            </a:r>
          </a:p>
        </p:txBody>
      </p:sp>
      <p:sp>
        <p:nvSpPr>
          <p:cNvPr id="31" name="Text Placeholder 30">
            <a:extLst>
              <a:ext uri="{FF2B5EF4-FFF2-40B4-BE49-F238E27FC236}">
                <a16:creationId xmlns:a16="http://schemas.microsoft.com/office/drawing/2014/main" id="{68F891CA-DC51-4E61-3188-C6F7BD30550F}"/>
              </a:ext>
            </a:extLst>
          </p:cNvPr>
          <p:cNvSpPr>
            <a:spLocks noGrp="1"/>
          </p:cNvSpPr>
          <p:nvPr>
            <p:ph type="body" sz="quarter" idx="13" hasCustomPrompt="1"/>
          </p:nvPr>
        </p:nvSpPr>
        <p:spPr>
          <a:xfrm>
            <a:off x="1319872" y="4158190"/>
            <a:ext cx="6572250" cy="2992994"/>
          </a:xfrm>
          <a:prstGeom prst="rect">
            <a:avLst/>
          </a:prstGeom>
        </p:spPr>
        <p:txBody>
          <a:bodyPr/>
          <a:lstStyle>
            <a:lvl1pPr algn="just">
              <a:lnSpc>
                <a:spcPct val="100000"/>
              </a:lnSpc>
              <a:defRPr sz="2200">
                <a:solidFill>
                  <a:srgbClr val="0F4773"/>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id ex </a:t>
            </a:r>
            <a:r>
              <a:rPr lang="en-GB" dirty="0" err="1"/>
              <a:t>vel</a:t>
            </a:r>
            <a:r>
              <a:rPr lang="en-GB" dirty="0"/>
              <a:t> </a:t>
            </a:r>
            <a:r>
              <a:rPr lang="en-GB" dirty="0" err="1"/>
              <a:t>leo</a:t>
            </a:r>
            <a:r>
              <a:rPr lang="en-GB" dirty="0"/>
              <a:t> convallis </a:t>
            </a:r>
            <a:r>
              <a:rPr lang="en-GB" dirty="0" err="1"/>
              <a:t>molestie</a:t>
            </a:r>
            <a:r>
              <a:rPr lang="en-GB" dirty="0"/>
              <a:t>. </a:t>
            </a:r>
            <a:r>
              <a:rPr lang="en-GB" dirty="0" err="1"/>
              <a:t>Nullam</a:t>
            </a:r>
            <a:r>
              <a:rPr lang="en-GB" dirty="0"/>
              <a:t> </a:t>
            </a:r>
            <a:r>
              <a:rPr lang="en-GB" dirty="0" err="1"/>
              <a:t>ornare</a:t>
            </a:r>
            <a:r>
              <a:rPr lang="en-GB" dirty="0"/>
              <a:t> </a:t>
            </a:r>
            <a:r>
              <a:rPr lang="en-GB" dirty="0" err="1"/>
              <a:t>felis</a:t>
            </a:r>
            <a:r>
              <a:rPr lang="en-GB" dirty="0"/>
              <a:t> et eros </a:t>
            </a:r>
            <a:r>
              <a:rPr lang="en-GB" dirty="0" err="1"/>
              <a:t>tincidunt</a:t>
            </a:r>
            <a:r>
              <a:rPr lang="en-GB" dirty="0"/>
              <a:t>, et maximus </a:t>
            </a:r>
            <a:r>
              <a:rPr lang="en-GB" dirty="0" err="1"/>
              <a:t>purus</a:t>
            </a:r>
            <a:r>
              <a:rPr lang="en-GB" dirty="0"/>
              <a:t> </a:t>
            </a:r>
            <a:r>
              <a:rPr lang="en-GB" dirty="0" err="1"/>
              <a:t>condimentum</a:t>
            </a:r>
            <a:r>
              <a:rPr lang="en-GB" dirty="0"/>
              <a:t>. Aenean </a:t>
            </a:r>
            <a:r>
              <a:rPr lang="en-GB" dirty="0" err="1"/>
              <a:t>pellentesque</a:t>
            </a:r>
            <a:r>
              <a:rPr lang="en-GB" dirty="0"/>
              <a:t> </a:t>
            </a:r>
            <a:r>
              <a:rPr lang="en-GB" dirty="0" err="1"/>
              <a:t>massa</a:t>
            </a:r>
            <a:r>
              <a:rPr lang="en-GB" dirty="0"/>
              <a:t> </a:t>
            </a:r>
            <a:r>
              <a:rPr lang="en-GB" dirty="0" err="1"/>
              <a:t>vel</a:t>
            </a:r>
            <a:r>
              <a:rPr lang="en-GB" dirty="0"/>
              <a:t> </a:t>
            </a:r>
            <a:r>
              <a:rPr lang="en-GB" dirty="0" err="1"/>
              <a:t>dolor</a:t>
            </a:r>
            <a:r>
              <a:rPr lang="en-GB" dirty="0"/>
              <a:t> </a:t>
            </a:r>
            <a:r>
              <a:rPr lang="en-GB" dirty="0" err="1"/>
              <a:t>elementum</a:t>
            </a:r>
            <a:r>
              <a:rPr lang="en-GB" dirty="0"/>
              <a:t>, et dui pulvinar </a:t>
            </a:r>
            <a:r>
              <a:rPr lang="en-GB" dirty="0" err="1"/>
              <a:t>ultrices</a:t>
            </a:r>
            <a:r>
              <a:rPr lang="en-GB" dirty="0"/>
              <a:t> </a:t>
            </a:r>
            <a:r>
              <a:rPr lang="en-GB" dirty="0" err="1"/>
              <a:t>eget</a:t>
            </a:r>
            <a:r>
              <a:rPr lang="en-GB" dirty="0"/>
              <a:t> vitae </a:t>
            </a:r>
            <a:r>
              <a:rPr lang="en-GB" dirty="0" err="1"/>
              <a:t>arcu</a:t>
            </a:r>
            <a:r>
              <a:rPr lang="en-GB" dirty="0"/>
              <a:t>. Nam </a:t>
            </a:r>
            <a:r>
              <a:rPr lang="en-GB" dirty="0" err="1"/>
              <a:t>porttitor</a:t>
            </a:r>
            <a:r>
              <a:rPr lang="en-GB" dirty="0"/>
              <a:t> lorem </a:t>
            </a:r>
            <a:r>
              <a:rPr lang="en-GB" dirty="0" err="1"/>
              <a:t>vel</a:t>
            </a:r>
            <a:r>
              <a:rPr lang="en-GB" dirty="0"/>
              <a:t> </a:t>
            </a:r>
            <a:r>
              <a:rPr lang="en-GB" dirty="0" err="1"/>
              <a:t>elit</a:t>
            </a:r>
            <a:r>
              <a:rPr lang="en-GB" dirty="0"/>
              <a:t> </a:t>
            </a:r>
            <a:r>
              <a:rPr lang="en-GB" dirty="0" err="1"/>
              <a:t>tempor</a:t>
            </a:r>
            <a:r>
              <a:rPr lang="en-GB" dirty="0"/>
              <a:t>, </a:t>
            </a:r>
            <a:r>
              <a:rPr lang="en-GB" dirty="0" err="1"/>
              <a:t>tincidunt</a:t>
            </a:r>
            <a:r>
              <a:rPr lang="en-GB" dirty="0"/>
              <a:t> tempus </a:t>
            </a:r>
            <a:r>
              <a:rPr lang="en-GB" dirty="0" err="1"/>
              <a:t>purus</a:t>
            </a:r>
            <a:r>
              <a:rPr lang="en-GB" dirty="0"/>
              <a:t> </a:t>
            </a:r>
            <a:r>
              <a:rPr lang="en-GB" dirty="0" err="1"/>
              <a:t>venenatis</a:t>
            </a:r>
            <a:r>
              <a:rPr lang="en-GB" dirty="0"/>
              <a:t>. Integer </a:t>
            </a:r>
            <a:r>
              <a:rPr lang="en-GB" dirty="0" err="1"/>
              <a:t>sodales</a:t>
            </a:r>
            <a:r>
              <a:rPr lang="en-GB" dirty="0"/>
              <a:t> magna in mi </a:t>
            </a:r>
            <a:r>
              <a:rPr lang="en-GB" dirty="0" err="1"/>
              <a:t>scelerisque</a:t>
            </a:r>
            <a:r>
              <a:rPr lang="en-GB" dirty="0"/>
              <a:t> </a:t>
            </a:r>
            <a:r>
              <a:rPr lang="en-GB" dirty="0" err="1"/>
              <a:t>commodo</a:t>
            </a:r>
            <a:r>
              <a:rPr lang="en-GB" dirty="0"/>
              <a:t>.</a:t>
            </a:r>
          </a:p>
        </p:txBody>
      </p:sp>
      <p:sp>
        <p:nvSpPr>
          <p:cNvPr id="4" name="Picture Placeholder 3">
            <a:extLst>
              <a:ext uri="{FF2B5EF4-FFF2-40B4-BE49-F238E27FC236}">
                <a16:creationId xmlns:a16="http://schemas.microsoft.com/office/drawing/2014/main" id="{F1D9F95C-D192-1C06-1339-06C22EF2DB88}"/>
              </a:ext>
            </a:extLst>
          </p:cNvPr>
          <p:cNvSpPr>
            <a:spLocks noGrp="1"/>
          </p:cNvSpPr>
          <p:nvPr>
            <p:ph type="pic" sz="quarter" idx="14"/>
          </p:nvPr>
        </p:nvSpPr>
        <p:spPr>
          <a:xfrm>
            <a:off x="1319872" y="7483475"/>
            <a:ext cx="4236378" cy="2992994"/>
          </a:xfrm>
          <a:prstGeom prst="rect">
            <a:avLst/>
          </a:prstGeom>
        </p:spPr>
        <p:txBody>
          <a:bodyPr/>
          <a:lstStyle/>
          <a:p>
            <a:endParaRPr lang="en-LV"/>
          </a:p>
        </p:txBody>
      </p:sp>
      <p:sp>
        <p:nvSpPr>
          <p:cNvPr id="7" name="Picture Placeholder 3">
            <a:extLst>
              <a:ext uri="{FF2B5EF4-FFF2-40B4-BE49-F238E27FC236}">
                <a16:creationId xmlns:a16="http://schemas.microsoft.com/office/drawing/2014/main" id="{FD1D29A1-A9A7-148F-8792-3EFEB7609CF5}"/>
              </a:ext>
            </a:extLst>
          </p:cNvPr>
          <p:cNvSpPr>
            <a:spLocks noGrp="1"/>
          </p:cNvSpPr>
          <p:nvPr>
            <p:ph type="pic" sz="quarter" idx="15"/>
          </p:nvPr>
        </p:nvSpPr>
        <p:spPr>
          <a:xfrm>
            <a:off x="5773933" y="7487627"/>
            <a:ext cx="4236378" cy="2992994"/>
          </a:xfrm>
          <a:prstGeom prst="rect">
            <a:avLst/>
          </a:prstGeom>
        </p:spPr>
        <p:txBody>
          <a:bodyPr/>
          <a:lstStyle/>
          <a:p>
            <a:endParaRPr lang="en-LV"/>
          </a:p>
        </p:txBody>
      </p:sp>
      <p:sp>
        <p:nvSpPr>
          <p:cNvPr id="9" name="Picture Placeholder 3">
            <a:extLst>
              <a:ext uri="{FF2B5EF4-FFF2-40B4-BE49-F238E27FC236}">
                <a16:creationId xmlns:a16="http://schemas.microsoft.com/office/drawing/2014/main" id="{341594B1-EF0A-7B09-F62E-FE4D0B388177}"/>
              </a:ext>
            </a:extLst>
          </p:cNvPr>
          <p:cNvSpPr>
            <a:spLocks noGrp="1"/>
          </p:cNvSpPr>
          <p:nvPr>
            <p:ph type="pic" sz="quarter" idx="16"/>
          </p:nvPr>
        </p:nvSpPr>
        <p:spPr>
          <a:xfrm>
            <a:off x="10227994" y="7483475"/>
            <a:ext cx="4236378" cy="2992994"/>
          </a:xfrm>
          <a:prstGeom prst="rect">
            <a:avLst/>
          </a:prstGeom>
        </p:spPr>
        <p:txBody>
          <a:bodyPr/>
          <a:lstStyle/>
          <a:p>
            <a:endParaRPr lang="en-LV"/>
          </a:p>
        </p:txBody>
      </p:sp>
      <p:sp>
        <p:nvSpPr>
          <p:cNvPr id="11" name="Picture Placeholder 3">
            <a:extLst>
              <a:ext uri="{FF2B5EF4-FFF2-40B4-BE49-F238E27FC236}">
                <a16:creationId xmlns:a16="http://schemas.microsoft.com/office/drawing/2014/main" id="{DEBE8D18-23F1-E368-6DE1-04B75C62D7D6}"/>
              </a:ext>
            </a:extLst>
          </p:cNvPr>
          <p:cNvSpPr>
            <a:spLocks noGrp="1"/>
          </p:cNvSpPr>
          <p:nvPr>
            <p:ph type="pic" sz="quarter" idx="17"/>
          </p:nvPr>
        </p:nvSpPr>
        <p:spPr>
          <a:xfrm>
            <a:off x="14682055" y="7483475"/>
            <a:ext cx="4236378" cy="2992994"/>
          </a:xfrm>
          <a:prstGeom prst="rect">
            <a:avLst/>
          </a:prstGeom>
        </p:spPr>
        <p:txBody>
          <a:bodyPr/>
          <a:lstStyle/>
          <a:p>
            <a:endParaRPr lang="en-LV"/>
          </a:p>
        </p:txBody>
      </p:sp>
      <p:sp>
        <p:nvSpPr>
          <p:cNvPr id="8" name="Holder 6">
            <a:extLst>
              <a:ext uri="{FF2B5EF4-FFF2-40B4-BE49-F238E27FC236}">
                <a16:creationId xmlns:a16="http://schemas.microsoft.com/office/drawing/2014/main" id="{678B0EBB-D60B-5E29-C8FD-F8D72BD01EC5}"/>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10" name="Group 9">
            <a:extLst>
              <a:ext uri="{FF2B5EF4-FFF2-40B4-BE49-F238E27FC236}">
                <a16:creationId xmlns:a16="http://schemas.microsoft.com/office/drawing/2014/main" id="{E7C330BC-6F79-54DE-F92E-1420C4B0B79A}"/>
              </a:ext>
            </a:extLst>
          </p:cNvPr>
          <p:cNvGrpSpPr/>
          <p:nvPr userDrawn="1"/>
        </p:nvGrpSpPr>
        <p:grpSpPr>
          <a:xfrm>
            <a:off x="1136650" y="10713831"/>
            <a:ext cx="4825222" cy="369332"/>
            <a:chOff x="307805" y="10743874"/>
            <a:chExt cx="4825222" cy="369332"/>
          </a:xfrm>
        </p:grpSpPr>
        <p:pic>
          <p:nvPicPr>
            <p:cNvPr id="12" name="Picture 11" descr="Icon&#10;&#10;Description automatically generated">
              <a:extLst>
                <a:ext uri="{FF2B5EF4-FFF2-40B4-BE49-F238E27FC236}">
                  <a16:creationId xmlns:a16="http://schemas.microsoft.com/office/drawing/2014/main" id="{34BA224F-8BA8-2C61-56CD-8DF41996D2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13" name="TextBox 12">
              <a:extLst>
                <a:ext uri="{FF2B5EF4-FFF2-40B4-BE49-F238E27FC236}">
                  <a16:creationId xmlns:a16="http://schemas.microsoft.com/office/drawing/2014/main" id="{185A7627-F653-49F5-4444-70BAA2743FB0}"/>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3111611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5C435D17-6C63-7812-D0BC-27D5CDED80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28" r="19" b="38"/>
          <a:stretch/>
        </p:blipFill>
        <p:spPr>
          <a:xfrm>
            <a:off x="11957050" y="5661649"/>
            <a:ext cx="8147050" cy="5647701"/>
          </a:xfrm>
          <a:prstGeom prst="rect">
            <a:avLst/>
          </a:prstGeom>
        </p:spPr>
      </p:pic>
      <p:sp>
        <p:nvSpPr>
          <p:cNvPr id="6" name="object 5">
            <a:extLst>
              <a:ext uri="{FF2B5EF4-FFF2-40B4-BE49-F238E27FC236}">
                <a16:creationId xmlns:a16="http://schemas.microsoft.com/office/drawing/2014/main" id="{7F3A3AAF-46A1-695C-51A8-102F45F59689}"/>
              </a:ext>
            </a:extLst>
          </p:cNvPr>
          <p:cNvSpPr/>
          <p:nvPr userDrawn="1"/>
        </p:nvSpPr>
        <p:spPr>
          <a:xfrm>
            <a:off x="-82550" y="-60325"/>
            <a:ext cx="2675890" cy="318135"/>
          </a:xfrm>
          <a:prstGeom prst="roundRect">
            <a:avLst/>
          </a:prstGeom>
          <a:solidFill>
            <a:srgbClr val="104774"/>
          </a:solidFill>
        </p:spPr>
        <p:txBody>
          <a:bodyPr wrap="square" lIns="0" tIns="0" rIns="0" bIns="0" rtlCol="0"/>
          <a:lstStyle/>
          <a:p>
            <a:endParaRPr/>
          </a:p>
        </p:txBody>
      </p:sp>
      <p:sp>
        <p:nvSpPr>
          <p:cNvPr id="18" name="Text Placeholder 17">
            <a:extLst>
              <a:ext uri="{FF2B5EF4-FFF2-40B4-BE49-F238E27FC236}">
                <a16:creationId xmlns:a16="http://schemas.microsoft.com/office/drawing/2014/main" id="{3BAB7599-CC17-9458-555D-9E78FE7C08BD}"/>
              </a:ext>
            </a:extLst>
          </p:cNvPr>
          <p:cNvSpPr>
            <a:spLocks noGrp="1"/>
          </p:cNvSpPr>
          <p:nvPr>
            <p:ph type="body" sz="quarter" idx="11" hasCustomPrompt="1"/>
          </p:nvPr>
        </p:nvSpPr>
        <p:spPr>
          <a:xfrm>
            <a:off x="1345450" y="1810923"/>
            <a:ext cx="5970587" cy="1368425"/>
          </a:xfrm>
          <a:prstGeom prst="rect">
            <a:avLst/>
          </a:prstGeom>
        </p:spPr>
        <p:txBody>
          <a:bodyPr/>
          <a:lstStyle>
            <a:lvl1pPr>
              <a:defRPr sz="3600" b="1">
                <a:solidFill>
                  <a:srgbClr val="0F4773"/>
                </a:solidFill>
              </a:defRPr>
            </a:lvl1pPr>
          </a:lstStyle>
          <a:p>
            <a:pPr marL="17145" marR="5080" indent="-5080">
              <a:lnSpc>
                <a:spcPct val="115500"/>
              </a:lnSpc>
              <a:spcBef>
                <a:spcPts val="95"/>
              </a:spcBef>
            </a:pPr>
            <a:r>
              <a:rPr lang="en-GB" dirty="0"/>
              <a:t>LOREM IPSUM DOLOR SIT</a:t>
            </a:r>
            <a:br>
              <a:rPr lang="en-GB" dirty="0"/>
            </a:br>
            <a:r>
              <a:rPr lang="en-GB" dirty="0"/>
              <a:t>AMET, CONSECTETUR</a:t>
            </a:r>
          </a:p>
        </p:txBody>
      </p:sp>
      <p:sp>
        <p:nvSpPr>
          <p:cNvPr id="31" name="Text Placeholder 30">
            <a:extLst>
              <a:ext uri="{FF2B5EF4-FFF2-40B4-BE49-F238E27FC236}">
                <a16:creationId xmlns:a16="http://schemas.microsoft.com/office/drawing/2014/main" id="{68F891CA-DC51-4E61-3188-C6F7BD30550F}"/>
              </a:ext>
            </a:extLst>
          </p:cNvPr>
          <p:cNvSpPr>
            <a:spLocks noGrp="1"/>
          </p:cNvSpPr>
          <p:nvPr>
            <p:ph type="body" sz="quarter" idx="13" hasCustomPrompt="1"/>
          </p:nvPr>
        </p:nvSpPr>
        <p:spPr>
          <a:xfrm>
            <a:off x="1337945" y="4713568"/>
            <a:ext cx="6572250" cy="2992994"/>
          </a:xfrm>
          <a:prstGeom prst="rect">
            <a:avLst/>
          </a:prstGeom>
        </p:spPr>
        <p:txBody>
          <a:bodyPr/>
          <a:lstStyle>
            <a:lvl1pPr algn="just">
              <a:lnSpc>
                <a:spcPct val="100000"/>
              </a:lnSpc>
              <a:defRPr sz="2200">
                <a:solidFill>
                  <a:srgbClr val="0F4773"/>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id ex </a:t>
            </a:r>
            <a:r>
              <a:rPr lang="en-GB" dirty="0" err="1"/>
              <a:t>vel</a:t>
            </a:r>
            <a:r>
              <a:rPr lang="en-GB" dirty="0"/>
              <a:t> </a:t>
            </a:r>
            <a:r>
              <a:rPr lang="en-GB" dirty="0" err="1"/>
              <a:t>leo</a:t>
            </a:r>
            <a:r>
              <a:rPr lang="en-GB" dirty="0"/>
              <a:t> convallis </a:t>
            </a:r>
            <a:r>
              <a:rPr lang="en-GB" dirty="0" err="1"/>
              <a:t>molestie</a:t>
            </a:r>
            <a:r>
              <a:rPr lang="en-GB" dirty="0"/>
              <a:t>. </a:t>
            </a:r>
            <a:r>
              <a:rPr lang="en-GB" dirty="0" err="1"/>
              <a:t>Nullam</a:t>
            </a:r>
            <a:r>
              <a:rPr lang="en-GB" dirty="0"/>
              <a:t> </a:t>
            </a:r>
            <a:r>
              <a:rPr lang="en-GB" dirty="0" err="1"/>
              <a:t>ornare</a:t>
            </a:r>
            <a:r>
              <a:rPr lang="en-GB" dirty="0"/>
              <a:t> </a:t>
            </a:r>
            <a:r>
              <a:rPr lang="en-GB" dirty="0" err="1"/>
              <a:t>felis</a:t>
            </a:r>
            <a:r>
              <a:rPr lang="en-GB" dirty="0"/>
              <a:t> et eros </a:t>
            </a:r>
            <a:r>
              <a:rPr lang="en-GB" dirty="0" err="1"/>
              <a:t>tincidunt</a:t>
            </a:r>
            <a:r>
              <a:rPr lang="en-GB" dirty="0"/>
              <a:t>, et maximus </a:t>
            </a:r>
            <a:r>
              <a:rPr lang="en-GB" dirty="0" err="1"/>
              <a:t>purus</a:t>
            </a:r>
            <a:r>
              <a:rPr lang="en-GB" dirty="0"/>
              <a:t> </a:t>
            </a:r>
            <a:r>
              <a:rPr lang="en-GB" dirty="0" err="1"/>
              <a:t>condimentum</a:t>
            </a:r>
            <a:r>
              <a:rPr lang="en-GB" dirty="0"/>
              <a:t>. Aenean </a:t>
            </a:r>
            <a:r>
              <a:rPr lang="en-GB" dirty="0" err="1"/>
              <a:t>pellentesque</a:t>
            </a:r>
            <a:r>
              <a:rPr lang="en-GB" dirty="0"/>
              <a:t> </a:t>
            </a:r>
            <a:r>
              <a:rPr lang="en-GB" dirty="0" err="1"/>
              <a:t>massa</a:t>
            </a:r>
            <a:r>
              <a:rPr lang="en-GB" dirty="0"/>
              <a:t> </a:t>
            </a:r>
            <a:r>
              <a:rPr lang="en-GB" dirty="0" err="1"/>
              <a:t>vel</a:t>
            </a:r>
            <a:r>
              <a:rPr lang="en-GB" dirty="0"/>
              <a:t> </a:t>
            </a:r>
            <a:r>
              <a:rPr lang="en-GB" dirty="0" err="1"/>
              <a:t>dolor</a:t>
            </a:r>
            <a:r>
              <a:rPr lang="en-GB" dirty="0"/>
              <a:t> </a:t>
            </a:r>
            <a:r>
              <a:rPr lang="en-GB" dirty="0" err="1"/>
              <a:t>elementum</a:t>
            </a:r>
            <a:r>
              <a:rPr lang="en-GB" dirty="0"/>
              <a:t>, et dui pulvinar </a:t>
            </a:r>
            <a:r>
              <a:rPr lang="en-GB" dirty="0" err="1"/>
              <a:t>ultrices</a:t>
            </a:r>
            <a:r>
              <a:rPr lang="en-GB" dirty="0"/>
              <a:t> </a:t>
            </a:r>
            <a:r>
              <a:rPr lang="en-GB" dirty="0" err="1"/>
              <a:t>eget</a:t>
            </a:r>
            <a:r>
              <a:rPr lang="en-GB" dirty="0"/>
              <a:t> vitae </a:t>
            </a:r>
            <a:r>
              <a:rPr lang="en-GB" dirty="0" err="1"/>
              <a:t>arcu</a:t>
            </a:r>
            <a:r>
              <a:rPr lang="en-GB" dirty="0"/>
              <a:t>. Nam </a:t>
            </a:r>
            <a:r>
              <a:rPr lang="en-GB" dirty="0" err="1"/>
              <a:t>porttitor</a:t>
            </a:r>
            <a:r>
              <a:rPr lang="en-GB" dirty="0"/>
              <a:t> lorem </a:t>
            </a:r>
            <a:r>
              <a:rPr lang="en-GB" dirty="0" err="1"/>
              <a:t>vel</a:t>
            </a:r>
            <a:r>
              <a:rPr lang="en-GB" dirty="0"/>
              <a:t> </a:t>
            </a:r>
            <a:r>
              <a:rPr lang="en-GB" dirty="0" err="1"/>
              <a:t>elit</a:t>
            </a:r>
            <a:r>
              <a:rPr lang="en-GB" dirty="0"/>
              <a:t> </a:t>
            </a:r>
            <a:r>
              <a:rPr lang="en-GB" dirty="0" err="1"/>
              <a:t>tempor</a:t>
            </a:r>
            <a:r>
              <a:rPr lang="en-GB" dirty="0"/>
              <a:t>, </a:t>
            </a:r>
            <a:r>
              <a:rPr lang="en-GB" dirty="0" err="1"/>
              <a:t>tincidunt</a:t>
            </a:r>
            <a:r>
              <a:rPr lang="en-GB" dirty="0"/>
              <a:t> tempus </a:t>
            </a:r>
            <a:r>
              <a:rPr lang="en-GB" dirty="0" err="1"/>
              <a:t>purus</a:t>
            </a:r>
            <a:r>
              <a:rPr lang="en-GB" dirty="0"/>
              <a:t> </a:t>
            </a:r>
            <a:r>
              <a:rPr lang="en-GB" dirty="0" err="1"/>
              <a:t>venenatis</a:t>
            </a:r>
            <a:r>
              <a:rPr lang="en-GB" dirty="0"/>
              <a:t>. Integer </a:t>
            </a:r>
            <a:r>
              <a:rPr lang="en-GB" dirty="0" err="1"/>
              <a:t>sodales</a:t>
            </a:r>
            <a:r>
              <a:rPr lang="en-GB" dirty="0"/>
              <a:t> magna in mi </a:t>
            </a:r>
            <a:r>
              <a:rPr lang="en-GB" dirty="0" err="1"/>
              <a:t>scelerisque</a:t>
            </a:r>
            <a:r>
              <a:rPr lang="en-GB" dirty="0"/>
              <a:t> </a:t>
            </a:r>
            <a:r>
              <a:rPr lang="en-GB" dirty="0" err="1"/>
              <a:t>commodo</a:t>
            </a:r>
            <a:r>
              <a:rPr lang="en-GB" dirty="0"/>
              <a:t>.</a:t>
            </a:r>
          </a:p>
        </p:txBody>
      </p:sp>
      <p:sp>
        <p:nvSpPr>
          <p:cNvPr id="7" name="Holder 6">
            <a:extLst>
              <a:ext uri="{FF2B5EF4-FFF2-40B4-BE49-F238E27FC236}">
                <a16:creationId xmlns:a16="http://schemas.microsoft.com/office/drawing/2014/main" id="{8EF39288-5925-BBFD-515E-0DC1959F7EBF}"/>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8" name="Group 7">
            <a:extLst>
              <a:ext uri="{FF2B5EF4-FFF2-40B4-BE49-F238E27FC236}">
                <a16:creationId xmlns:a16="http://schemas.microsoft.com/office/drawing/2014/main" id="{ECD4E710-AA5C-4C99-183A-1D6BFE2A4804}"/>
              </a:ext>
            </a:extLst>
          </p:cNvPr>
          <p:cNvGrpSpPr/>
          <p:nvPr userDrawn="1"/>
        </p:nvGrpSpPr>
        <p:grpSpPr>
          <a:xfrm>
            <a:off x="1136650" y="10713831"/>
            <a:ext cx="4825222" cy="369332"/>
            <a:chOff x="307805" y="10743874"/>
            <a:chExt cx="4825222" cy="369332"/>
          </a:xfrm>
        </p:grpSpPr>
        <p:pic>
          <p:nvPicPr>
            <p:cNvPr id="9" name="Picture 8" descr="Icon&#10;&#10;Description automatically generated">
              <a:extLst>
                <a:ext uri="{FF2B5EF4-FFF2-40B4-BE49-F238E27FC236}">
                  <a16:creationId xmlns:a16="http://schemas.microsoft.com/office/drawing/2014/main" id="{831D6F5A-0DAA-381E-7390-3D3755A9F9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10" name="TextBox 9">
              <a:extLst>
                <a:ext uri="{FF2B5EF4-FFF2-40B4-BE49-F238E27FC236}">
                  <a16:creationId xmlns:a16="http://schemas.microsoft.com/office/drawing/2014/main" id="{DE72F8EA-6041-D409-B5B5-BD85805FBCEE}"/>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413457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7F3A3AAF-46A1-695C-51A8-102F45F59689}"/>
              </a:ext>
            </a:extLst>
          </p:cNvPr>
          <p:cNvSpPr/>
          <p:nvPr userDrawn="1"/>
        </p:nvSpPr>
        <p:spPr>
          <a:xfrm>
            <a:off x="-82550" y="2540"/>
            <a:ext cx="2675890" cy="318135"/>
          </a:xfrm>
          <a:prstGeom prst="roundRect">
            <a:avLst/>
          </a:prstGeom>
          <a:solidFill>
            <a:srgbClr val="104774"/>
          </a:solidFill>
        </p:spPr>
        <p:txBody>
          <a:bodyPr wrap="square" lIns="0" tIns="0" rIns="0" bIns="0" rtlCol="0"/>
          <a:lstStyle/>
          <a:p>
            <a:endParaRPr/>
          </a:p>
        </p:txBody>
      </p:sp>
      <p:sp>
        <p:nvSpPr>
          <p:cNvPr id="18" name="Text Placeholder 17">
            <a:extLst>
              <a:ext uri="{FF2B5EF4-FFF2-40B4-BE49-F238E27FC236}">
                <a16:creationId xmlns:a16="http://schemas.microsoft.com/office/drawing/2014/main" id="{3BAB7599-CC17-9458-555D-9E78FE7C08BD}"/>
              </a:ext>
            </a:extLst>
          </p:cNvPr>
          <p:cNvSpPr>
            <a:spLocks noGrp="1"/>
          </p:cNvSpPr>
          <p:nvPr>
            <p:ph type="body" sz="quarter" idx="11" hasCustomPrompt="1"/>
          </p:nvPr>
        </p:nvSpPr>
        <p:spPr>
          <a:xfrm>
            <a:off x="1345450" y="1810923"/>
            <a:ext cx="5970587" cy="1368425"/>
          </a:xfrm>
          <a:prstGeom prst="rect">
            <a:avLst/>
          </a:prstGeom>
        </p:spPr>
        <p:txBody>
          <a:bodyPr/>
          <a:lstStyle>
            <a:lvl1pPr>
              <a:defRPr sz="3600" b="1">
                <a:solidFill>
                  <a:srgbClr val="0F4773"/>
                </a:solidFill>
              </a:defRPr>
            </a:lvl1pPr>
          </a:lstStyle>
          <a:p>
            <a:pPr marL="17145" marR="5080" indent="-5080">
              <a:lnSpc>
                <a:spcPct val="115500"/>
              </a:lnSpc>
              <a:spcBef>
                <a:spcPts val="95"/>
              </a:spcBef>
            </a:pPr>
            <a:r>
              <a:rPr lang="en-GB" dirty="0"/>
              <a:t>LOREM IPSUM DOLOR SIT</a:t>
            </a:r>
            <a:br>
              <a:rPr lang="en-GB" dirty="0"/>
            </a:br>
            <a:r>
              <a:rPr lang="en-GB" dirty="0"/>
              <a:t>AMET, CONSECTETUR</a:t>
            </a:r>
          </a:p>
        </p:txBody>
      </p:sp>
      <p:sp>
        <p:nvSpPr>
          <p:cNvPr id="31" name="Text Placeholder 30">
            <a:extLst>
              <a:ext uri="{FF2B5EF4-FFF2-40B4-BE49-F238E27FC236}">
                <a16:creationId xmlns:a16="http://schemas.microsoft.com/office/drawing/2014/main" id="{68F891CA-DC51-4E61-3188-C6F7BD30550F}"/>
              </a:ext>
            </a:extLst>
          </p:cNvPr>
          <p:cNvSpPr>
            <a:spLocks noGrp="1"/>
          </p:cNvSpPr>
          <p:nvPr>
            <p:ph type="body" sz="quarter" idx="13" hasCustomPrompt="1"/>
          </p:nvPr>
        </p:nvSpPr>
        <p:spPr>
          <a:xfrm>
            <a:off x="1337945" y="4713568"/>
            <a:ext cx="6572250" cy="2992994"/>
          </a:xfrm>
          <a:prstGeom prst="rect">
            <a:avLst/>
          </a:prstGeom>
        </p:spPr>
        <p:txBody>
          <a:bodyPr/>
          <a:lstStyle>
            <a:lvl1pPr algn="just">
              <a:lnSpc>
                <a:spcPct val="100000"/>
              </a:lnSpc>
              <a:defRPr sz="2200">
                <a:solidFill>
                  <a:srgbClr val="0F4773"/>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id ex </a:t>
            </a:r>
            <a:r>
              <a:rPr lang="en-GB" dirty="0" err="1"/>
              <a:t>vel</a:t>
            </a:r>
            <a:r>
              <a:rPr lang="en-GB" dirty="0"/>
              <a:t> </a:t>
            </a:r>
            <a:r>
              <a:rPr lang="en-GB" dirty="0" err="1"/>
              <a:t>leo</a:t>
            </a:r>
            <a:r>
              <a:rPr lang="en-GB" dirty="0"/>
              <a:t> convallis </a:t>
            </a:r>
            <a:r>
              <a:rPr lang="en-GB" dirty="0" err="1"/>
              <a:t>molestie</a:t>
            </a:r>
            <a:r>
              <a:rPr lang="en-GB" dirty="0"/>
              <a:t>. </a:t>
            </a:r>
            <a:r>
              <a:rPr lang="en-GB" dirty="0" err="1"/>
              <a:t>Nullam</a:t>
            </a:r>
            <a:r>
              <a:rPr lang="en-GB" dirty="0"/>
              <a:t> </a:t>
            </a:r>
            <a:r>
              <a:rPr lang="en-GB" dirty="0" err="1"/>
              <a:t>ornare</a:t>
            </a:r>
            <a:r>
              <a:rPr lang="en-GB" dirty="0"/>
              <a:t> </a:t>
            </a:r>
            <a:r>
              <a:rPr lang="en-GB" dirty="0" err="1"/>
              <a:t>felis</a:t>
            </a:r>
            <a:r>
              <a:rPr lang="en-GB" dirty="0"/>
              <a:t> et eros </a:t>
            </a:r>
            <a:r>
              <a:rPr lang="en-GB" dirty="0" err="1"/>
              <a:t>tincidunt</a:t>
            </a:r>
            <a:r>
              <a:rPr lang="en-GB" dirty="0"/>
              <a:t>, et maximus </a:t>
            </a:r>
            <a:r>
              <a:rPr lang="en-GB" dirty="0" err="1"/>
              <a:t>purus</a:t>
            </a:r>
            <a:r>
              <a:rPr lang="en-GB" dirty="0"/>
              <a:t> </a:t>
            </a:r>
            <a:r>
              <a:rPr lang="en-GB" dirty="0" err="1"/>
              <a:t>condimentum</a:t>
            </a:r>
            <a:r>
              <a:rPr lang="en-GB" dirty="0"/>
              <a:t>. Aenean </a:t>
            </a:r>
            <a:r>
              <a:rPr lang="en-GB" dirty="0" err="1"/>
              <a:t>pellentesque</a:t>
            </a:r>
            <a:r>
              <a:rPr lang="en-GB" dirty="0"/>
              <a:t> </a:t>
            </a:r>
            <a:r>
              <a:rPr lang="en-GB" dirty="0" err="1"/>
              <a:t>massa</a:t>
            </a:r>
            <a:r>
              <a:rPr lang="en-GB" dirty="0"/>
              <a:t> </a:t>
            </a:r>
            <a:r>
              <a:rPr lang="en-GB" dirty="0" err="1"/>
              <a:t>vel</a:t>
            </a:r>
            <a:r>
              <a:rPr lang="en-GB" dirty="0"/>
              <a:t> </a:t>
            </a:r>
            <a:r>
              <a:rPr lang="en-GB" dirty="0" err="1"/>
              <a:t>dolor</a:t>
            </a:r>
            <a:r>
              <a:rPr lang="en-GB" dirty="0"/>
              <a:t> </a:t>
            </a:r>
            <a:r>
              <a:rPr lang="en-GB" dirty="0" err="1"/>
              <a:t>elementum</a:t>
            </a:r>
            <a:r>
              <a:rPr lang="en-GB" dirty="0"/>
              <a:t>, et dui pulvinar </a:t>
            </a:r>
            <a:r>
              <a:rPr lang="en-GB" dirty="0" err="1"/>
              <a:t>ultrices</a:t>
            </a:r>
            <a:r>
              <a:rPr lang="en-GB" dirty="0"/>
              <a:t> </a:t>
            </a:r>
            <a:r>
              <a:rPr lang="en-GB" dirty="0" err="1"/>
              <a:t>eget</a:t>
            </a:r>
            <a:r>
              <a:rPr lang="en-GB" dirty="0"/>
              <a:t> vitae </a:t>
            </a:r>
            <a:r>
              <a:rPr lang="en-GB" dirty="0" err="1"/>
              <a:t>arcu</a:t>
            </a:r>
            <a:r>
              <a:rPr lang="en-GB" dirty="0"/>
              <a:t>. Nam </a:t>
            </a:r>
            <a:r>
              <a:rPr lang="en-GB" dirty="0" err="1"/>
              <a:t>porttitor</a:t>
            </a:r>
            <a:r>
              <a:rPr lang="en-GB" dirty="0"/>
              <a:t> lorem </a:t>
            </a:r>
            <a:r>
              <a:rPr lang="en-GB" dirty="0" err="1"/>
              <a:t>vel</a:t>
            </a:r>
            <a:r>
              <a:rPr lang="en-GB" dirty="0"/>
              <a:t> </a:t>
            </a:r>
            <a:r>
              <a:rPr lang="en-GB" dirty="0" err="1"/>
              <a:t>elit</a:t>
            </a:r>
            <a:r>
              <a:rPr lang="en-GB" dirty="0"/>
              <a:t> </a:t>
            </a:r>
            <a:r>
              <a:rPr lang="en-GB" dirty="0" err="1"/>
              <a:t>tempor</a:t>
            </a:r>
            <a:r>
              <a:rPr lang="en-GB" dirty="0"/>
              <a:t>, </a:t>
            </a:r>
            <a:r>
              <a:rPr lang="en-GB" dirty="0" err="1"/>
              <a:t>tincidunt</a:t>
            </a:r>
            <a:r>
              <a:rPr lang="en-GB" dirty="0"/>
              <a:t> tempus </a:t>
            </a:r>
            <a:r>
              <a:rPr lang="en-GB" dirty="0" err="1"/>
              <a:t>purus</a:t>
            </a:r>
            <a:r>
              <a:rPr lang="en-GB" dirty="0"/>
              <a:t> </a:t>
            </a:r>
            <a:r>
              <a:rPr lang="en-GB" dirty="0" err="1"/>
              <a:t>venenatis</a:t>
            </a:r>
            <a:r>
              <a:rPr lang="en-GB" dirty="0"/>
              <a:t>. Integer </a:t>
            </a:r>
            <a:r>
              <a:rPr lang="en-GB" dirty="0" err="1"/>
              <a:t>sodales</a:t>
            </a:r>
            <a:r>
              <a:rPr lang="en-GB" dirty="0"/>
              <a:t> magna in mi </a:t>
            </a:r>
            <a:r>
              <a:rPr lang="en-GB" dirty="0" err="1"/>
              <a:t>scelerisque</a:t>
            </a:r>
            <a:r>
              <a:rPr lang="en-GB" dirty="0"/>
              <a:t> </a:t>
            </a:r>
            <a:r>
              <a:rPr lang="en-GB" dirty="0" err="1"/>
              <a:t>commodo</a:t>
            </a:r>
            <a:r>
              <a:rPr lang="en-GB" dirty="0"/>
              <a:t>.</a:t>
            </a:r>
          </a:p>
        </p:txBody>
      </p:sp>
      <p:pic>
        <p:nvPicPr>
          <p:cNvPr id="7" name="Picture 6" descr="A picture containing text&#10;&#10;Description automatically generated">
            <a:extLst>
              <a:ext uri="{FF2B5EF4-FFF2-40B4-BE49-F238E27FC236}">
                <a16:creationId xmlns:a16="http://schemas.microsoft.com/office/drawing/2014/main" id="{D641B2F7-C5B6-6A6B-D29D-5278DE6CA6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7" b="34"/>
          <a:stretch/>
        </p:blipFill>
        <p:spPr>
          <a:xfrm>
            <a:off x="12193906" y="5857466"/>
            <a:ext cx="7910193" cy="5451883"/>
          </a:xfrm>
          <a:prstGeom prst="rect">
            <a:avLst/>
          </a:prstGeom>
        </p:spPr>
      </p:pic>
      <p:sp>
        <p:nvSpPr>
          <p:cNvPr id="8" name="Holder 6">
            <a:extLst>
              <a:ext uri="{FF2B5EF4-FFF2-40B4-BE49-F238E27FC236}">
                <a16:creationId xmlns:a16="http://schemas.microsoft.com/office/drawing/2014/main" id="{B85F10C8-2974-606F-FFBA-E8C643B02DD6}"/>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9" name="Group 8">
            <a:extLst>
              <a:ext uri="{FF2B5EF4-FFF2-40B4-BE49-F238E27FC236}">
                <a16:creationId xmlns:a16="http://schemas.microsoft.com/office/drawing/2014/main" id="{44E8379F-D01B-9F37-789A-FB0EE974921F}"/>
              </a:ext>
            </a:extLst>
          </p:cNvPr>
          <p:cNvGrpSpPr/>
          <p:nvPr userDrawn="1"/>
        </p:nvGrpSpPr>
        <p:grpSpPr>
          <a:xfrm>
            <a:off x="1136650" y="10713831"/>
            <a:ext cx="4825222" cy="369332"/>
            <a:chOff x="307805" y="10743874"/>
            <a:chExt cx="4825222" cy="369332"/>
          </a:xfrm>
        </p:grpSpPr>
        <p:pic>
          <p:nvPicPr>
            <p:cNvPr id="10" name="Picture 9" descr="Icon&#10;&#10;Description automatically generated">
              <a:extLst>
                <a:ext uri="{FF2B5EF4-FFF2-40B4-BE49-F238E27FC236}">
                  <a16:creationId xmlns:a16="http://schemas.microsoft.com/office/drawing/2014/main" id="{1FD0264A-1995-398E-514C-2AF2DF09C5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11" name="TextBox 10">
              <a:extLst>
                <a:ext uri="{FF2B5EF4-FFF2-40B4-BE49-F238E27FC236}">
                  <a16:creationId xmlns:a16="http://schemas.microsoft.com/office/drawing/2014/main" id="{C015DC64-D37A-BDF1-EEF6-D263D62E0BBE}"/>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866483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71C69C9-624C-9C5B-9BDC-6A6A3082FB22}"/>
              </a:ext>
            </a:extLst>
          </p:cNvPr>
          <p:cNvSpPr/>
          <p:nvPr userDrawn="1"/>
        </p:nvSpPr>
        <p:spPr>
          <a:xfrm>
            <a:off x="367266" y="350010"/>
            <a:ext cx="19375755" cy="10167686"/>
          </a:xfrm>
          <a:custGeom>
            <a:avLst/>
            <a:gdLst/>
            <a:ahLst/>
            <a:cxnLst/>
            <a:rect l="l" t="t" r="r" b="b"/>
            <a:pathLst>
              <a:path w="19375755" h="10237470">
                <a:moveTo>
                  <a:pt x="19375608" y="0"/>
                </a:moveTo>
                <a:lnTo>
                  <a:pt x="0" y="0"/>
                </a:lnTo>
                <a:lnTo>
                  <a:pt x="0" y="10237227"/>
                </a:lnTo>
                <a:lnTo>
                  <a:pt x="19375608" y="10237227"/>
                </a:lnTo>
                <a:lnTo>
                  <a:pt x="19375608" y="0"/>
                </a:lnTo>
                <a:close/>
              </a:path>
            </a:pathLst>
          </a:custGeom>
          <a:solidFill>
            <a:srgbClr val="104774"/>
          </a:solidFill>
        </p:spPr>
        <p:txBody>
          <a:bodyPr wrap="square" lIns="0" tIns="0" rIns="0" bIns="0" rtlCol="0"/>
          <a:lstStyle/>
          <a:p>
            <a:endParaRPr/>
          </a:p>
        </p:txBody>
      </p:sp>
      <p:sp>
        <p:nvSpPr>
          <p:cNvPr id="21" name="Text Placeholder 20">
            <a:extLst>
              <a:ext uri="{FF2B5EF4-FFF2-40B4-BE49-F238E27FC236}">
                <a16:creationId xmlns:a16="http://schemas.microsoft.com/office/drawing/2014/main" id="{C82DFB08-5370-9F80-5597-367541FF052F}"/>
              </a:ext>
            </a:extLst>
          </p:cNvPr>
          <p:cNvSpPr>
            <a:spLocks noGrp="1"/>
          </p:cNvSpPr>
          <p:nvPr>
            <p:ph type="body" sz="quarter" idx="12" hasCustomPrompt="1"/>
          </p:nvPr>
        </p:nvSpPr>
        <p:spPr>
          <a:xfrm>
            <a:off x="4155646" y="2911475"/>
            <a:ext cx="4800600" cy="2208213"/>
          </a:xfrm>
          <a:prstGeom prst="rect">
            <a:avLst/>
          </a:prstGeom>
        </p:spPr>
        <p:txBody>
          <a:bodyPr/>
          <a:lstStyle>
            <a:lvl1pPr>
              <a:defRPr sz="4050" b="1">
                <a:solidFill>
                  <a:schemeClr val="bg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LV" dirty="0"/>
          </a:p>
        </p:txBody>
      </p:sp>
      <p:sp>
        <p:nvSpPr>
          <p:cNvPr id="23" name="Text Placeholder 22">
            <a:extLst>
              <a:ext uri="{FF2B5EF4-FFF2-40B4-BE49-F238E27FC236}">
                <a16:creationId xmlns:a16="http://schemas.microsoft.com/office/drawing/2014/main" id="{0FEE2C06-7153-65B2-0803-91797D138631}"/>
              </a:ext>
            </a:extLst>
          </p:cNvPr>
          <p:cNvSpPr>
            <a:spLocks noGrp="1"/>
          </p:cNvSpPr>
          <p:nvPr>
            <p:ph type="body" sz="quarter" idx="13" hasCustomPrompt="1"/>
          </p:nvPr>
        </p:nvSpPr>
        <p:spPr>
          <a:xfrm>
            <a:off x="4155646" y="6211608"/>
            <a:ext cx="4800600" cy="2208213"/>
          </a:xfrm>
          <a:prstGeom prst="rect">
            <a:avLst/>
          </a:prstGeom>
        </p:spPr>
        <p:txBody>
          <a:bodyPr/>
          <a:lstStyle>
            <a:lvl1pPr>
              <a:defRPr sz="4050" b="1">
                <a:solidFill>
                  <a:schemeClr val="bg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LV" dirty="0"/>
          </a:p>
        </p:txBody>
      </p:sp>
      <p:sp>
        <p:nvSpPr>
          <p:cNvPr id="5" name="Holder 6">
            <a:extLst>
              <a:ext uri="{FF2B5EF4-FFF2-40B4-BE49-F238E27FC236}">
                <a16:creationId xmlns:a16="http://schemas.microsoft.com/office/drawing/2014/main" id="{ACEE9AE7-A8BB-8667-50C5-B6D1AD62AACD}"/>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6" name="Group 5">
            <a:extLst>
              <a:ext uri="{FF2B5EF4-FFF2-40B4-BE49-F238E27FC236}">
                <a16:creationId xmlns:a16="http://schemas.microsoft.com/office/drawing/2014/main" id="{BC1E36C7-21D7-335D-ABF9-F22AB338FA42}"/>
              </a:ext>
            </a:extLst>
          </p:cNvPr>
          <p:cNvGrpSpPr/>
          <p:nvPr userDrawn="1"/>
        </p:nvGrpSpPr>
        <p:grpSpPr>
          <a:xfrm>
            <a:off x="1136650" y="10713831"/>
            <a:ext cx="4825222" cy="369332"/>
            <a:chOff x="307805" y="10743874"/>
            <a:chExt cx="4825222" cy="369332"/>
          </a:xfrm>
        </p:grpSpPr>
        <p:pic>
          <p:nvPicPr>
            <p:cNvPr id="7" name="Picture 6" descr="Icon&#10;&#10;Description automatically generated">
              <a:extLst>
                <a:ext uri="{FF2B5EF4-FFF2-40B4-BE49-F238E27FC236}">
                  <a16:creationId xmlns:a16="http://schemas.microsoft.com/office/drawing/2014/main" id="{F5C6119E-26A2-2CFB-6AA7-E6A724972A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9" name="TextBox 8">
              <a:extLst>
                <a:ext uri="{FF2B5EF4-FFF2-40B4-BE49-F238E27FC236}">
                  <a16:creationId xmlns:a16="http://schemas.microsoft.com/office/drawing/2014/main" id="{90971D65-87C2-436E-F17B-1EB0CEE33CDD}"/>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948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6306-B2FD-4E81-A0EE-243281DFA7D3}"/>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2B09A31-32F0-4129-A5D0-0CC3AE2AE1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5E38025-6FAD-4438-A692-FE27A858E8E5}"/>
              </a:ext>
            </a:extLst>
          </p:cNvPr>
          <p:cNvSpPr>
            <a:spLocks noGrp="1"/>
          </p:cNvSpPr>
          <p:nvPr>
            <p:ph type="dt" sz="half" idx="10"/>
          </p:nvPr>
        </p:nvSpPr>
        <p:spPr/>
        <p:txBody>
          <a:bodyPr/>
          <a:lstStyle/>
          <a:p>
            <a:fld id="{5F33137A-2EEA-476C-BAD6-7489D38E4C7B}" type="datetime1">
              <a:rPr lang="lv-LV" smtClean="0"/>
              <a:t>10.05.2023</a:t>
            </a:fld>
            <a:endParaRPr lang="lv-LV"/>
          </a:p>
        </p:txBody>
      </p:sp>
      <p:sp>
        <p:nvSpPr>
          <p:cNvPr id="5" name="Footer Placeholder 4">
            <a:extLst>
              <a:ext uri="{FF2B5EF4-FFF2-40B4-BE49-F238E27FC236}">
                <a16:creationId xmlns:a16="http://schemas.microsoft.com/office/drawing/2014/main" id="{799703C3-9343-429C-B8F2-8BD894A3594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B3130A3-E3D3-4DF7-AC46-D19DCD37DF76}"/>
              </a:ext>
            </a:extLst>
          </p:cNvPr>
          <p:cNvSpPr>
            <a:spLocks noGrp="1"/>
          </p:cNvSpPr>
          <p:nvPr>
            <p:ph type="sldNum" sz="quarter" idx="12"/>
          </p:nvPr>
        </p:nvSpPr>
        <p:spPr>
          <a:xfrm>
            <a:off x="18348299" y="10403754"/>
            <a:ext cx="374865" cy="761294"/>
          </a:xfrm>
        </p:spPr>
        <p:txBody>
          <a:bodyPr/>
          <a:lstStyle/>
          <a:p>
            <a:fld id="{85A22878-9313-4309-89DA-AF74AD5D5F1B}" type="slidenum">
              <a:rPr lang="lv-LV" smtClean="0"/>
              <a:t>‹#›</a:t>
            </a:fld>
            <a:endParaRPr lang="lv-LV"/>
          </a:p>
        </p:txBody>
      </p:sp>
    </p:spTree>
    <p:extLst>
      <p:ext uri="{BB962C8B-B14F-4D97-AF65-F5344CB8AC3E}">
        <p14:creationId xmlns:p14="http://schemas.microsoft.com/office/powerpoint/2010/main" val="1302247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34_Blank">
    <p:spTree>
      <p:nvGrpSpPr>
        <p:cNvPr id="1" name=""/>
        <p:cNvGrpSpPr/>
        <p:nvPr/>
      </p:nvGrpSpPr>
      <p:grpSpPr>
        <a:xfrm>
          <a:off x="0" y="0"/>
          <a:ext cx="0" cy="0"/>
          <a:chOff x="0" y="0"/>
          <a:chExt cx="0" cy="0"/>
        </a:xfrm>
      </p:grpSpPr>
      <p:pic>
        <p:nvPicPr>
          <p:cNvPr id="2" name="Picture 24" descr="C:\Users\ibulavintseva.NEXTEP\Desktop\shutterstock_16533147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44" y="0"/>
            <a:ext cx="20169544" cy="1130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C:\Users\ibulavintseva.NEXTEP\Desktop\APA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520502" y="-505256"/>
            <a:ext cx="5583599" cy="31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9457EF38-5A21-4A12-A0A7-41A3DF41F22A}" type="datetime1">
              <a:rPr lang="en-US"/>
              <a:pPr>
                <a:defRPr/>
              </a:pPr>
              <a:t>5/10/2023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18348299" y="10403754"/>
            <a:ext cx="374865" cy="761294"/>
          </a:xfrm>
        </p:spPr>
        <p:txBody>
          <a:bodyPr/>
          <a:lstStyle>
            <a:lvl1pPr>
              <a:defRPr/>
            </a:lvl1pPr>
          </a:lstStyle>
          <a:p>
            <a:fld id="{6F816436-FF14-4234-8E10-7E7AD82AF7DC}" type="slidenum">
              <a:rPr lang="en-US" altLang="en-US"/>
              <a:pPr/>
              <a:t>‹#›</a:t>
            </a:fld>
            <a:endParaRPr lang="en-US" altLang="en-US"/>
          </a:p>
        </p:txBody>
      </p:sp>
    </p:spTree>
    <p:extLst>
      <p:ext uri="{BB962C8B-B14F-4D97-AF65-F5344CB8AC3E}">
        <p14:creationId xmlns:p14="http://schemas.microsoft.com/office/powerpoint/2010/main" val="353361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9EDFA98-6150-1CF8-AE61-71239A32B47C}"/>
              </a:ext>
            </a:extLst>
          </p:cNvPr>
          <p:cNvSpPr>
            <a:spLocks noGrp="1"/>
          </p:cNvSpPr>
          <p:nvPr>
            <p:ph type="pic" sz="quarter" idx="10"/>
          </p:nvPr>
        </p:nvSpPr>
        <p:spPr>
          <a:xfrm>
            <a:off x="307805" y="225425"/>
            <a:ext cx="19375608" cy="10204450"/>
          </a:xfrm>
          <a:prstGeom prst="rect">
            <a:avLst/>
          </a:prstGeom>
        </p:spPr>
        <p:txBody>
          <a:bodyPr/>
          <a:lstStyle/>
          <a:p>
            <a:endParaRPr lang="en-LV"/>
          </a:p>
        </p:txBody>
      </p:sp>
      <p:sp>
        <p:nvSpPr>
          <p:cNvPr id="6" name="Holder 6">
            <a:extLst>
              <a:ext uri="{FF2B5EF4-FFF2-40B4-BE49-F238E27FC236}">
                <a16:creationId xmlns:a16="http://schemas.microsoft.com/office/drawing/2014/main" id="{E00F1EA7-A589-85B6-2FD4-3784AC8EE849}"/>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0C4873"/>
                </a:solidFill>
              </a:defRPr>
            </a:lvl1pPr>
          </a:lstStyle>
          <a:p>
            <a:fld id="{B6F15528-21DE-4FAA-801E-634DDDAF4B2B}" type="slidenum">
              <a:rPr lang="en-LV" smtClean="0"/>
              <a:pPr/>
              <a:t>‹#›</a:t>
            </a:fld>
            <a:endParaRPr lang="en-LV" dirty="0"/>
          </a:p>
        </p:txBody>
      </p:sp>
      <p:grpSp>
        <p:nvGrpSpPr>
          <p:cNvPr id="7" name="Group 6">
            <a:extLst>
              <a:ext uri="{FF2B5EF4-FFF2-40B4-BE49-F238E27FC236}">
                <a16:creationId xmlns:a16="http://schemas.microsoft.com/office/drawing/2014/main" id="{634591C8-4ED7-60B0-D55D-E18096ED8BBE}"/>
              </a:ext>
            </a:extLst>
          </p:cNvPr>
          <p:cNvGrpSpPr/>
          <p:nvPr userDrawn="1"/>
        </p:nvGrpSpPr>
        <p:grpSpPr>
          <a:xfrm>
            <a:off x="1136650" y="10713831"/>
            <a:ext cx="4825222" cy="369332"/>
            <a:chOff x="307805" y="10743874"/>
            <a:chExt cx="4825222" cy="369332"/>
          </a:xfrm>
        </p:grpSpPr>
        <p:pic>
          <p:nvPicPr>
            <p:cNvPr id="8" name="Picture 7" descr="Icon&#10;&#10;Description automatically generated">
              <a:extLst>
                <a:ext uri="{FF2B5EF4-FFF2-40B4-BE49-F238E27FC236}">
                  <a16:creationId xmlns:a16="http://schemas.microsoft.com/office/drawing/2014/main" id="{05A9FB5E-69B9-7932-AD60-F4F6055EAF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9" name="TextBox 8">
              <a:extLst>
                <a:ext uri="{FF2B5EF4-FFF2-40B4-BE49-F238E27FC236}">
                  <a16:creationId xmlns:a16="http://schemas.microsoft.com/office/drawing/2014/main" id="{4076B6BA-2438-96DC-39C8-52208384D35F}"/>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195608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1" name="object 30">
            <a:extLst>
              <a:ext uri="{FF2B5EF4-FFF2-40B4-BE49-F238E27FC236}">
                <a16:creationId xmlns:a16="http://schemas.microsoft.com/office/drawing/2014/main" id="{EF7D942F-9D2E-F230-3B9A-A535E55F38D8}"/>
              </a:ext>
            </a:extLst>
          </p:cNvPr>
          <p:cNvSpPr/>
          <p:nvPr userDrawn="1"/>
        </p:nvSpPr>
        <p:spPr>
          <a:xfrm>
            <a:off x="-82550" y="-29980"/>
            <a:ext cx="2690880" cy="348115"/>
          </a:xfrm>
          <a:prstGeom prst="roundRect">
            <a:avLst/>
          </a:prstGeom>
          <a:solidFill>
            <a:srgbClr val="104774"/>
          </a:solidFill>
        </p:spPr>
        <p:txBody>
          <a:bodyPr wrap="square" lIns="0" tIns="0" rIns="0" bIns="0" rtlCol="0"/>
          <a:lstStyle/>
          <a:p>
            <a:endParaRPr/>
          </a:p>
        </p:txBody>
      </p:sp>
      <p:sp>
        <p:nvSpPr>
          <p:cNvPr id="37" name="Text Placeholder 15">
            <a:extLst>
              <a:ext uri="{FF2B5EF4-FFF2-40B4-BE49-F238E27FC236}">
                <a16:creationId xmlns:a16="http://schemas.microsoft.com/office/drawing/2014/main" id="{0FFE15BF-39CC-8033-CA29-7B93FCF92031}"/>
              </a:ext>
            </a:extLst>
          </p:cNvPr>
          <p:cNvSpPr>
            <a:spLocks noGrp="1"/>
          </p:cNvSpPr>
          <p:nvPr>
            <p:ph type="body" sz="quarter" idx="14" hasCustomPrompt="1"/>
          </p:nvPr>
        </p:nvSpPr>
        <p:spPr>
          <a:xfrm>
            <a:off x="1146692" y="1096010"/>
            <a:ext cx="17810716" cy="8839200"/>
          </a:xfrm>
          <a:prstGeom prst="rect">
            <a:avLst/>
          </a:prstGeom>
        </p:spPr>
        <p:txBody>
          <a:bodyPr numCol="3" spcCol="432000"/>
          <a:lstStyle>
            <a:lvl1pPr marL="0" marR="0" indent="0" algn="just" defTabSz="914400" eaLnBrk="1" fontAlgn="auto" latinLnBrk="0" hangingPunct="1">
              <a:lnSpc>
                <a:spcPct val="100000"/>
              </a:lnSpc>
              <a:spcBef>
                <a:spcPts val="0"/>
              </a:spcBef>
              <a:spcAft>
                <a:spcPts val="0"/>
              </a:spcAft>
              <a:buClrTx/>
              <a:buSzTx/>
              <a:buFontTx/>
              <a:buNone/>
              <a:tabLst/>
              <a:defRPr sz="2200">
                <a:solidFill>
                  <a:srgbClr val="0C4873"/>
                </a:solidFill>
                <a:latin typeface="+mn-lt"/>
                <a:cs typeface="Calibri" panose="020F0502020204030204" pitchFamily="34" charset="0"/>
              </a:defRPr>
            </a:lvl1pPr>
          </a:lstStyle>
          <a:p>
            <a:pPr algn="just"/>
            <a:r>
              <a:rPr lang="en-GB" sz="2200" b="0" i="0" dirty="0">
                <a:solidFill>
                  <a:srgbClr val="0C4873"/>
                </a:solidFill>
                <a:effectLst/>
                <a:latin typeface="+mn-lt"/>
              </a:rPr>
              <a:t>Lorem ipsum </a:t>
            </a:r>
            <a:r>
              <a:rPr lang="en-GB" sz="2200" b="0" i="0" dirty="0" err="1">
                <a:solidFill>
                  <a:srgbClr val="0C4873"/>
                </a:solidFill>
                <a:effectLst/>
                <a:latin typeface="+mn-lt"/>
              </a:rPr>
              <a:t>dolor</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consectetur</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do </a:t>
            </a:r>
            <a:r>
              <a:rPr lang="en-GB" sz="2200" b="0" i="0" dirty="0" err="1">
                <a:solidFill>
                  <a:srgbClr val="0C4873"/>
                </a:solidFill>
                <a:effectLst/>
                <a:latin typeface="+mn-lt"/>
              </a:rPr>
              <a:t>eiusmod</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incididunt</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labore et dolore magna </a:t>
            </a:r>
            <a:r>
              <a:rPr lang="en-GB" sz="2200" b="0" i="0" dirty="0" err="1">
                <a:solidFill>
                  <a:srgbClr val="0C4873"/>
                </a:solidFill>
                <a:effectLst/>
                <a:latin typeface="+mn-lt"/>
              </a:rPr>
              <a:t>aliqua</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dapibus</a:t>
            </a:r>
            <a:r>
              <a:rPr lang="en-GB" sz="2200" b="0" i="0" dirty="0">
                <a:solidFill>
                  <a:srgbClr val="0C4873"/>
                </a:solidFill>
                <a:effectLst/>
                <a:latin typeface="+mn-lt"/>
              </a:rPr>
              <a:t> </a:t>
            </a:r>
            <a:r>
              <a:rPr lang="en-GB" sz="2200" b="0" i="0" dirty="0" err="1">
                <a:solidFill>
                  <a:srgbClr val="0C4873"/>
                </a:solidFill>
                <a:effectLst/>
                <a:latin typeface="+mn-lt"/>
              </a:rPr>
              <a:t>ultrices</a:t>
            </a:r>
            <a:r>
              <a:rPr lang="en-GB" sz="2200" b="0" i="0" dirty="0">
                <a:solidFill>
                  <a:srgbClr val="0C4873"/>
                </a:solidFill>
                <a:effectLst/>
                <a:latin typeface="+mn-lt"/>
              </a:rPr>
              <a:t> in. Id </a:t>
            </a:r>
            <a:r>
              <a:rPr lang="en-GB" sz="2200" b="0" i="0" dirty="0" err="1">
                <a:solidFill>
                  <a:srgbClr val="0C4873"/>
                </a:solidFill>
                <a:effectLst/>
                <a:latin typeface="+mn-lt"/>
              </a:rPr>
              <a:t>venenatis</a:t>
            </a:r>
            <a:r>
              <a:rPr lang="en-GB" sz="2200" b="0" i="0" dirty="0">
                <a:solidFill>
                  <a:srgbClr val="0C4873"/>
                </a:solidFill>
                <a:effectLst/>
                <a:latin typeface="+mn-lt"/>
              </a:rPr>
              <a:t> a </a:t>
            </a:r>
            <a:r>
              <a:rPr lang="en-GB" sz="2200" b="0" i="0" dirty="0" err="1">
                <a:solidFill>
                  <a:srgbClr val="0C4873"/>
                </a:solidFill>
                <a:effectLst/>
                <a:latin typeface="+mn-lt"/>
              </a:rPr>
              <a:t>condimentum</a:t>
            </a:r>
            <a:r>
              <a:rPr lang="en-GB" sz="2200" b="0" i="0" dirty="0">
                <a:solidFill>
                  <a:srgbClr val="0C4873"/>
                </a:solidFill>
                <a:effectLst/>
                <a:latin typeface="+mn-lt"/>
              </a:rPr>
              <a:t> vitae </a:t>
            </a:r>
            <a:r>
              <a:rPr lang="en-GB" sz="2200" b="0" i="0" dirty="0" err="1">
                <a:solidFill>
                  <a:srgbClr val="0C4873"/>
                </a:solidFill>
                <a:effectLst/>
                <a:latin typeface="+mn-lt"/>
              </a:rPr>
              <a:t>sapien</a:t>
            </a:r>
            <a:r>
              <a:rPr lang="en-GB" sz="2200" b="0" i="0" dirty="0">
                <a:solidFill>
                  <a:srgbClr val="0C4873"/>
                </a:solidFill>
                <a:effectLst/>
                <a:latin typeface="+mn-lt"/>
              </a:rPr>
              <a:t> </a:t>
            </a:r>
            <a:r>
              <a:rPr lang="en-GB" sz="2200" b="0" i="0" dirty="0" err="1">
                <a:solidFill>
                  <a:srgbClr val="0C4873"/>
                </a:solidFill>
                <a:effectLst/>
                <a:latin typeface="+mn-lt"/>
              </a:rPr>
              <a:t>pellentesque</a:t>
            </a:r>
            <a:r>
              <a:rPr lang="en-GB" sz="2200" b="0" i="0" dirty="0">
                <a:solidFill>
                  <a:srgbClr val="0C4873"/>
                </a:solidFill>
                <a:effectLst/>
                <a:latin typeface="+mn-lt"/>
              </a:rPr>
              <a:t>. Nunc pulvinar </a:t>
            </a:r>
            <a:r>
              <a:rPr lang="en-GB" sz="2200" b="0" i="0" dirty="0" err="1">
                <a:solidFill>
                  <a:srgbClr val="0C4873"/>
                </a:solidFill>
                <a:effectLst/>
                <a:latin typeface="+mn-lt"/>
              </a:rPr>
              <a:t>sapien</a:t>
            </a:r>
            <a:r>
              <a:rPr lang="en-GB" sz="2200" b="0" i="0" dirty="0">
                <a:solidFill>
                  <a:srgbClr val="0C4873"/>
                </a:solidFill>
                <a:effectLst/>
                <a:latin typeface="+mn-lt"/>
              </a:rPr>
              <a:t> et ligula.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tempus </a:t>
            </a:r>
            <a:r>
              <a:rPr lang="en-GB" sz="2200" b="0" i="0" dirty="0" err="1">
                <a:solidFill>
                  <a:srgbClr val="0C4873"/>
                </a:solidFill>
                <a:effectLst/>
                <a:latin typeface="+mn-lt"/>
              </a:rPr>
              <a:t>iaculis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suspendisse</a:t>
            </a:r>
            <a:r>
              <a:rPr lang="en-GB" sz="2200" b="0" i="0" dirty="0">
                <a:solidFill>
                  <a:srgbClr val="0C4873"/>
                </a:solidFill>
                <a:effectLst/>
                <a:latin typeface="+mn-lt"/>
              </a:rPr>
              <a:t> </a:t>
            </a:r>
            <a:r>
              <a:rPr lang="en-GB" sz="2200" b="0" i="0" dirty="0" err="1">
                <a:solidFill>
                  <a:srgbClr val="0C4873"/>
                </a:solidFill>
                <a:effectLst/>
                <a:latin typeface="+mn-lt"/>
              </a:rPr>
              <a:t>faucibus</a:t>
            </a:r>
            <a:r>
              <a:rPr lang="en-GB" sz="2200" b="0" i="0" dirty="0">
                <a:solidFill>
                  <a:srgbClr val="0C4873"/>
                </a:solidFill>
                <a:effectLst/>
                <a:latin typeface="+mn-lt"/>
              </a:rPr>
              <a:t> </a:t>
            </a:r>
            <a:r>
              <a:rPr lang="en-GB" sz="2200" b="0" i="0" dirty="0" err="1">
                <a:solidFill>
                  <a:srgbClr val="0C4873"/>
                </a:solidFill>
                <a:effectLst/>
                <a:latin typeface="+mn-lt"/>
              </a:rPr>
              <a:t>interdum</a:t>
            </a:r>
            <a:r>
              <a:rPr lang="en-GB" sz="2200" b="0" i="0" dirty="0">
                <a:solidFill>
                  <a:srgbClr val="0C4873"/>
                </a:solidFill>
                <a:effectLst/>
                <a:latin typeface="+mn-lt"/>
              </a:rPr>
              <a:t> </a:t>
            </a:r>
            <a:r>
              <a:rPr lang="en-GB" sz="2200" b="0" i="0" dirty="0" err="1">
                <a:solidFill>
                  <a:srgbClr val="0C4873"/>
                </a:solidFill>
                <a:effectLst/>
                <a:latin typeface="+mn-lt"/>
              </a:rPr>
              <a:t>posuere</a:t>
            </a:r>
            <a:r>
              <a:rPr lang="en-GB" sz="2200" b="0" i="0" dirty="0">
                <a:solidFill>
                  <a:srgbClr val="0C4873"/>
                </a:solidFill>
                <a:effectLst/>
                <a:latin typeface="+mn-lt"/>
              </a:rPr>
              <a:t>. A </a:t>
            </a:r>
            <a:r>
              <a:rPr lang="en-GB" sz="2200" b="0" i="0" dirty="0" err="1">
                <a:solidFill>
                  <a:srgbClr val="0C4873"/>
                </a:solidFill>
                <a:effectLst/>
                <a:latin typeface="+mn-lt"/>
              </a:rPr>
              <a:t>arcu</a:t>
            </a:r>
            <a:r>
              <a:rPr lang="en-GB" sz="2200" b="0" i="0" dirty="0">
                <a:solidFill>
                  <a:srgbClr val="0C4873"/>
                </a:solidFill>
                <a:effectLst/>
                <a:latin typeface="+mn-lt"/>
              </a:rPr>
              <a:t> cursus vitae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Cum sociis </a:t>
            </a:r>
            <a:r>
              <a:rPr lang="en-GB" sz="2200" b="0" i="0" dirty="0" err="1">
                <a:solidFill>
                  <a:srgbClr val="0C4873"/>
                </a:solidFill>
                <a:effectLst/>
                <a:latin typeface="+mn-lt"/>
              </a:rPr>
              <a:t>natoque</a:t>
            </a:r>
            <a:r>
              <a:rPr lang="en-GB" sz="2200" b="0" i="0" dirty="0">
                <a:solidFill>
                  <a:srgbClr val="0C4873"/>
                </a:solidFill>
                <a:effectLst/>
                <a:latin typeface="+mn-lt"/>
              </a:rPr>
              <a:t> </a:t>
            </a:r>
            <a:r>
              <a:rPr lang="en-GB" sz="2200" b="0" i="0" dirty="0" err="1">
                <a:solidFill>
                  <a:srgbClr val="0C4873"/>
                </a:solidFill>
                <a:effectLst/>
                <a:latin typeface="+mn-lt"/>
              </a:rPr>
              <a:t>penatibus</a:t>
            </a:r>
            <a:r>
              <a:rPr lang="en-GB" sz="2200" b="0" i="0" dirty="0">
                <a:solidFill>
                  <a:srgbClr val="0C4873"/>
                </a:solidFill>
                <a:effectLst/>
                <a:latin typeface="+mn-lt"/>
              </a:rPr>
              <a:t> et. </a:t>
            </a:r>
            <a:r>
              <a:rPr lang="en-GB" sz="2200" b="0" i="0" dirty="0" err="1">
                <a:solidFill>
                  <a:srgbClr val="0C4873"/>
                </a:solidFill>
                <a:effectLst/>
                <a:latin typeface="+mn-lt"/>
              </a:rPr>
              <a:t>Curabitur</a:t>
            </a:r>
            <a:r>
              <a:rPr lang="en-GB" sz="2200" b="0" i="0" dirty="0">
                <a:solidFill>
                  <a:srgbClr val="0C4873"/>
                </a:solidFill>
                <a:effectLst/>
                <a:latin typeface="+mn-lt"/>
              </a:rPr>
              <a:t> vitae </a:t>
            </a:r>
            <a:r>
              <a:rPr lang="en-GB" sz="2200" b="0" i="0" dirty="0" err="1">
                <a:solidFill>
                  <a:srgbClr val="0C4873"/>
                </a:solidFill>
                <a:effectLst/>
                <a:latin typeface="+mn-lt"/>
              </a:rPr>
              <a:t>nunc</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a:t>
            </a:r>
            <a:r>
              <a:rPr lang="en-GB" sz="2200" b="0" i="0" dirty="0" err="1">
                <a:solidFill>
                  <a:srgbClr val="0C4873"/>
                </a:solidFill>
                <a:effectLst/>
                <a:latin typeface="+mn-lt"/>
              </a:rPr>
              <a:t>velit</a:t>
            </a:r>
            <a:r>
              <a:rPr lang="en-GB" sz="2200" b="0" i="0" dirty="0">
                <a:solidFill>
                  <a:srgbClr val="0C4873"/>
                </a:solidFill>
                <a:effectLst/>
                <a:latin typeface="+mn-lt"/>
              </a:rPr>
              <a:t> </a:t>
            </a:r>
            <a:r>
              <a:rPr lang="en-GB" sz="2200" b="0" i="0" dirty="0" err="1">
                <a:solidFill>
                  <a:srgbClr val="0C4873"/>
                </a:solidFill>
                <a:effectLst/>
                <a:latin typeface="+mn-lt"/>
              </a:rPr>
              <a:t>dignissim</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in </a:t>
            </a:r>
            <a:r>
              <a:rPr lang="en-GB" sz="2200" b="0" i="0" dirty="0" err="1">
                <a:solidFill>
                  <a:srgbClr val="0C4873"/>
                </a:solidFill>
                <a:effectLst/>
                <a:latin typeface="+mn-lt"/>
              </a:rPr>
              <a:t>aliquam</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fringilla</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tincidunt</a:t>
            </a:r>
            <a:r>
              <a:rPr lang="en-GB" sz="2200" b="0" i="0" dirty="0">
                <a:solidFill>
                  <a:srgbClr val="0C4873"/>
                </a:solidFill>
                <a:effectLst/>
                <a:latin typeface="+mn-lt"/>
              </a:rPr>
              <a:t> </a:t>
            </a:r>
            <a:r>
              <a:rPr lang="en-GB" sz="2200" b="0" i="0" dirty="0" err="1">
                <a:solidFill>
                  <a:srgbClr val="0C4873"/>
                </a:solidFill>
                <a:effectLst/>
                <a:latin typeface="+mn-lt"/>
              </a:rPr>
              <a:t>augue</a:t>
            </a:r>
            <a:r>
              <a:rPr lang="en-GB" sz="2200" b="0" i="0" dirty="0">
                <a:solidFill>
                  <a:srgbClr val="0C4873"/>
                </a:solidFill>
                <a:effectLst/>
                <a:latin typeface="+mn-lt"/>
              </a:rPr>
              <a:t>.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Vitae semper </a:t>
            </a:r>
            <a:r>
              <a:rPr lang="en-GB" sz="2200" b="0" i="0" dirty="0" err="1">
                <a:solidFill>
                  <a:srgbClr val="0C4873"/>
                </a:solidFill>
                <a:effectLst/>
                <a:latin typeface="+mn-lt"/>
              </a:rPr>
              <a:t>quis</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cras</a:t>
            </a:r>
            <a:r>
              <a:rPr lang="en-GB" sz="2200" b="0" i="0" dirty="0">
                <a:solidFill>
                  <a:srgbClr val="0C4873"/>
                </a:solidFill>
                <a:effectLst/>
                <a:latin typeface="+mn-lt"/>
              </a:rPr>
              <a:t> fermentum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feugiat</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tristique</a:t>
            </a:r>
            <a:r>
              <a:rPr lang="en-GB" sz="2200" b="0" i="0" dirty="0">
                <a:solidFill>
                  <a:srgbClr val="0C4873"/>
                </a:solidFill>
                <a:effectLst/>
                <a:latin typeface="+mn-lt"/>
              </a:rPr>
              <a:t> </a:t>
            </a:r>
            <a:r>
              <a:rPr lang="en-GB" sz="2200" b="0" i="0" dirty="0" err="1">
                <a:solidFill>
                  <a:srgbClr val="0C4873"/>
                </a:solidFill>
                <a:effectLst/>
                <a:latin typeface="+mn-lt"/>
              </a:rPr>
              <a:t>sollicitudin</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a:t>
            </a:r>
          </a:p>
          <a:p>
            <a:pPr algn="just"/>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consequat</a:t>
            </a:r>
            <a:r>
              <a:rPr lang="en-GB" sz="2200" b="0" i="0" dirty="0">
                <a:solidFill>
                  <a:srgbClr val="0C4873"/>
                </a:solidFill>
                <a:effectLst/>
                <a:latin typeface="+mn-lt"/>
              </a:rPr>
              <a:t> ac </a:t>
            </a:r>
            <a:r>
              <a:rPr lang="en-GB" sz="2200" b="0" i="0" dirty="0" err="1">
                <a:solidFill>
                  <a:srgbClr val="0C4873"/>
                </a:solidFill>
                <a:effectLst/>
                <a:latin typeface="+mn-lt"/>
              </a:rPr>
              <a:t>felis</a:t>
            </a:r>
            <a:r>
              <a:rPr lang="en-GB" sz="2200" b="0" i="0" dirty="0">
                <a:solidFill>
                  <a:srgbClr val="0C4873"/>
                </a:solidFill>
                <a:effectLst/>
                <a:latin typeface="+mn-lt"/>
              </a:rPr>
              <a:t> </a:t>
            </a:r>
            <a:r>
              <a:rPr lang="en-GB" sz="2200" b="0" i="0" dirty="0" err="1">
                <a:solidFill>
                  <a:srgbClr val="0C4873"/>
                </a:solidFill>
                <a:effectLst/>
                <a:latin typeface="+mn-lt"/>
              </a:rPr>
              <a:t>donec</a:t>
            </a:r>
            <a:r>
              <a:rPr lang="en-GB" sz="2200" b="0" i="0" dirty="0">
                <a:solidFill>
                  <a:srgbClr val="0C4873"/>
                </a:solidFill>
                <a:effectLst/>
                <a:latin typeface="+mn-lt"/>
              </a:rPr>
              <a:t>.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quisque</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in </a:t>
            </a:r>
            <a:r>
              <a:rPr lang="en-GB" sz="2200" b="0" i="0" dirty="0" err="1">
                <a:solidFill>
                  <a:srgbClr val="0C4873"/>
                </a:solidFill>
                <a:effectLst/>
                <a:latin typeface="+mn-lt"/>
              </a:rPr>
              <a:t>arcu</a:t>
            </a:r>
            <a:r>
              <a:rPr lang="en-GB" sz="2200" b="0" i="0" dirty="0">
                <a:solidFill>
                  <a:srgbClr val="0C4873"/>
                </a:solidFill>
                <a:effectLst/>
                <a:latin typeface="+mn-lt"/>
              </a:rPr>
              <a:t> cursus.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laoreet</a:t>
            </a:r>
            <a:r>
              <a:rPr lang="en-GB" sz="2200" b="0" i="0" dirty="0">
                <a:solidFill>
                  <a:srgbClr val="0C4873"/>
                </a:solidFill>
                <a:effectLst/>
                <a:latin typeface="+mn-lt"/>
              </a:rPr>
              <a:t> non.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 </a:t>
            </a:r>
            <a:r>
              <a:rPr lang="en-GB" sz="2200" b="0" i="0" dirty="0" err="1">
                <a:solidFill>
                  <a:srgbClr val="0C4873"/>
                </a:solidFill>
                <a:effectLst/>
                <a:latin typeface="+mn-lt"/>
              </a:rPr>
              <a:t>Praesent</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facilisis</a:t>
            </a:r>
            <a:r>
              <a:rPr lang="en-GB" sz="2200" b="0" i="0" dirty="0">
                <a:solidFill>
                  <a:srgbClr val="0C4873"/>
                </a:solidFill>
                <a:effectLst/>
                <a:latin typeface="+mn-lt"/>
              </a:rPr>
              <a:t> </a:t>
            </a:r>
            <a:r>
              <a:rPr lang="en-GB" sz="2200" b="0" i="0" dirty="0" err="1">
                <a:solidFill>
                  <a:srgbClr val="0C4873"/>
                </a:solidFill>
                <a:effectLst/>
                <a:latin typeface="+mn-lt"/>
              </a:rPr>
              <a:t>leo</a:t>
            </a:r>
            <a:r>
              <a:rPr lang="en-GB" sz="2200" b="0" i="0" dirty="0">
                <a:solidFill>
                  <a:srgbClr val="0C4873"/>
                </a:solidFill>
                <a:effectLst/>
                <a:latin typeface="+mn-lt"/>
              </a:rPr>
              <a:t> vel. </a:t>
            </a:r>
            <a:r>
              <a:rPr lang="en-GB" sz="2200" b="0" i="0" dirty="0" err="1">
                <a:solidFill>
                  <a:srgbClr val="0C4873"/>
                </a:solidFill>
                <a:effectLst/>
                <a:latin typeface="+mn-lt"/>
              </a:rPr>
              <a:t>Posuere</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leo</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a:t>
            </a:r>
            <a:r>
              <a:rPr lang="en-GB" sz="2200" b="0" i="0" dirty="0" err="1">
                <a:solidFill>
                  <a:srgbClr val="0C4873"/>
                </a:solidFill>
                <a:effectLst/>
                <a:latin typeface="+mn-lt"/>
              </a:rPr>
              <a:t>molestie</a:t>
            </a:r>
            <a:r>
              <a:rPr lang="en-GB" sz="2200" b="0" i="0" dirty="0">
                <a:solidFill>
                  <a:srgbClr val="0C4873"/>
                </a:solidFill>
                <a:effectLst/>
                <a:latin typeface="+mn-lt"/>
              </a:rPr>
              <a:t>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facilisis</a:t>
            </a:r>
            <a:r>
              <a:rPr lang="en-GB" sz="2200" b="0" i="0" dirty="0">
                <a:solidFill>
                  <a:srgbClr val="0C4873"/>
                </a:solidFill>
                <a:effectLst/>
                <a:latin typeface="+mn-lt"/>
              </a:rPr>
              <a:t> sed. </a:t>
            </a:r>
            <a:r>
              <a:rPr lang="en-GB" sz="2200" b="0" i="0" dirty="0" err="1">
                <a:solidFill>
                  <a:srgbClr val="0C4873"/>
                </a:solidFill>
                <a:effectLst/>
                <a:latin typeface="+mn-lt"/>
              </a:rPr>
              <a:t>Laoreet</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cursus sit </a:t>
            </a:r>
            <a:r>
              <a:rPr lang="en-GB" sz="2200" b="0" i="0" dirty="0" err="1">
                <a:solidFill>
                  <a:srgbClr val="0C4873"/>
                </a:solidFill>
                <a:effectLst/>
                <a:latin typeface="+mn-lt"/>
              </a:rPr>
              <a:t>amet</a:t>
            </a:r>
            <a:r>
              <a:rPr lang="en-GB" sz="2200" b="0" i="0" dirty="0">
                <a:solidFill>
                  <a:srgbClr val="0C4873"/>
                </a:solidFill>
                <a:effectLst/>
                <a:latin typeface="+mn-lt"/>
              </a:rPr>
              <a:t> dictum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Ornare</a:t>
            </a:r>
            <a:r>
              <a:rPr lang="en-GB" sz="2200" b="0" i="0" dirty="0">
                <a:solidFill>
                  <a:srgbClr val="0C4873"/>
                </a:solidFill>
                <a:effectLst/>
                <a:latin typeface="+mn-lt"/>
              </a:rPr>
              <a:t> </a:t>
            </a:r>
            <a:r>
              <a:rPr lang="en-GB" sz="2200" b="0" i="0" dirty="0" err="1">
                <a:solidFill>
                  <a:srgbClr val="0C4873"/>
                </a:solidFill>
                <a:effectLst/>
                <a:latin typeface="+mn-lt"/>
              </a:rPr>
              <a:t>arcu</a:t>
            </a:r>
            <a:r>
              <a:rPr lang="en-GB" sz="2200" b="0" i="0" dirty="0">
                <a:solidFill>
                  <a:srgbClr val="0C4873"/>
                </a:solidFill>
                <a:effectLst/>
                <a:latin typeface="+mn-lt"/>
              </a:rPr>
              <a:t>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pharetra diam. Mattis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a:t>
            </a:r>
            <a:r>
              <a:rPr lang="en-GB" sz="2200" b="0" i="0" dirty="0" err="1">
                <a:solidFill>
                  <a:srgbClr val="0C4873"/>
                </a:solidFill>
                <a:effectLst/>
                <a:latin typeface="+mn-lt"/>
              </a:rPr>
              <a:t>neque</a:t>
            </a:r>
            <a:r>
              <a:rPr lang="en-GB" sz="2200" b="0" i="0" dirty="0">
                <a:solidFill>
                  <a:srgbClr val="0C4873"/>
                </a:solidFill>
                <a:effectLst/>
                <a:latin typeface="+mn-lt"/>
              </a:rPr>
              <a:t> </a:t>
            </a:r>
            <a:r>
              <a:rPr lang="en-GB" sz="2200" b="0" i="0" dirty="0" err="1">
                <a:solidFill>
                  <a:srgbClr val="0C4873"/>
                </a:solidFill>
                <a:effectLst/>
                <a:latin typeface="+mn-lt"/>
              </a:rPr>
              <a:t>viverra</a:t>
            </a:r>
            <a:r>
              <a:rPr lang="en-GB" sz="2200" b="0" i="0" dirty="0">
                <a:solidFill>
                  <a:srgbClr val="0C4873"/>
                </a:solidFill>
                <a:effectLst/>
                <a:latin typeface="+mn-lt"/>
              </a:rPr>
              <a:t>. </a:t>
            </a:r>
            <a:r>
              <a:rPr lang="en-GB" sz="2200" b="0" i="0" dirty="0" err="1">
                <a:solidFill>
                  <a:srgbClr val="0C4873"/>
                </a:solidFill>
                <a:effectLst/>
                <a:latin typeface="+mn-lt"/>
              </a:rPr>
              <a:t>Nisl</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id. </a:t>
            </a:r>
            <a:r>
              <a:rPr lang="en-GB" sz="2200" b="0" i="0" dirty="0" err="1">
                <a:solidFill>
                  <a:srgbClr val="0C4873"/>
                </a:solidFill>
                <a:effectLst/>
                <a:latin typeface="+mn-lt"/>
              </a:rPr>
              <a:t>Lobortis</a:t>
            </a:r>
            <a:r>
              <a:rPr lang="en-GB" sz="2200" b="0" i="0" dirty="0">
                <a:solidFill>
                  <a:srgbClr val="0C4873"/>
                </a:solidFill>
                <a:effectLst/>
                <a:latin typeface="+mn-lt"/>
              </a:rPr>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ornare</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Sem </a:t>
            </a:r>
            <a:r>
              <a:rPr lang="en-GB" sz="2200" b="0" i="0" dirty="0" err="1">
                <a:solidFill>
                  <a:srgbClr val="0C4873"/>
                </a:solidFill>
                <a:effectLst/>
                <a:latin typeface="+mn-lt"/>
              </a:rPr>
              <a:t>viverra</a:t>
            </a:r>
            <a:r>
              <a:rPr lang="en-GB" sz="2200" b="0" i="0" dirty="0">
                <a:solidFill>
                  <a:srgbClr val="0C4873"/>
                </a:solidFill>
                <a:effectLst/>
                <a:latin typeface="+mn-lt"/>
              </a:rPr>
              <a:t> </a:t>
            </a:r>
            <a:r>
              <a:rPr lang="en-GB" sz="2200" b="0" i="0" dirty="0" err="1">
                <a:solidFill>
                  <a:srgbClr val="0C4873"/>
                </a:solidFill>
                <a:effectLst/>
                <a:latin typeface="+mn-lt"/>
              </a:rPr>
              <a:t>aliquet</a:t>
            </a:r>
            <a:r>
              <a:rPr lang="en-GB" sz="2200" b="0" i="0" dirty="0">
                <a:solidFill>
                  <a:srgbClr val="0C4873"/>
                </a:solidFill>
                <a:effectLst/>
                <a:latin typeface="+mn-lt"/>
              </a:rPr>
              <a:t> </a:t>
            </a:r>
            <a:r>
              <a:rPr lang="en-GB" sz="2200" b="0" i="0" dirty="0" err="1">
                <a:solidFill>
                  <a:srgbClr val="0C4873"/>
                </a:solidFill>
                <a:effectLst/>
                <a:latin typeface="+mn-lt"/>
              </a:rPr>
              <a:t>eget</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tellus</a:t>
            </a:r>
            <a:r>
              <a:rPr lang="en-GB" sz="2200" b="0" i="0" dirty="0">
                <a:solidFill>
                  <a:srgbClr val="0C4873"/>
                </a:solidFill>
                <a:effectLst/>
                <a:latin typeface="+mn-lt"/>
              </a:rPr>
              <a:t>. Est </a:t>
            </a:r>
            <a:r>
              <a:rPr lang="en-GB" sz="2200" b="0" i="0" dirty="0" err="1">
                <a:solidFill>
                  <a:srgbClr val="0C4873"/>
                </a:solidFill>
                <a:effectLst/>
                <a:latin typeface="+mn-lt"/>
              </a:rPr>
              <a:t>placerat</a:t>
            </a:r>
            <a:r>
              <a:rPr lang="en-GB" sz="2200" b="0" i="0" dirty="0">
                <a:solidFill>
                  <a:srgbClr val="0C4873"/>
                </a:solidFill>
                <a:effectLst/>
                <a:latin typeface="+mn-lt"/>
              </a:rPr>
              <a:t> in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erat</a:t>
            </a:r>
            <a:r>
              <a:rPr lang="en-GB" sz="2200" b="0" i="0" dirty="0">
                <a:solidFill>
                  <a:srgbClr val="0C4873"/>
                </a:solidFill>
                <a:effectLst/>
                <a:latin typeface="+mn-lt"/>
              </a:rPr>
              <a:t> </a:t>
            </a:r>
            <a:r>
              <a:rPr lang="en-GB" sz="2200" b="0" i="0" dirty="0" err="1">
                <a:solidFill>
                  <a:srgbClr val="0C4873"/>
                </a:solidFill>
                <a:effectLst/>
                <a:latin typeface="+mn-lt"/>
              </a:rPr>
              <a:t>imperdiet</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sagittis</a:t>
            </a:r>
            <a:r>
              <a:rPr lang="en-GB" sz="2200" b="0" i="0" dirty="0">
                <a:solidFill>
                  <a:srgbClr val="0C4873"/>
                </a:solidFill>
                <a:effectLst/>
                <a:latin typeface="+mn-lt"/>
              </a:rPr>
              <a:t> vitae et </a:t>
            </a:r>
            <a:r>
              <a:rPr lang="en-GB" sz="2200" b="0" i="0" dirty="0" err="1">
                <a:solidFill>
                  <a:srgbClr val="0C4873"/>
                </a:solidFill>
                <a:effectLst/>
                <a:latin typeface="+mn-lt"/>
              </a:rPr>
              <a:t>leo</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Turpis</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pharetra magna. </a:t>
            </a:r>
            <a:r>
              <a:rPr lang="en-GB" sz="2400" b="0" i="0" dirty="0">
                <a:solidFill>
                  <a:srgbClr val="0C4873"/>
                </a:solidFill>
                <a:effectLst/>
                <a:latin typeface="+mn-lt"/>
              </a:rPr>
              <a:t>Massa </a:t>
            </a:r>
            <a:r>
              <a:rPr lang="en-GB" sz="2400" b="0" i="0" dirty="0" err="1">
                <a:solidFill>
                  <a:srgbClr val="0C4873"/>
                </a:solidFill>
                <a:effectLst/>
                <a:latin typeface="+mn-lt"/>
              </a:rPr>
              <a:t>eget</a:t>
            </a:r>
            <a:r>
              <a:rPr lang="en-GB" sz="2400" b="0" i="0" dirty="0">
                <a:solidFill>
                  <a:srgbClr val="0C4873"/>
                </a:solidFill>
                <a:effectLst/>
                <a:latin typeface="+mn-lt"/>
              </a:rPr>
              <a:t> </a:t>
            </a:r>
            <a:r>
              <a:rPr lang="en-GB" sz="2400" b="0" i="0" dirty="0" err="1">
                <a:solidFill>
                  <a:srgbClr val="0C4873"/>
                </a:solidFill>
                <a:effectLst/>
                <a:latin typeface="+mn-lt"/>
              </a:rPr>
              <a:t>egestas</a:t>
            </a:r>
            <a:r>
              <a:rPr lang="en-GB" sz="2400" b="0" i="0" dirty="0">
                <a:solidFill>
                  <a:srgbClr val="0C4873"/>
                </a:solidFill>
                <a:effectLst/>
                <a:latin typeface="+mn-lt"/>
              </a:rPr>
              <a:t> </a:t>
            </a:r>
            <a:r>
              <a:rPr lang="en-GB" sz="2400" b="0" i="0" dirty="0" err="1">
                <a:solidFill>
                  <a:srgbClr val="0C4873"/>
                </a:solidFill>
                <a:effectLst/>
                <a:latin typeface="+mn-lt"/>
              </a:rPr>
              <a:t>purus</a:t>
            </a:r>
            <a:r>
              <a:rPr lang="en-GB" sz="2400" b="0" i="0" dirty="0">
                <a:solidFill>
                  <a:srgbClr val="0C4873"/>
                </a:solidFill>
                <a:effectLst/>
                <a:latin typeface="+mn-lt"/>
              </a:rPr>
              <a:t> </a:t>
            </a:r>
            <a:r>
              <a:rPr lang="en-GB" sz="2400" b="0" i="0" dirty="0" err="1">
                <a:solidFill>
                  <a:srgbClr val="0C4873"/>
                </a:solidFill>
                <a:effectLst/>
                <a:latin typeface="+mn-lt"/>
              </a:rPr>
              <a:t>viverra</a:t>
            </a:r>
            <a:r>
              <a:rPr lang="en-GB" sz="2400" b="0" i="0" dirty="0">
                <a:solidFill>
                  <a:srgbClr val="0C4873"/>
                </a:solidFill>
                <a:effectLst/>
                <a:latin typeface="+mn-lt"/>
              </a:rPr>
              <a:t> </a:t>
            </a:r>
            <a:r>
              <a:rPr lang="en-GB" sz="2400" b="0" i="0" dirty="0" err="1">
                <a:solidFill>
                  <a:srgbClr val="0C4873"/>
                </a:solidFill>
                <a:effectLst/>
                <a:latin typeface="+mn-lt"/>
              </a:rPr>
              <a:t>accumsan</a:t>
            </a:r>
            <a:r>
              <a:rPr lang="en-GB" sz="2400" b="0" i="0" dirty="0">
                <a:solidFill>
                  <a:srgbClr val="0C4873"/>
                </a:solidFill>
                <a:effectLst/>
                <a:latin typeface="+mn-lt"/>
              </a:rPr>
              <a:t> in </a:t>
            </a:r>
            <a:r>
              <a:rPr lang="en-GB" sz="2400" b="0" i="0" dirty="0" err="1">
                <a:solidFill>
                  <a:srgbClr val="0C4873"/>
                </a:solidFill>
                <a:effectLst/>
                <a:latin typeface="+mn-lt"/>
              </a:rPr>
              <a:t>nisl</a:t>
            </a:r>
            <a:r>
              <a:rPr lang="en-GB" sz="2400" b="0" i="0" dirty="0">
                <a:solidFill>
                  <a:srgbClr val="0C4873"/>
                </a:solidFill>
                <a:effectLst/>
                <a:latin typeface="+mn-lt"/>
              </a:rPr>
              <a:t>. </a:t>
            </a:r>
            <a:r>
              <a:rPr lang="en-GB" sz="2400" b="0" i="0" dirty="0" err="1">
                <a:solidFill>
                  <a:srgbClr val="0C4873"/>
                </a:solidFill>
                <a:effectLst/>
                <a:latin typeface="+mn-lt"/>
              </a:rPr>
              <a:t>Facilisis</a:t>
            </a:r>
            <a:r>
              <a:rPr lang="en-GB" sz="2400" b="0" i="0" dirty="0">
                <a:solidFill>
                  <a:srgbClr val="0C4873"/>
                </a:solidFill>
                <a:effectLst/>
                <a:latin typeface="+mn-lt"/>
              </a:rPr>
              <a:t> gravida </a:t>
            </a:r>
            <a:r>
              <a:rPr lang="en-GB" sz="2400" b="0" i="0" dirty="0" err="1">
                <a:solidFill>
                  <a:srgbClr val="0C4873"/>
                </a:solidFill>
                <a:effectLst/>
                <a:latin typeface="+mn-lt"/>
              </a:rPr>
              <a:t>neque</a:t>
            </a:r>
            <a:r>
              <a:rPr lang="en-GB" sz="2400" b="0" i="0" dirty="0">
                <a:solidFill>
                  <a:srgbClr val="0C4873"/>
                </a:solidFill>
                <a:effectLst/>
                <a:latin typeface="+mn-lt"/>
              </a:rPr>
              <a:t> convallis a </a:t>
            </a:r>
            <a:r>
              <a:rPr lang="en-GB" sz="2400" b="0" i="0" dirty="0" err="1">
                <a:solidFill>
                  <a:srgbClr val="0C4873"/>
                </a:solidFill>
                <a:effectLst/>
                <a:latin typeface="+mn-lt"/>
              </a:rPr>
              <a:t>cras</a:t>
            </a:r>
            <a:r>
              <a:rPr lang="en-GB" sz="2400" b="0" i="0" dirty="0">
                <a:solidFill>
                  <a:srgbClr val="0C4873"/>
                </a:solidFill>
                <a:effectLst/>
                <a:latin typeface="+mn-lt"/>
              </a:rPr>
              <a:t> semper auctor </a:t>
            </a:r>
            <a:r>
              <a:rPr lang="en-GB" sz="2400" b="0" i="0" dirty="0" err="1">
                <a:solidFill>
                  <a:srgbClr val="0C4873"/>
                </a:solidFill>
                <a:effectLst/>
                <a:latin typeface="+mn-lt"/>
              </a:rPr>
              <a:t>neque</a:t>
            </a:r>
            <a:r>
              <a:rPr lang="en-GB" sz="2400" b="0" i="0" dirty="0">
                <a:solidFill>
                  <a:srgbClr val="0C4873"/>
                </a:solidFill>
                <a:effectLst/>
                <a:latin typeface="+mn-lt"/>
              </a:rPr>
              <a:t>. </a:t>
            </a:r>
            <a:r>
              <a:rPr lang="en-GB" sz="2400" b="0" i="0" dirty="0" err="1">
                <a:solidFill>
                  <a:srgbClr val="0C4873"/>
                </a:solidFill>
                <a:effectLst/>
                <a:latin typeface="+mn-lt"/>
              </a:rPr>
              <a:t>Diam</a:t>
            </a:r>
            <a:r>
              <a:rPr lang="en-GB" sz="2400" b="0" i="0" dirty="0">
                <a:solidFill>
                  <a:srgbClr val="0C4873"/>
                </a:solidFill>
                <a:effectLst/>
                <a:latin typeface="+mn-lt"/>
              </a:rPr>
              <a:t> </a:t>
            </a:r>
            <a:r>
              <a:rPr lang="en-GB" sz="2400" b="0" i="0" dirty="0" err="1">
                <a:solidFill>
                  <a:srgbClr val="0C4873"/>
                </a:solidFill>
                <a:effectLst/>
                <a:latin typeface="+mn-lt"/>
              </a:rPr>
              <a:t>sollicitudin</a:t>
            </a:r>
            <a:r>
              <a:rPr lang="en-GB" sz="2400" b="0" i="0" dirty="0">
                <a:solidFill>
                  <a:srgbClr val="0C4873"/>
                </a:solidFill>
                <a:effectLst/>
                <a:latin typeface="+mn-lt"/>
              </a:rPr>
              <a:t> </a:t>
            </a:r>
            <a:r>
              <a:rPr lang="en-GB" sz="2400" b="0" i="0" dirty="0" err="1">
                <a:solidFill>
                  <a:srgbClr val="0C4873"/>
                </a:solidFill>
                <a:effectLst/>
                <a:latin typeface="+mn-lt"/>
              </a:rPr>
              <a:t>tempor</a:t>
            </a:r>
            <a:r>
              <a:rPr lang="en-GB" sz="2400" b="0" i="0" dirty="0">
                <a:solidFill>
                  <a:srgbClr val="0C4873"/>
                </a:solidFill>
                <a:effectLst/>
                <a:latin typeface="+mn-lt"/>
              </a:rPr>
              <a:t> id </a:t>
            </a:r>
            <a:r>
              <a:rPr lang="en-GB" sz="2400" b="0" i="0" dirty="0" err="1">
                <a:solidFill>
                  <a:srgbClr val="0C4873"/>
                </a:solidFill>
                <a:effectLst/>
                <a:latin typeface="+mn-lt"/>
              </a:rPr>
              <a:t>eu</a:t>
            </a:r>
            <a:r>
              <a:rPr lang="en-GB" sz="2400" b="0" i="0" dirty="0">
                <a:solidFill>
                  <a:srgbClr val="0C4873"/>
                </a:solidFill>
                <a:effectLst/>
                <a:latin typeface="+mn-lt"/>
              </a:rPr>
              <a:t> </a:t>
            </a:r>
            <a:r>
              <a:rPr lang="en-GB" sz="2400" b="0" i="0" dirty="0" err="1">
                <a:solidFill>
                  <a:srgbClr val="0C4873"/>
                </a:solidFill>
                <a:effectLst/>
                <a:latin typeface="+mn-lt"/>
              </a:rPr>
              <a:t>nisl</a:t>
            </a:r>
            <a:r>
              <a:rPr lang="en-GB" sz="2400" b="0" i="0" dirty="0">
                <a:solidFill>
                  <a:srgbClr val="0C4873"/>
                </a:solidFill>
                <a:effectLst/>
                <a:latin typeface="+mn-lt"/>
              </a:rPr>
              <a:t> </a:t>
            </a:r>
            <a:r>
              <a:rPr lang="en-GB" sz="2400" b="0" i="0" dirty="0" err="1">
                <a:solidFill>
                  <a:srgbClr val="0C4873"/>
                </a:solidFill>
                <a:effectLst/>
                <a:latin typeface="+mn-lt"/>
              </a:rPr>
              <a:t>nunc</a:t>
            </a:r>
            <a:r>
              <a:rPr lang="en-GB" sz="2400" b="0" i="0" dirty="0">
                <a:solidFill>
                  <a:srgbClr val="0C4873"/>
                </a:solidFill>
                <a:effectLst/>
                <a:latin typeface="+mn-lt"/>
              </a:rPr>
              <a:t> mi ipsum </a:t>
            </a:r>
            <a:r>
              <a:rPr lang="en-GB" sz="2400" b="0" i="0" dirty="0" err="1">
                <a:solidFill>
                  <a:srgbClr val="0C4873"/>
                </a:solidFill>
                <a:effectLst/>
                <a:latin typeface="+mn-lt"/>
              </a:rPr>
              <a:t>faucibus</a:t>
            </a:r>
            <a:r>
              <a:rPr lang="en-GB" sz="2400" b="0" i="0" dirty="0">
                <a:solidFill>
                  <a:srgbClr val="0C4873"/>
                </a:solidFill>
                <a:effectLst/>
                <a:latin typeface="+mn-lt"/>
              </a:rPr>
              <a:t>. Ut </a:t>
            </a:r>
            <a:r>
              <a:rPr lang="en-GB" sz="2400" b="0" i="0" dirty="0" err="1">
                <a:solidFill>
                  <a:srgbClr val="0C4873"/>
                </a:solidFill>
                <a:effectLst/>
                <a:latin typeface="+mn-lt"/>
              </a:rPr>
              <a:t>placerat</a:t>
            </a:r>
            <a:r>
              <a:rPr lang="en-GB" sz="2400" b="0" i="0" dirty="0">
                <a:solidFill>
                  <a:srgbClr val="0C4873"/>
                </a:solidFill>
                <a:effectLst/>
                <a:latin typeface="+mn-lt"/>
              </a:rPr>
              <a:t> </a:t>
            </a:r>
            <a:r>
              <a:rPr lang="en-GB" sz="2400" b="0" i="0" dirty="0" err="1">
                <a:solidFill>
                  <a:srgbClr val="0C4873"/>
                </a:solidFill>
                <a:effectLst/>
                <a:latin typeface="+mn-lt"/>
              </a:rPr>
              <a:t>orci</a:t>
            </a:r>
            <a:r>
              <a:rPr lang="en-GB" sz="2400" b="0" i="0" dirty="0">
                <a:solidFill>
                  <a:srgbClr val="0C4873"/>
                </a:solidFill>
                <a:effectLst/>
                <a:latin typeface="+mn-lt"/>
              </a:rPr>
              <a:t> </a:t>
            </a:r>
            <a:r>
              <a:rPr lang="en-GB" sz="2400" b="0" i="0" dirty="0" err="1">
                <a:solidFill>
                  <a:srgbClr val="0C4873"/>
                </a:solidFill>
                <a:effectLst/>
                <a:latin typeface="+mn-lt"/>
              </a:rPr>
              <a:t>nulla</a:t>
            </a:r>
            <a:r>
              <a:rPr lang="en-GB" sz="2400" b="0" i="0" dirty="0">
                <a:solidFill>
                  <a:srgbClr val="0C4873"/>
                </a:solidFill>
                <a:effectLst/>
                <a:latin typeface="+mn-lt"/>
              </a:rPr>
              <a:t> </a:t>
            </a:r>
            <a:r>
              <a:rPr lang="en-GB" sz="2400" b="0" i="0" dirty="0" err="1">
                <a:solidFill>
                  <a:srgbClr val="0C4873"/>
                </a:solidFill>
                <a:effectLst/>
                <a:latin typeface="+mn-lt"/>
              </a:rPr>
              <a:t>pellentesque</a:t>
            </a:r>
            <a:r>
              <a:rPr lang="en-GB" sz="2400" b="0" i="0" dirty="0">
                <a:solidFill>
                  <a:srgbClr val="0C4873"/>
                </a:solidFill>
                <a:effectLst/>
                <a:latin typeface="+mn-lt"/>
              </a:rPr>
              <a:t> </a:t>
            </a:r>
            <a:r>
              <a:rPr lang="en-GB" sz="2400" b="0" i="0" dirty="0" err="1">
                <a:solidFill>
                  <a:srgbClr val="0C4873"/>
                </a:solidFill>
                <a:effectLst/>
                <a:latin typeface="+mn-lt"/>
              </a:rPr>
              <a:t>dignissim</a:t>
            </a:r>
            <a:r>
              <a:rPr lang="en-GB" sz="2400" b="0" i="0" dirty="0">
                <a:solidFill>
                  <a:srgbClr val="0C4873"/>
                </a:solidFill>
                <a:effectLst/>
                <a:latin typeface="+mn-lt"/>
              </a:rPr>
              <a:t> </a:t>
            </a:r>
            <a:r>
              <a:rPr lang="en-GB" sz="2400" b="0" i="0" dirty="0" err="1">
                <a:solidFill>
                  <a:srgbClr val="0C4873"/>
                </a:solidFill>
                <a:effectLst/>
                <a:latin typeface="+mn-lt"/>
              </a:rPr>
              <a:t>enim</a:t>
            </a:r>
            <a:r>
              <a:rPr lang="en-GB" sz="2400" b="0" i="0" dirty="0">
                <a:solidFill>
                  <a:srgbClr val="0C4873"/>
                </a:solidFill>
                <a:effectLst/>
                <a:latin typeface="+mn-lt"/>
              </a:rPr>
              <a:t>. </a:t>
            </a:r>
            <a:r>
              <a:rPr lang="en-GB" sz="2400" b="0" i="0" dirty="0" err="1">
                <a:solidFill>
                  <a:srgbClr val="0C4873"/>
                </a:solidFill>
                <a:effectLst/>
                <a:latin typeface="+mn-lt"/>
              </a:rPr>
              <a:t>Mauris</a:t>
            </a:r>
            <a:r>
              <a:rPr lang="en-GB" sz="2400" b="0" i="0" dirty="0">
                <a:solidFill>
                  <a:srgbClr val="0C4873"/>
                </a:solidFill>
                <a:effectLst/>
                <a:latin typeface="+mn-lt"/>
              </a:rPr>
              <a:t> </a:t>
            </a:r>
            <a:r>
              <a:rPr lang="en-GB" sz="2400" b="0" i="0" dirty="0" err="1">
                <a:solidFill>
                  <a:srgbClr val="0C4873"/>
                </a:solidFill>
                <a:effectLst/>
                <a:latin typeface="+mn-lt"/>
              </a:rPr>
              <a:t>pellentesque</a:t>
            </a:r>
            <a:r>
              <a:rPr lang="en-GB" sz="2400" b="0" i="0" dirty="0">
                <a:solidFill>
                  <a:srgbClr val="0C4873"/>
                </a:solidFill>
                <a:effectLst/>
                <a:latin typeface="+mn-lt"/>
              </a:rPr>
              <a:t> pulvinar </a:t>
            </a:r>
            <a:r>
              <a:rPr lang="en-GB" sz="2400" b="0" i="0" dirty="0" err="1">
                <a:solidFill>
                  <a:srgbClr val="0C4873"/>
                </a:solidFill>
                <a:effectLst/>
                <a:latin typeface="+mn-lt"/>
              </a:rPr>
              <a:t>pellentesque</a:t>
            </a:r>
            <a:r>
              <a:rPr lang="en-GB" sz="2400" b="0" i="0" dirty="0">
                <a:solidFill>
                  <a:srgbClr val="0C4873"/>
                </a:solidFill>
                <a:effectLst/>
                <a:latin typeface="+mn-lt"/>
              </a:rPr>
              <a:t> habitant. Integer vitae </a:t>
            </a:r>
            <a:r>
              <a:rPr lang="en-GB" sz="2400" b="0" i="0" dirty="0" err="1">
                <a:solidFill>
                  <a:srgbClr val="0C4873"/>
                </a:solidFill>
                <a:effectLst/>
                <a:latin typeface="+mn-lt"/>
              </a:rPr>
              <a:t>justo</a:t>
            </a:r>
            <a:r>
              <a:rPr lang="en-GB" sz="2400" b="0" i="0" dirty="0">
                <a:solidFill>
                  <a:srgbClr val="0C4873"/>
                </a:solidFill>
                <a:effectLst/>
                <a:latin typeface="+mn-lt"/>
              </a:rPr>
              <a:t> </a:t>
            </a:r>
            <a:r>
              <a:rPr lang="en-GB" sz="2400" b="0" i="0" dirty="0" err="1">
                <a:solidFill>
                  <a:srgbClr val="0C4873"/>
                </a:solidFill>
                <a:effectLst/>
                <a:latin typeface="+mn-lt"/>
              </a:rPr>
              <a:t>eget</a:t>
            </a:r>
            <a:r>
              <a:rPr lang="en-GB" sz="2400" b="0" i="0" dirty="0">
                <a:solidFill>
                  <a:srgbClr val="0C4873"/>
                </a:solidFill>
                <a:effectLst/>
                <a:latin typeface="+mn-lt"/>
              </a:rPr>
              <a:t> magna fermentum </a:t>
            </a:r>
            <a:r>
              <a:rPr lang="en-GB" sz="2400" b="0" i="0" dirty="0" err="1">
                <a:solidFill>
                  <a:srgbClr val="0C4873"/>
                </a:solidFill>
                <a:effectLst/>
                <a:latin typeface="+mn-lt"/>
              </a:rPr>
              <a:t>iaculis</a:t>
            </a:r>
            <a:r>
              <a:rPr lang="en-GB" sz="2400" b="0" i="0" dirty="0">
                <a:solidFill>
                  <a:srgbClr val="0C4873"/>
                </a:solidFill>
                <a:effectLst/>
                <a:latin typeface="+mn-lt"/>
              </a:rPr>
              <a:t> </a:t>
            </a:r>
            <a:r>
              <a:rPr lang="en-GB" sz="2400" b="0" i="0" dirty="0" err="1">
                <a:solidFill>
                  <a:srgbClr val="0C4873"/>
                </a:solidFill>
                <a:effectLst/>
                <a:latin typeface="+mn-lt"/>
              </a:rPr>
              <a:t>eu</a:t>
            </a:r>
            <a:r>
              <a:rPr lang="en-GB" sz="2400" b="0" i="0" dirty="0">
                <a:solidFill>
                  <a:srgbClr val="0C4873"/>
                </a:solidFill>
                <a:effectLst/>
                <a:latin typeface="+mn-lt"/>
              </a:rPr>
              <a:t> non diam. Fermentum </a:t>
            </a:r>
            <a:r>
              <a:rPr lang="en-GB" sz="2400" b="0" i="0" dirty="0" err="1">
                <a:solidFill>
                  <a:srgbClr val="0C4873"/>
                </a:solidFill>
                <a:effectLst/>
                <a:latin typeface="+mn-lt"/>
              </a:rPr>
              <a:t>odio</a:t>
            </a:r>
            <a:r>
              <a:rPr lang="en-GB" sz="2400" b="0" i="0" dirty="0">
                <a:solidFill>
                  <a:srgbClr val="0C4873"/>
                </a:solidFill>
                <a:effectLst/>
                <a:latin typeface="+mn-lt"/>
              </a:rPr>
              <a:t> </a:t>
            </a:r>
            <a:r>
              <a:rPr lang="en-GB" sz="2400" b="0" i="0" dirty="0" err="1">
                <a:solidFill>
                  <a:srgbClr val="0C4873"/>
                </a:solidFill>
                <a:effectLst/>
                <a:latin typeface="+mn-lt"/>
              </a:rPr>
              <a:t>eu</a:t>
            </a:r>
            <a:r>
              <a:rPr lang="en-GB" sz="2400" b="0" i="0" dirty="0">
                <a:solidFill>
                  <a:srgbClr val="0C4873"/>
                </a:solidFill>
                <a:effectLst/>
                <a:latin typeface="+mn-lt"/>
              </a:rPr>
              <a:t> </a:t>
            </a:r>
            <a:r>
              <a:rPr lang="en-GB" sz="2400" b="0" i="0" dirty="0" err="1">
                <a:solidFill>
                  <a:srgbClr val="0C4873"/>
                </a:solidFill>
                <a:effectLst/>
                <a:latin typeface="+mn-lt"/>
              </a:rPr>
              <a:t>feugiat</a:t>
            </a:r>
            <a:r>
              <a:rPr lang="en-GB" sz="2400" b="0" i="0" dirty="0">
                <a:solidFill>
                  <a:srgbClr val="0C4873"/>
                </a:solidFill>
                <a:effectLst/>
                <a:latin typeface="+mn-lt"/>
              </a:rPr>
              <a:t> </a:t>
            </a:r>
            <a:r>
              <a:rPr lang="en-GB" sz="2400" b="0" i="0" dirty="0" err="1">
                <a:solidFill>
                  <a:srgbClr val="0C4873"/>
                </a:solidFill>
                <a:effectLst/>
                <a:latin typeface="+mn-lt"/>
              </a:rPr>
              <a:t>pretium</a:t>
            </a:r>
            <a:r>
              <a:rPr lang="en-GB" sz="2400" b="0" i="0" dirty="0">
                <a:solidFill>
                  <a:srgbClr val="0C4873"/>
                </a:solidFill>
                <a:effectLst/>
                <a:latin typeface="+mn-lt"/>
              </a:rPr>
              <a:t> </a:t>
            </a:r>
            <a:r>
              <a:rPr lang="en-GB" sz="2400" b="0" i="0" dirty="0" err="1">
                <a:solidFill>
                  <a:srgbClr val="0C4873"/>
                </a:solidFill>
                <a:effectLst/>
                <a:latin typeface="+mn-lt"/>
              </a:rPr>
              <a:t>nibh</a:t>
            </a:r>
            <a:r>
              <a:rPr lang="en-GB" sz="2400" b="0" i="0" dirty="0">
                <a:solidFill>
                  <a:srgbClr val="0C4873"/>
                </a:solidFill>
                <a:effectLst/>
                <a:latin typeface="+mn-lt"/>
              </a:rPr>
              <a:t>. </a:t>
            </a:r>
            <a:r>
              <a:rPr lang="en-GB" sz="2400" b="0" i="0" dirty="0" err="1">
                <a:solidFill>
                  <a:srgbClr val="0C4873"/>
                </a:solidFill>
                <a:effectLst/>
                <a:latin typeface="+mn-lt"/>
              </a:rPr>
              <a:t>Turpis</a:t>
            </a:r>
            <a:r>
              <a:rPr lang="en-GB" sz="2400" b="0" i="0" dirty="0">
                <a:solidFill>
                  <a:srgbClr val="0C4873"/>
                </a:solidFill>
                <a:effectLst/>
                <a:latin typeface="+mn-lt"/>
              </a:rPr>
              <a:t> </a:t>
            </a:r>
            <a:r>
              <a:rPr lang="en-GB" sz="2400" b="0" i="0" dirty="0" err="1">
                <a:solidFill>
                  <a:srgbClr val="0C4873"/>
                </a:solidFill>
                <a:effectLst/>
                <a:latin typeface="+mn-lt"/>
              </a:rPr>
              <a:t>egestas</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tempus </a:t>
            </a:r>
            <a:r>
              <a:rPr lang="en-GB" sz="2400" b="0" i="0" dirty="0" err="1">
                <a:solidFill>
                  <a:srgbClr val="0C4873"/>
                </a:solidFill>
                <a:effectLst/>
                <a:latin typeface="+mn-lt"/>
              </a:rPr>
              <a:t>urna</a:t>
            </a:r>
            <a:r>
              <a:rPr lang="en-GB" sz="2400" b="0" i="0" dirty="0">
                <a:solidFill>
                  <a:srgbClr val="0C4873"/>
                </a:solidFill>
                <a:effectLst/>
                <a:latin typeface="+mn-lt"/>
              </a:rPr>
              <a:t> et pharetra pharetra </a:t>
            </a:r>
            <a:r>
              <a:rPr lang="en-GB" sz="2400" b="0" i="0" dirty="0" err="1">
                <a:solidFill>
                  <a:srgbClr val="0C4873"/>
                </a:solidFill>
                <a:effectLst/>
                <a:latin typeface="+mn-lt"/>
              </a:rPr>
              <a:t>massa</a:t>
            </a:r>
            <a:r>
              <a:rPr lang="en-GB" sz="2400" b="0" i="0" dirty="0">
                <a:solidFill>
                  <a:srgbClr val="0C4873"/>
                </a:solidFill>
                <a:effectLst/>
                <a:latin typeface="+mn-lt"/>
              </a:rPr>
              <a:t>. </a:t>
            </a:r>
            <a:r>
              <a:rPr lang="en-GB" sz="2400" b="0" i="0" dirty="0" err="1">
                <a:solidFill>
                  <a:srgbClr val="0C4873"/>
                </a:solidFill>
                <a:effectLst/>
                <a:latin typeface="+mn-lt"/>
              </a:rPr>
              <a:t>Augue</a:t>
            </a:r>
            <a:r>
              <a:rPr lang="en-GB" sz="2400" b="0" i="0" dirty="0">
                <a:solidFill>
                  <a:srgbClr val="0C4873"/>
                </a:solidFill>
                <a:effectLst/>
                <a:latin typeface="+mn-lt"/>
              </a:rPr>
              <a:t> </a:t>
            </a:r>
            <a:r>
              <a:rPr lang="en-GB" sz="2400" b="0" i="0" dirty="0" err="1">
                <a:solidFill>
                  <a:srgbClr val="0C4873"/>
                </a:solidFill>
                <a:effectLst/>
                <a:latin typeface="+mn-lt"/>
              </a:rPr>
              <a:t>neque</a:t>
            </a:r>
            <a:r>
              <a:rPr lang="en-GB" sz="2400" b="0" i="0" dirty="0">
                <a:solidFill>
                  <a:srgbClr val="0C4873"/>
                </a:solidFill>
                <a:effectLst/>
                <a:latin typeface="+mn-lt"/>
              </a:rPr>
              <a:t> gravida in fermentum et. Ac </a:t>
            </a:r>
            <a:r>
              <a:rPr lang="en-GB" sz="2400" b="0" i="0" dirty="0" err="1">
                <a:solidFill>
                  <a:srgbClr val="0C4873"/>
                </a:solidFill>
                <a:effectLst/>
                <a:latin typeface="+mn-lt"/>
              </a:rPr>
              <a:t>placerat</a:t>
            </a:r>
            <a:r>
              <a:rPr lang="en-GB" sz="2400" b="0" i="0" dirty="0">
                <a:solidFill>
                  <a:srgbClr val="0C4873"/>
                </a:solidFill>
                <a:effectLst/>
                <a:latin typeface="+mn-lt"/>
              </a:rPr>
              <a:t> vestibulum </a:t>
            </a:r>
            <a:r>
              <a:rPr lang="en-GB" sz="2400" b="0" i="0" dirty="0" err="1">
                <a:solidFill>
                  <a:srgbClr val="0C4873"/>
                </a:solidFill>
                <a:effectLst/>
                <a:latin typeface="+mn-lt"/>
              </a:rPr>
              <a:t>lectus</a:t>
            </a:r>
            <a:r>
              <a:rPr lang="en-GB" sz="2400" b="0" i="0" dirty="0">
                <a:solidFill>
                  <a:srgbClr val="0C4873"/>
                </a:solidFill>
                <a:effectLst/>
                <a:latin typeface="+mn-lt"/>
              </a:rPr>
              <a:t> </a:t>
            </a:r>
            <a:r>
              <a:rPr lang="en-GB" sz="2400" b="0" i="0" dirty="0" err="1">
                <a:solidFill>
                  <a:srgbClr val="0C4873"/>
                </a:solidFill>
                <a:effectLst/>
                <a:latin typeface="+mn-lt"/>
              </a:rPr>
              <a:t>mauris</a:t>
            </a:r>
            <a:r>
              <a:rPr lang="en-GB" sz="2400" b="0" i="0" dirty="0">
                <a:solidFill>
                  <a:srgbClr val="0C4873"/>
                </a:solidFill>
                <a:effectLst/>
                <a:latin typeface="+mn-lt"/>
              </a:rPr>
              <a:t> </a:t>
            </a:r>
            <a:r>
              <a:rPr lang="en-GB" sz="2400" b="0" i="0" dirty="0" err="1">
                <a:solidFill>
                  <a:srgbClr val="0C4873"/>
                </a:solidFill>
                <a:effectLst/>
                <a:latin typeface="+mn-lt"/>
              </a:rPr>
              <a:t>ultrices</a:t>
            </a:r>
            <a:r>
              <a:rPr lang="en-GB" sz="2400" b="0" i="0" dirty="0">
                <a:solidFill>
                  <a:srgbClr val="0C4873"/>
                </a:solidFill>
                <a:effectLst/>
                <a:latin typeface="+mn-lt"/>
              </a:rPr>
              <a:t> eros. </a:t>
            </a:r>
            <a:r>
              <a:rPr lang="en-GB" sz="2400" b="0" i="0" dirty="0" err="1">
                <a:solidFill>
                  <a:srgbClr val="0C4873"/>
                </a:solidFill>
                <a:effectLst/>
                <a:latin typeface="+mn-lt"/>
              </a:rPr>
              <a:t>Elementum</a:t>
            </a:r>
            <a:r>
              <a:rPr lang="en-GB" sz="2400" b="0" i="0" dirty="0">
                <a:solidFill>
                  <a:srgbClr val="0C4873"/>
                </a:solidFill>
                <a:effectLst/>
                <a:latin typeface="+mn-lt"/>
              </a:rPr>
              <a:t> </a:t>
            </a:r>
            <a:r>
              <a:rPr lang="en-GB" sz="2400" b="0" i="0" dirty="0" err="1">
                <a:solidFill>
                  <a:srgbClr val="0C4873"/>
                </a:solidFill>
                <a:effectLst/>
                <a:latin typeface="+mn-lt"/>
              </a:rPr>
              <a:t>curabitur</a:t>
            </a:r>
            <a:r>
              <a:rPr lang="en-GB" sz="2400" b="0" i="0" dirty="0">
                <a:solidFill>
                  <a:srgbClr val="0C4873"/>
                </a:solidFill>
                <a:effectLst/>
                <a:latin typeface="+mn-lt"/>
              </a:rPr>
              <a:t> vitae </a:t>
            </a:r>
            <a:r>
              <a:rPr lang="en-GB" sz="2400" b="0" i="0" dirty="0" err="1">
                <a:solidFill>
                  <a:srgbClr val="0C4873"/>
                </a:solidFill>
                <a:effectLst/>
                <a:latin typeface="+mn-lt"/>
              </a:rPr>
              <a:t>nunc</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velit</a:t>
            </a:r>
            <a:r>
              <a:rPr lang="en-GB" sz="2400" b="0" i="0" dirty="0">
                <a:solidFill>
                  <a:srgbClr val="0C4873"/>
                </a:solidFill>
                <a:effectLst/>
                <a:latin typeface="+mn-lt"/>
              </a:rPr>
              <a:t> </a:t>
            </a:r>
            <a:r>
              <a:rPr lang="en-GB" sz="2400" b="0" i="0" dirty="0" err="1">
                <a:solidFill>
                  <a:srgbClr val="0C4873"/>
                </a:solidFill>
                <a:effectLst/>
                <a:latin typeface="+mn-lt"/>
              </a:rPr>
              <a:t>dignissim</a:t>
            </a:r>
            <a:r>
              <a:rPr lang="en-GB" sz="2400" b="0" i="0" dirty="0">
                <a:solidFill>
                  <a:srgbClr val="0C4873"/>
                </a:solidFill>
                <a:effectLst/>
                <a:latin typeface="+mn-lt"/>
              </a:rPr>
              <a:t> </a:t>
            </a:r>
            <a:r>
              <a:rPr lang="en-GB" sz="2400" b="0" i="0" dirty="0" err="1">
                <a:solidFill>
                  <a:srgbClr val="0C4873"/>
                </a:solidFill>
                <a:effectLst/>
                <a:latin typeface="+mn-lt"/>
              </a:rPr>
              <a:t>sodales</a:t>
            </a:r>
            <a:r>
              <a:rPr lang="en-GB" sz="2400" b="0" i="0" dirty="0">
                <a:solidFill>
                  <a:srgbClr val="0C4873"/>
                </a:solidFill>
                <a:effectLst/>
                <a:latin typeface="+mn-lt"/>
              </a:rPr>
              <a:t> </a:t>
            </a:r>
            <a:r>
              <a:rPr lang="en-GB" sz="2400" b="0" i="0" dirty="0" err="1">
                <a:solidFill>
                  <a:srgbClr val="0C4873"/>
                </a:solidFill>
                <a:effectLst/>
                <a:latin typeface="+mn-lt"/>
              </a:rPr>
              <a:t>ut</a:t>
            </a:r>
            <a:r>
              <a:rPr lang="en-GB" sz="2400" b="0" i="0" dirty="0">
                <a:solidFill>
                  <a:srgbClr val="0C4873"/>
                </a:solidFill>
                <a:effectLst/>
                <a:latin typeface="+mn-lt"/>
              </a:rPr>
              <a:t> </a:t>
            </a:r>
            <a:r>
              <a:rPr lang="en-GB" sz="2400" b="0" i="0" dirty="0" err="1">
                <a:solidFill>
                  <a:srgbClr val="0C4873"/>
                </a:solidFill>
                <a:effectLst/>
                <a:latin typeface="+mn-lt"/>
              </a:rPr>
              <a:t>eu</a:t>
            </a:r>
            <a:r>
              <a:rPr lang="en-GB" sz="2400" b="0" i="0" dirty="0">
                <a:solidFill>
                  <a:srgbClr val="0C4873"/>
                </a:solidFill>
                <a:effectLst/>
                <a:latin typeface="+mn-lt"/>
              </a:rPr>
              <a:t>. </a:t>
            </a:r>
            <a:r>
              <a:rPr lang="en-GB" sz="2400" b="0" i="0" dirty="0" err="1">
                <a:solidFill>
                  <a:srgbClr val="0C4873"/>
                </a:solidFill>
                <a:effectLst/>
                <a:latin typeface="+mn-lt"/>
              </a:rPr>
              <a:t>Consequat</a:t>
            </a:r>
            <a:r>
              <a:rPr lang="en-GB" sz="2400" b="0" i="0" dirty="0">
                <a:solidFill>
                  <a:srgbClr val="0C4873"/>
                </a:solidFill>
                <a:effectLst/>
                <a:latin typeface="+mn-lt"/>
              </a:rPr>
              <a:t> semper </a:t>
            </a:r>
            <a:r>
              <a:rPr lang="en-GB" sz="2400" b="0" i="0" dirty="0" err="1">
                <a:solidFill>
                  <a:srgbClr val="0C4873"/>
                </a:solidFill>
                <a:effectLst/>
                <a:latin typeface="+mn-lt"/>
              </a:rPr>
              <a:t>viverra</a:t>
            </a:r>
            <a:r>
              <a:rPr lang="en-GB" sz="2400" b="0" i="0" dirty="0">
                <a:solidFill>
                  <a:srgbClr val="0C4873"/>
                </a:solidFill>
                <a:effectLst/>
                <a:latin typeface="+mn-lt"/>
              </a:rPr>
              <a:t> </a:t>
            </a:r>
            <a:r>
              <a:rPr lang="en-GB" sz="2400" b="0" i="0" dirty="0" err="1">
                <a:solidFill>
                  <a:srgbClr val="0C4873"/>
                </a:solidFill>
                <a:effectLst/>
                <a:latin typeface="+mn-lt"/>
              </a:rPr>
              <a:t>nam</a:t>
            </a:r>
            <a:r>
              <a:rPr lang="en-GB" sz="2400" b="0" i="0" dirty="0">
                <a:solidFill>
                  <a:srgbClr val="0C4873"/>
                </a:solidFill>
                <a:effectLst/>
                <a:latin typeface="+mn-lt"/>
              </a:rPr>
              <a:t> libero </a:t>
            </a:r>
            <a:r>
              <a:rPr lang="en-GB" sz="2400" b="0" i="0" dirty="0" err="1">
                <a:solidFill>
                  <a:srgbClr val="0C4873"/>
                </a:solidFill>
                <a:effectLst/>
                <a:latin typeface="+mn-lt"/>
              </a:rPr>
              <a:t>justo</a:t>
            </a:r>
            <a:r>
              <a:rPr lang="en-GB" sz="2400" b="0" i="0" dirty="0">
                <a:solidFill>
                  <a:srgbClr val="0C4873"/>
                </a:solidFill>
                <a:effectLst/>
                <a:latin typeface="+mn-lt"/>
              </a:rPr>
              <a:t> </a:t>
            </a:r>
            <a:r>
              <a:rPr lang="en-GB" sz="2400" b="0" i="0" dirty="0" err="1">
                <a:solidFill>
                  <a:srgbClr val="0C4873"/>
                </a:solidFill>
                <a:effectLst/>
                <a:latin typeface="+mn-lt"/>
              </a:rPr>
              <a:t>laoreet</a:t>
            </a:r>
            <a:r>
              <a:rPr lang="en-GB" sz="2400" b="0" i="0" dirty="0">
                <a:solidFill>
                  <a:srgbClr val="0C4873"/>
                </a:solidFill>
                <a:effectLst/>
                <a:latin typeface="+mn-lt"/>
              </a:rPr>
              <a:t>. </a:t>
            </a:r>
            <a:r>
              <a:rPr lang="en-GB" sz="2400" b="0" i="0" dirty="0" err="1">
                <a:solidFill>
                  <a:srgbClr val="0C4873"/>
                </a:solidFill>
                <a:effectLst/>
                <a:latin typeface="+mn-lt"/>
              </a:rPr>
              <a:t>Augue</a:t>
            </a:r>
            <a:r>
              <a:rPr lang="en-GB" sz="2400" b="0" i="0" dirty="0">
                <a:solidFill>
                  <a:srgbClr val="0C4873"/>
                </a:solidFill>
                <a:effectLst/>
                <a:latin typeface="+mn-lt"/>
              </a:rPr>
              <a:t> </a:t>
            </a:r>
            <a:r>
              <a:rPr lang="en-GB" sz="2400" b="0" i="0" dirty="0" err="1">
                <a:solidFill>
                  <a:srgbClr val="0C4873"/>
                </a:solidFill>
                <a:effectLst/>
                <a:latin typeface="+mn-lt"/>
              </a:rPr>
              <a:t>neque</a:t>
            </a:r>
            <a:r>
              <a:rPr lang="en-GB" sz="2400" b="0" i="0" dirty="0">
                <a:solidFill>
                  <a:srgbClr val="0C4873"/>
                </a:solidFill>
                <a:effectLst/>
                <a:latin typeface="+mn-lt"/>
              </a:rPr>
              <a:t> gravida in fermentum et </a:t>
            </a:r>
            <a:r>
              <a:rPr lang="en-GB" sz="2400" b="0" i="0" dirty="0" err="1">
                <a:solidFill>
                  <a:srgbClr val="0C4873"/>
                </a:solidFill>
                <a:effectLst/>
                <a:latin typeface="+mn-lt"/>
              </a:rPr>
              <a:t>sollicitudin</a:t>
            </a:r>
            <a:r>
              <a:rPr lang="en-GB" sz="2400" b="0" i="0" dirty="0">
                <a:solidFill>
                  <a:srgbClr val="0C4873"/>
                </a:solidFill>
                <a:effectLst/>
                <a:latin typeface="+mn-lt"/>
              </a:rPr>
              <a:t>. Vitae </a:t>
            </a:r>
            <a:r>
              <a:rPr lang="en-GB" sz="2400" b="0" i="0" dirty="0" err="1">
                <a:solidFill>
                  <a:srgbClr val="0C4873"/>
                </a:solidFill>
                <a:effectLst/>
                <a:latin typeface="+mn-lt"/>
              </a:rPr>
              <a:t>turpis</a:t>
            </a:r>
            <a:r>
              <a:rPr lang="en-GB" sz="2400" b="0" i="0" dirty="0">
                <a:solidFill>
                  <a:srgbClr val="0C4873"/>
                </a:solidFill>
                <a:effectLst/>
                <a:latin typeface="+mn-lt"/>
              </a:rPr>
              <a:t> </a:t>
            </a:r>
            <a:r>
              <a:rPr lang="en-GB" sz="2400" b="0" i="0" dirty="0" err="1">
                <a:solidFill>
                  <a:srgbClr val="0C4873"/>
                </a:solidFill>
                <a:effectLst/>
                <a:latin typeface="+mn-lt"/>
              </a:rPr>
              <a:t>massa</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elementum</a:t>
            </a:r>
            <a:r>
              <a:rPr lang="en-GB" sz="2400" b="0" i="0" dirty="0">
                <a:solidFill>
                  <a:srgbClr val="0C4873"/>
                </a:solidFill>
                <a:effectLst/>
                <a:latin typeface="+mn-lt"/>
              </a:rPr>
              <a:t> tempus </a:t>
            </a:r>
            <a:r>
              <a:rPr lang="en-GB" sz="2400" b="0" i="0" dirty="0" err="1">
                <a:solidFill>
                  <a:srgbClr val="0C4873"/>
                </a:solidFill>
                <a:effectLst/>
                <a:latin typeface="+mn-lt"/>
              </a:rPr>
              <a:t>egestas</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risus</a:t>
            </a:r>
            <a:r>
              <a:rPr lang="en-GB" sz="2400" b="0" i="0" dirty="0">
                <a:solidFill>
                  <a:srgbClr val="0C4873"/>
                </a:solidFill>
                <a:effectLst/>
                <a:latin typeface="+mn-lt"/>
              </a:rPr>
              <a:t>. At auctor </a:t>
            </a:r>
            <a:r>
              <a:rPr lang="en-GB" sz="2400" b="0" i="0" dirty="0" err="1">
                <a:solidFill>
                  <a:srgbClr val="0C4873"/>
                </a:solidFill>
                <a:effectLst/>
                <a:latin typeface="+mn-lt"/>
              </a:rPr>
              <a:t>urna</a:t>
            </a:r>
            <a:r>
              <a:rPr lang="en-GB" sz="2400" b="0" i="0" dirty="0">
                <a:solidFill>
                  <a:srgbClr val="0C4873"/>
                </a:solidFill>
                <a:effectLst/>
                <a:latin typeface="+mn-lt"/>
              </a:rPr>
              <a:t> </a:t>
            </a:r>
            <a:r>
              <a:rPr lang="en-GB" sz="2400" b="0" i="0" dirty="0" err="1">
                <a:solidFill>
                  <a:srgbClr val="0C4873"/>
                </a:solidFill>
                <a:effectLst/>
                <a:latin typeface="+mn-lt"/>
              </a:rPr>
              <a:t>nunc</a:t>
            </a:r>
            <a:r>
              <a:rPr lang="en-GB" sz="2400" b="0" i="0" dirty="0">
                <a:solidFill>
                  <a:srgbClr val="0C4873"/>
                </a:solidFill>
                <a:effectLst/>
                <a:latin typeface="+mn-lt"/>
              </a:rPr>
              <a:t> id cursus </a:t>
            </a:r>
            <a:r>
              <a:rPr lang="en-GB" sz="2400" b="0" i="0" dirty="0" err="1">
                <a:solidFill>
                  <a:srgbClr val="0C4873"/>
                </a:solidFill>
                <a:effectLst/>
                <a:latin typeface="+mn-lt"/>
              </a:rPr>
              <a:t>metus</a:t>
            </a:r>
            <a:r>
              <a:rPr lang="en-GB" sz="2400" b="0" i="0" dirty="0">
                <a:solidFill>
                  <a:srgbClr val="0C4873"/>
                </a:solidFill>
                <a:effectLst/>
                <a:latin typeface="+mn-lt"/>
              </a:rPr>
              <a:t> </a:t>
            </a:r>
            <a:r>
              <a:rPr lang="en-GB" sz="2400" b="0" i="0" dirty="0" err="1">
                <a:solidFill>
                  <a:srgbClr val="0C4873"/>
                </a:solidFill>
                <a:effectLst/>
                <a:latin typeface="+mn-lt"/>
              </a:rPr>
              <a:t>aliquam</a:t>
            </a:r>
            <a:r>
              <a:rPr lang="en-GB" sz="2400" b="0" i="0" dirty="0">
                <a:solidFill>
                  <a:srgbClr val="0C4873"/>
                </a:solidFill>
                <a:effectLst/>
                <a:latin typeface="+mn-lt"/>
              </a:rPr>
              <a:t>. </a:t>
            </a:r>
            <a:r>
              <a:rPr lang="en-GB" sz="2400" b="0" i="0" dirty="0" err="1">
                <a:solidFill>
                  <a:srgbClr val="0C4873"/>
                </a:solidFill>
                <a:effectLst/>
                <a:latin typeface="+mn-lt"/>
              </a:rPr>
              <a:t>Facilisis</a:t>
            </a:r>
            <a:r>
              <a:rPr lang="en-GB" sz="2400" b="0" i="0" dirty="0">
                <a:solidFill>
                  <a:srgbClr val="0C4873"/>
                </a:solidFill>
                <a:effectLst/>
                <a:latin typeface="+mn-lt"/>
              </a:rPr>
              <a:t> </a:t>
            </a:r>
            <a:r>
              <a:rPr lang="en-GB" sz="2400" b="0" i="0" dirty="0" err="1">
                <a:solidFill>
                  <a:srgbClr val="0C4873"/>
                </a:solidFill>
                <a:effectLst/>
                <a:latin typeface="+mn-lt"/>
              </a:rPr>
              <a:t>volutpat</a:t>
            </a:r>
            <a:r>
              <a:rPr lang="en-GB" sz="2400" b="0" i="0" dirty="0">
                <a:solidFill>
                  <a:srgbClr val="0C4873"/>
                </a:solidFill>
                <a:effectLst/>
                <a:latin typeface="+mn-lt"/>
              </a:rPr>
              <a:t> </a:t>
            </a:r>
            <a:r>
              <a:rPr lang="en-GB" sz="2400" b="0" i="0" dirty="0" err="1">
                <a:solidFill>
                  <a:srgbClr val="0C4873"/>
                </a:solidFill>
                <a:effectLst/>
                <a:latin typeface="+mn-lt"/>
              </a:rPr>
              <a:t>est</a:t>
            </a:r>
            <a:r>
              <a:rPr lang="en-GB" sz="2400" b="0" i="0" dirty="0">
                <a:solidFill>
                  <a:srgbClr val="0C4873"/>
                </a:solidFill>
                <a:effectLst/>
                <a:latin typeface="+mn-lt"/>
              </a:rPr>
              <a:t> </a:t>
            </a:r>
            <a:r>
              <a:rPr lang="en-GB" sz="2400" b="0" i="0" dirty="0" err="1">
                <a:solidFill>
                  <a:srgbClr val="0C4873"/>
                </a:solidFill>
                <a:effectLst/>
                <a:latin typeface="+mn-lt"/>
              </a:rPr>
              <a:t>velit</a:t>
            </a:r>
            <a:r>
              <a:rPr lang="en-GB" sz="2400" b="0" i="0" dirty="0">
                <a:solidFill>
                  <a:srgbClr val="0C4873"/>
                </a:solidFill>
                <a:effectLst/>
                <a:latin typeface="+mn-lt"/>
              </a:rPr>
              <a:t> </a:t>
            </a:r>
            <a:r>
              <a:rPr lang="en-GB" sz="2400" b="0" i="0" dirty="0" err="1">
                <a:solidFill>
                  <a:srgbClr val="0C4873"/>
                </a:solidFill>
                <a:effectLst/>
                <a:latin typeface="+mn-lt"/>
              </a:rPr>
              <a:t>egestas</a:t>
            </a:r>
            <a:r>
              <a:rPr lang="en-GB" sz="2400" b="0" i="0" dirty="0">
                <a:solidFill>
                  <a:srgbClr val="0C4873"/>
                </a:solidFill>
                <a:effectLst/>
                <a:latin typeface="+mn-lt"/>
              </a:rPr>
              <a:t> dui id </a:t>
            </a:r>
            <a:r>
              <a:rPr lang="en-GB" sz="2400" b="0" i="0" dirty="0" err="1">
                <a:solidFill>
                  <a:srgbClr val="0C4873"/>
                </a:solidFill>
                <a:effectLst/>
                <a:latin typeface="+mn-lt"/>
              </a:rPr>
              <a:t>ornare</a:t>
            </a:r>
            <a:r>
              <a:rPr lang="en-GB" sz="2400" b="0" i="0" dirty="0">
                <a:solidFill>
                  <a:srgbClr val="0C4873"/>
                </a:solidFill>
                <a:effectLst/>
                <a:latin typeface="+mn-lt"/>
              </a:rPr>
              <a:t>. Ut </a:t>
            </a:r>
            <a:r>
              <a:rPr lang="en-GB" sz="2400" b="0" i="0" dirty="0" err="1">
                <a:solidFill>
                  <a:srgbClr val="0C4873"/>
                </a:solidFill>
                <a:effectLst/>
                <a:latin typeface="+mn-lt"/>
              </a:rPr>
              <a:t>sem</a:t>
            </a:r>
            <a:r>
              <a:rPr lang="en-GB" sz="2400" b="0" i="0" dirty="0">
                <a:solidFill>
                  <a:srgbClr val="0C4873"/>
                </a:solidFill>
                <a:effectLst/>
                <a:latin typeface="+mn-lt"/>
              </a:rPr>
              <a:t> </a:t>
            </a:r>
            <a:r>
              <a:rPr lang="en-GB" sz="2400" b="0" i="0" dirty="0" err="1">
                <a:solidFill>
                  <a:srgbClr val="0C4873"/>
                </a:solidFill>
                <a:effectLst/>
                <a:latin typeface="+mn-lt"/>
              </a:rPr>
              <a:t>viverra</a:t>
            </a:r>
            <a:r>
              <a:rPr lang="en-GB" sz="2400" b="0" i="0" dirty="0">
                <a:solidFill>
                  <a:srgbClr val="0C4873"/>
                </a:solidFill>
                <a:effectLst/>
                <a:latin typeface="+mn-lt"/>
              </a:rPr>
              <a:t> </a:t>
            </a:r>
            <a:r>
              <a:rPr lang="en-GB" sz="2400" b="0" i="0" dirty="0" err="1">
                <a:solidFill>
                  <a:srgbClr val="0C4873"/>
                </a:solidFill>
                <a:effectLst/>
                <a:latin typeface="+mn-lt"/>
              </a:rPr>
              <a:t>aliquet</a:t>
            </a:r>
            <a:r>
              <a:rPr lang="en-GB" sz="2400" b="0" i="0" dirty="0">
                <a:solidFill>
                  <a:srgbClr val="0C4873"/>
                </a:solidFill>
                <a:effectLst/>
                <a:latin typeface="+mn-lt"/>
              </a:rPr>
              <a:t> </a:t>
            </a:r>
            <a:r>
              <a:rPr lang="en-GB" sz="2400" b="0" i="0" dirty="0" err="1">
                <a:solidFill>
                  <a:srgbClr val="0C4873"/>
                </a:solidFill>
                <a:effectLst/>
                <a:latin typeface="+mn-lt"/>
              </a:rPr>
              <a:t>eget</a:t>
            </a:r>
            <a:r>
              <a:rPr lang="en-GB" sz="2400" b="0" i="0" dirty="0">
                <a:solidFill>
                  <a:srgbClr val="0C4873"/>
                </a:solidFill>
                <a:effectLst/>
                <a:latin typeface="+mn-lt"/>
              </a:rPr>
              <a:t> sit </a:t>
            </a:r>
            <a:r>
              <a:rPr lang="en-GB" sz="2400" b="0" i="0" dirty="0" err="1">
                <a:solidFill>
                  <a:srgbClr val="0C4873"/>
                </a:solidFill>
                <a:effectLst/>
                <a:latin typeface="+mn-lt"/>
              </a:rPr>
              <a:t>amet</a:t>
            </a:r>
            <a:r>
              <a:rPr lang="en-GB" sz="2400" b="0" i="0" dirty="0">
                <a:solidFill>
                  <a:srgbClr val="0C4873"/>
                </a:solidFill>
                <a:effectLst/>
                <a:latin typeface="+mn-lt"/>
              </a:rPr>
              <a:t>. </a:t>
            </a:r>
            <a:r>
              <a:rPr lang="en-GB" sz="2400" b="0" i="0" dirty="0" err="1">
                <a:solidFill>
                  <a:srgbClr val="0C4873"/>
                </a:solidFill>
                <a:effectLst/>
                <a:latin typeface="+mn-lt"/>
              </a:rPr>
              <a:t>Viverra</a:t>
            </a:r>
            <a:r>
              <a:rPr lang="en-GB" sz="2400" b="0" i="0" dirty="0">
                <a:solidFill>
                  <a:srgbClr val="0C4873"/>
                </a:solidFill>
                <a:effectLst/>
                <a:latin typeface="+mn-lt"/>
              </a:rPr>
              <a:t> </a:t>
            </a:r>
            <a:r>
              <a:rPr lang="en-GB" sz="2400" b="0" i="0" dirty="0" err="1">
                <a:solidFill>
                  <a:srgbClr val="0C4873"/>
                </a:solidFill>
                <a:effectLst/>
                <a:latin typeface="+mn-lt"/>
              </a:rPr>
              <a:t>orci</a:t>
            </a:r>
            <a:r>
              <a:rPr lang="en-GB" sz="2400" b="0" i="0" dirty="0">
                <a:solidFill>
                  <a:srgbClr val="0C4873"/>
                </a:solidFill>
                <a:effectLst/>
                <a:latin typeface="+mn-lt"/>
              </a:rPr>
              <a:t> </a:t>
            </a:r>
            <a:r>
              <a:rPr lang="en-GB" sz="2400" b="0" i="0" dirty="0" err="1">
                <a:solidFill>
                  <a:srgbClr val="0C4873"/>
                </a:solidFill>
                <a:effectLst/>
                <a:latin typeface="+mn-lt"/>
              </a:rPr>
              <a:t>sagittis</a:t>
            </a:r>
            <a:r>
              <a:rPr lang="en-GB" sz="2400" b="0" i="0" dirty="0">
                <a:solidFill>
                  <a:srgbClr val="0C4873"/>
                </a:solidFill>
                <a:effectLst/>
                <a:latin typeface="+mn-lt"/>
              </a:rPr>
              <a:t> </a:t>
            </a:r>
            <a:r>
              <a:rPr lang="en-GB" sz="2400" b="0" i="0" dirty="0" err="1">
                <a:solidFill>
                  <a:srgbClr val="0C4873"/>
                </a:solidFill>
                <a:effectLst/>
                <a:latin typeface="+mn-lt"/>
              </a:rPr>
              <a:t>eu</a:t>
            </a:r>
            <a:r>
              <a:rPr lang="en-GB" sz="2400" b="0" i="0" dirty="0">
                <a:solidFill>
                  <a:srgbClr val="0C4873"/>
                </a:solidFill>
                <a:effectLst/>
                <a:latin typeface="+mn-lt"/>
              </a:rPr>
              <a:t> </a:t>
            </a:r>
            <a:r>
              <a:rPr lang="en-GB" sz="2400" b="0" i="0" dirty="0" err="1">
                <a:solidFill>
                  <a:srgbClr val="0C4873"/>
                </a:solidFill>
                <a:effectLst/>
                <a:latin typeface="+mn-lt"/>
              </a:rPr>
              <a:t>volutpat</a:t>
            </a:r>
            <a:r>
              <a:rPr lang="en-GB" sz="2400" b="0" i="0" dirty="0">
                <a:solidFill>
                  <a:srgbClr val="0C4873"/>
                </a:solidFill>
                <a:effectLst/>
                <a:latin typeface="+mn-lt"/>
              </a:rPr>
              <a:t> </a:t>
            </a:r>
            <a:r>
              <a:rPr lang="en-GB" sz="2400" b="0" i="0" dirty="0" err="1">
                <a:solidFill>
                  <a:srgbClr val="0C4873"/>
                </a:solidFill>
                <a:effectLst/>
                <a:latin typeface="+mn-lt"/>
              </a:rPr>
              <a:t>odio</a:t>
            </a:r>
            <a:r>
              <a:rPr lang="en-GB" sz="2400" b="0" i="0" dirty="0">
                <a:solidFill>
                  <a:srgbClr val="0C4873"/>
                </a:solidFill>
                <a:effectLst/>
                <a:latin typeface="+mn-lt"/>
              </a:rPr>
              <a:t> </a:t>
            </a:r>
            <a:r>
              <a:rPr lang="en-GB" sz="2400" b="0" i="0" dirty="0" err="1">
                <a:solidFill>
                  <a:srgbClr val="0C4873"/>
                </a:solidFill>
                <a:effectLst/>
                <a:latin typeface="+mn-lt"/>
              </a:rPr>
              <a:t>facilisis</a:t>
            </a:r>
            <a:r>
              <a:rPr lang="en-GB" sz="2400" b="0" i="0" dirty="0">
                <a:solidFill>
                  <a:srgbClr val="0C4873"/>
                </a:solidFill>
                <a:effectLst/>
                <a:latin typeface="+mn-lt"/>
              </a:rPr>
              <a:t> </a:t>
            </a:r>
            <a:r>
              <a:rPr lang="en-GB" sz="2400" b="0" i="0" dirty="0" err="1">
                <a:solidFill>
                  <a:srgbClr val="0C4873"/>
                </a:solidFill>
                <a:effectLst/>
                <a:latin typeface="+mn-lt"/>
              </a:rPr>
              <a:t>mauris</a:t>
            </a:r>
            <a:r>
              <a:rPr lang="en-GB" sz="2400" b="0" i="0" dirty="0">
                <a:solidFill>
                  <a:srgbClr val="0C4873"/>
                </a:solidFill>
                <a:effectLst/>
                <a:latin typeface="+mn-lt"/>
              </a:rPr>
              <a:t> sit </a:t>
            </a:r>
            <a:r>
              <a:rPr lang="en-GB" sz="2400" b="0" i="0" dirty="0" err="1">
                <a:solidFill>
                  <a:srgbClr val="0C4873"/>
                </a:solidFill>
                <a:effectLst/>
                <a:latin typeface="+mn-lt"/>
              </a:rPr>
              <a:t>amet</a:t>
            </a:r>
            <a:r>
              <a:rPr lang="en-GB" sz="2400" b="0" i="0" dirty="0">
                <a:solidFill>
                  <a:srgbClr val="0C4873"/>
                </a:solidFill>
                <a:effectLst/>
                <a:latin typeface="+mn-lt"/>
              </a:rPr>
              <a:t>. Mattis </a:t>
            </a:r>
            <a:r>
              <a:rPr lang="en-GB" sz="2400" b="0" i="0" dirty="0" err="1">
                <a:solidFill>
                  <a:srgbClr val="0C4873"/>
                </a:solidFill>
                <a:effectLst/>
                <a:latin typeface="+mn-lt"/>
              </a:rPr>
              <a:t>ullamcorper</a:t>
            </a:r>
            <a:r>
              <a:rPr lang="en-GB" sz="2400" b="0" i="0" dirty="0">
                <a:solidFill>
                  <a:srgbClr val="0C4873"/>
                </a:solidFill>
                <a:effectLst/>
                <a:latin typeface="+mn-lt"/>
              </a:rPr>
              <a:t> </a:t>
            </a:r>
            <a:r>
              <a:rPr lang="en-GB" sz="2400" b="0" i="0" dirty="0" err="1">
                <a:solidFill>
                  <a:srgbClr val="0C4873"/>
                </a:solidFill>
                <a:effectLst/>
                <a:latin typeface="+mn-lt"/>
              </a:rPr>
              <a:t>velit</a:t>
            </a:r>
            <a:r>
              <a:rPr lang="en-GB" sz="2400" b="0" i="0" dirty="0">
                <a:solidFill>
                  <a:srgbClr val="0C4873"/>
                </a:solidFill>
                <a:effectLst/>
                <a:latin typeface="+mn-lt"/>
              </a:rPr>
              <a:t> </a:t>
            </a:r>
            <a:r>
              <a:rPr lang="en-GB" sz="2400" b="0" i="0" dirty="0" err="1">
                <a:solidFill>
                  <a:srgbClr val="0C4873"/>
                </a:solidFill>
                <a:effectLst/>
                <a:latin typeface="+mn-lt"/>
              </a:rPr>
              <a:t>sed</a:t>
            </a:r>
            <a:r>
              <a:rPr lang="en-GB" sz="2400" b="0" i="0" dirty="0">
                <a:solidFill>
                  <a:srgbClr val="0C4873"/>
                </a:solidFill>
                <a:effectLst/>
                <a:latin typeface="+mn-lt"/>
              </a:rPr>
              <a:t> </a:t>
            </a:r>
            <a:r>
              <a:rPr lang="en-GB" sz="2400" b="0" i="0" dirty="0" err="1">
                <a:solidFill>
                  <a:srgbClr val="0C4873"/>
                </a:solidFill>
                <a:effectLst/>
                <a:latin typeface="+mn-lt"/>
              </a:rPr>
              <a:t>ullamcorper</a:t>
            </a:r>
            <a:r>
              <a:rPr lang="en-GB" sz="2400" b="0" i="0" dirty="0">
                <a:solidFill>
                  <a:srgbClr val="0C4873"/>
                </a:solidFill>
                <a:effectLst/>
                <a:latin typeface="+mn-lt"/>
              </a:rPr>
              <a:t>. Id </a:t>
            </a:r>
            <a:r>
              <a:rPr lang="en-GB" sz="2400" b="0" i="0" dirty="0" err="1">
                <a:solidFill>
                  <a:srgbClr val="0C4873"/>
                </a:solidFill>
                <a:effectLst/>
                <a:latin typeface="+mn-lt"/>
              </a:rPr>
              <a:t>nibh</a:t>
            </a:r>
            <a:r>
              <a:rPr lang="en-GB" sz="2400" b="0" i="0" dirty="0">
                <a:solidFill>
                  <a:srgbClr val="0C4873"/>
                </a:solidFill>
                <a:effectLst/>
                <a:latin typeface="+mn-lt"/>
              </a:rPr>
              <a:t> </a:t>
            </a:r>
            <a:r>
              <a:rPr lang="en-GB" sz="2400" b="0" i="0" dirty="0" err="1">
                <a:solidFill>
                  <a:srgbClr val="0C4873"/>
                </a:solidFill>
                <a:effectLst/>
                <a:latin typeface="+mn-lt"/>
              </a:rPr>
              <a:t>tortor</a:t>
            </a:r>
            <a:r>
              <a:rPr lang="en-GB" sz="2400" b="0" i="0" dirty="0">
                <a:solidFill>
                  <a:srgbClr val="0C4873"/>
                </a:solidFill>
                <a:effectLst/>
                <a:latin typeface="+mn-lt"/>
              </a:rPr>
              <a:t> id </a:t>
            </a:r>
            <a:r>
              <a:rPr lang="en-GB" sz="2400" b="0" i="0" dirty="0" err="1">
                <a:solidFill>
                  <a:srgbClr val="0C4873"/>
                </a:solidFill>
                <a:effectLst/>
                <a:latin typeface="+mn-lt"/>
              </a:rPr>
              <a:t>aliquet</a:t>
            </a:r>
            <a:r>
              <a:rPr lang="en-GB" sz="2400" dirty="0">
                <a:solidFill>
                  <a:srgbClr val="0C4873"/>
                </a:solidFill>
                <a:latin typeface="+mn-lt"/>
              </a:rPr>
              <a:t>. </a:t>
            </a:r>
            <a:r>
              <a:rPr kumimoji="0" lang="en-GB" sz="2400" b="0" i="0" u="none" strike="noStrike" kern="0" cap="none" spc="0" normalizeH="0" baseline="0" noProof="0" dirty="0">
                <a:ln>
                  <a:noFill/>
                </a:ln>
                <a:solidFill>
                  <a:srgbClr val="0C4873"/>
                </a:solidFill>
                <a:effectLst/>
                <a:uLnTx/>
                <a:uFillTx/>
                <a:latin typeface="+mn-lt"/>
                <a:ea typeface="+mn-ea"/>
                <a:cs typeface="+mn-cs"/>
              </a:rPr>
              <a:t>Massa </a:t>
            </a:r>
            <a:r>
              <a:rPr kumimoji="0" lang="en-GB" sz="2400" b="0" i="0" u="none" strike="noStrike" kern="0" cap="none" spc="0" normalizeH="0" baseline="0" noProof="0" dirty="0" err="1">
                <a:ln>
                  <a:noFill/>
                </a:ln>
                <a:solidFill>
                  <a:srgbClr val="0C4873"/>
                </a:solidFill>
                <a:effectLst/>
                <a:uLnTx/>
                <a:uFillTx/>
                <a:latin typeface="+mn-lt"/>
                <a:ea typeface="+mn-ea"/>
                <a:cs typeface="+mn-cs"/>
              </a:rPr>
              <a:t>eget</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egestas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purus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viverra</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accumsan</a:t>
            </a:r>
            <a:r>
              <a:rPr kumimoji="0" lang="en-GB" sz="2400" b="0" i="0" u="none" strike="noStrike" kern="0" cap="none" spc="0" normalizeH="0" baseline="0" noProof="0" dirty="0">
                <a:ln>
                  <a:noFill/>
                </a:ln>
                <a:solidFill>
                  <a:srgbClr val="0C4873"/>
                </a:solidFill>
                <a:effectLst/>
                <a:uLnTx/>
                <a:uFillTx/>
                <a:latin typeface="+mn-lt"/>
                <a:ea typeface="+mn-ea"/>
                <a:cs typeface="+mn-cs"/>
              </a:rPr>
              <a:t> in </a:t>
            </a:r>
            <a:r>
              <a:rPr kumimoji="0" lang="en-GB" sz="2400" b="0" i="0" u="none" strike="noStrike" kern="0" cap="none" spc="0" normalizeH="0" baseline="0" noProof="0" dirty="0" err="1">
                <a:ln>
                  <a:noFill/>
                </a:ln>
                <a:solidFill>
                  <a:srgbClr val="0C4873"/>
                </a:solidFill>
                <a:effectLst/>
                <a:uLnTx/>
                <a:uFillTx/>
                <a:latin typeface="+mn-lt"/>
                <a:ea typeface="+mn-ea"/>
                <a:cs typeface="+mn-cs"/>
              </a:rPr>
              <a:t>nisl</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Facilisis</a:t>
            </a:r>
            <a:r>
              <a:rPr kumimoji="0" lang="en-GB" sz="2400" b="0" i="0" u="none" strike="noStrike" kern="0" cap="none" spc="0" normalizeH="0" baseline="0" noProof="0" dirty="0">
                <a:ln>
                  <a:noFill/>
                </a:ln>
                <a:solidFill>
                  <a:srgbClr val="0C4873"/>
                </a:solidFill>
                <a:effectLst/>
                <a:uLnTx/>
                <a:uFillTx/>
                <a:latin typeface="+mn-lt"/>
                <a:ea typeface="+mn-ea"/>
                <a:cs typeface="+mn-cs"/>
              </a:rPr>
              <a:t> gravida </a:t>
            </a:r>
            <a:r>
              <a:rPr kumimoji="0" lang="en-GB" sz="2400" b="0" i="0" u="none" strike="noStrike" kern="0" cap="none" spc="0" normalizeH="0" baseline="0" noProof="0" dirty="0" err="1">
                <a:ln>
                  <a:noFill/>
                </a:ln>
                <a:solidFill>
                  <a:srgbClr val="0C4873"/>
                </a:solidFill>
                <a:effectLst/>
                <a:uLnTx/>
                <a:uFillTx/>
                <a:latin typeface="+mn-lt"/>
                <a:ea typeface="+mn-ea"/>
                <a:cs typeface="+mn-cs"/>
              </a:rPr>
              <a:t>neque</a:t>
            </a:r>
            <a:r>
              <a:rPr kumimoji="0" lang="en-GB" sz="2400" b="0" i="0" u="none" strike="noStrike" kern="0" cap="none" spc="0" normalizeH="0" baseline="0" noProof="0" dirty="0">
                <a:ln>
                  <a:noFill/>
                </a:ln>
                <a:solidFill>
                  <a:srgbClr val="0C4873"/>
                </a:solidFill>
                <a:effectLst/>
                <a:uLnTx/>
                <a:uFillTx/>
                <a:latin typeface="+mn-lt"/>
                <a:ea typeface="+mn-ea"/>
                <a:cs typeface="+mn-cs"/>
              </a:rPr>
              <a:t> convallis a </a:t>
            </a:r>
            <a:r>
              <a:rPr kumimoji="0" lang="en-GB" sz="2400" b="0" i="0" u="none" strike="noStrike" kern="0" cap="none" spc="0" normalizeH="0" baseline="0" noProof="0" dirty="0" err="1">
                <a:ln>
                  <a:noFill/>
                </a:ln>
                <a:solidFill>
                  <a:srgbClr val="0C4873"/>
                </a:solidFill>
                <a:effectLst/>
                <a:uLnTx/>
                <a:uFillTx/>
                <a:latin typeface="+mn-lt"/>
                <a:ea typeface="+mn-ea"/>
                <a:cs typeface="+mn-cs"/>
              </a:rPr>
              <a:t>cras</a:t>
            </a:r>
            <a:r>
              <a:rPr kumimoji="0" lang="en-GB" sz="2400" b="0" i="0" u="none" strike="noStrike" kern="0" cap="none" spc="0" normalizeH="0" baseline="0" noProof="0" dirty="0">
                <a:ln>
                  <a:noFill/>
                </a:ln>
                <a:solidFill>
                  <a:srgbClr val="0C4873"/>
                </a:solidFill>
                <a:effectLst/>
                <a:uLnTx/>
                <a:uFillTx/>
                <a:latin typeface="+mn-lt"/>
                <a:ea typeface="+mn-ea"/>
                <a:cs typeface="+mn-cs"/>
              </a:rPr>
              <a:t> semper auctor </a:t>
            </a:r>
            <a:r>
              <a:rPr kumimoji="0" lang="en-GB" sz="2400" b="0" i="0" u="none" strike="noStrike" kern="0" cap="none" spc="0" normalizeH="0" baseline="0" noProof="0" dirty="0" err="1">
                <a:ln>
                  <a:noFill/>
                </a:ln>
                <a:solidFill>
                  <a:srgbClr val="0C4873"/>
                </a:solidFill>
                <a:effectLst/>
                <a:uLnTx/>
                <a:uFillTx/>
                <a:latin typeface="+mn-lt"/>
                <a:ea typeface="+mn-ea"/>
                <a:cs typeface="+mn-cs"/>
              </a:rPr>
              <a:t>neque</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Diam</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sollicitudin</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tempor</a:t>
            </a:r>
            <a:r>
              <a:rPr kumimoji="0" lang="en-GB" sz="2400" b="0" i="0" u="none" strike="noStrike" kern="0" cap="none" spc="0" normalizeH="0" baseline="0" noProof="0" dirty="0">
                <a:ln>
                  <a:noFill/>
                </a:ln>
                <a:solidFill>
                  <a:srgbClr val="0C4873"/>
                </a:solidFill>
                <a:effectLst/>
                <a:uLnTx/>
                <a:uFillTx/>
                <a:latin typeface="+mn-lt"/>
                <a:ea typeface="+mn-ea"/>
                <a:cs typeface="+mn-cs"/>
              </a:rPr>
              <a:t> id </a:t>
            </a:r>
            <a:r>
              <a:rPr kumimoji="0" lang="en-GB" sz="2400" b="0" i="0" u="none" strike="noStrike" kern="0" cap="none" spc="0" normalizeH="0" baseline="0" noProof="0" dirty="0" err="1">
                <a:ln>
                  <a:noFill/>
                </a:ln>
                <a:solidFill>
                  <a:srgbClr val="0C4873"/>
                </a:solidFill>
                <a:effectLst/>
                <a:uLnTx/>
                <a:uFillTx/>
                <a:latin typeface="+mn-lt"/>
                <a:ea typeface="+mn-ea"/>
                <a:cs typeface="+mn-cs"/>
              </a:rPr>
              <a:t>eu</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nisl</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nunc</a:t>
            </a:r>
            <a:r>
              <a:rPr kumimoji="0" lang="en-GB" sz="2400" b="0" i="0" u="none" strike="noStrike" kern="0" cap="none" spc="0" normalizeH="0" baseline="0" noProof="0" dirty="0">
                <a:ln>
                  <a:noFill/>
                </a:ln>
                <a:solidFill>
                  <a:srgbClr val="0C4873"/>
                </a:solidFill>
                <a:effectLst/>
                <a:uLnTx/>
                <a:uFillTx/>
                <a:latin typeface="+mn-lt"/>
                <a:ea typeface="+mn-ea"/>
                <a:cs typeface="+mn-cs"/>
              </a:rPr>
              <a:t> mi ipsum </a:t>
            </a:r>
            <a:r>
              <a:rPr kumimoji="0" lang="en-GB" sz="2400" b="0" i="0" u="none" strike="noStrike" kern="0" cap="none" spc="0" normalizeH="0" baseline="0" noProof="0" dirty="0" err="1">
                <a:ln>
                  <a:noFill/>
                </a:ln>
                <a:solidFill>
                  <a:srgbClr val="0C4873"/>
                </a:solidFill>
                <a:effectLst/>
                <a:uLnTx/>
                <a:uFillTx/>
                <a:latin typeface="+mn-lt"/>
                <a:ea typeface="+mn-ea"/>
                <a:cs typeface="+mn-cs"/>
              </a:rPr>
              <a:t>faucibus</a:t>
            </a:r>
            <a:r>
              <a:rPr kumimoji="0" lang="en-GB" sz="2400" b="0" i="0" u="none" strike="noStrike" kern="0" cap="none" spc="0" normalizeH="0" baseline="0" noProof="0" dirty="0">
                <a:ln>
                  <a:noFill/>
                </a:ln>
                <a:solidFill>
                  <a:srgbClr val="0C4873"/>
                </a:solidFill>
                <a:effectLst/>
                <a:uLnTx/>
                <a:uFillTx/>
                <a:latin typeface="+mn-lt"/>
                <a:ea typeface="+mn-ea"/>
                <a:cs typeface="+mn-cs"/>
              </a:rPr>
              <a:t>. Ut </a:t>
            </a:r>
            <a:r>
              <a:rPr kumimoji="0" lang="en-GB" sz="2400" b="0" i="0" u="none" strike="noStrike" kern="0" cap="none" spc="0" normalizeH="0" baseline="0" noProof="0" dirty="0" err="1">
                <a:ln>
                  <a:noFill/>
                </a:ln>
                <a:solidFill>
                  <a:srgbClr val="0C4873"/>
                </a:solidFill>
                <a:effectLst/>
                <a:uLnTx/>
                <a:uFillTx/>
                <a:latin typeface="+mn-lt"/>
                <a:ea typeface="+mn-ea"/>
                <a:cs typeface="+mn-cs"/>
              </a:rPr>
              <a:t>placerat</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orci</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nulla</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pellentesque</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dignissim</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enim</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Mauris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pellentesque</a:t>
            </a:r>
            <a:r>
              <a:rPr kumimoji="0" lang="en-GB" sz="2400" b="0" i="0" u="none" strike="noStrike" kern="0" cap="none" spc="0" normalizeH="0" baseline="0" noProof="0" dirty="0">
                <a:ln>
                  <a:noFill/>
                </a:ln>
                <a:solidFill>
                  <a:srgbClr val="0C4873"/>
                </a:solidFill>
                <a:effectLst/>
                <a:uLnTx/>
                <a:uFillTx/>
                <a:latin typeface="+mn-lt"/>
                <a:ea typeface="+mn-ea"/>
                <a:cs typeface="+mn-cs"/>
              </a:rPr>
              <a:t> pulvinar </a:t>
            </a:r>
            <a:r>
              <a:rPr kumimoji="0" lang="en-GB" sz="2400" b="0" i="0" u="none" strike="noStrike" kern="0" cap="none" spc="0" normalizeH="0" baseline="0" noProof="0" dirty="0" err="1">
                <a:ln>
                  <a:noFill/>
                </a:ln>
                <a:solidFill>
                  <a:srgbClr val="0C4873"/>
                </a:solidFill>
                <a:effectLst/>
                <a:uLnTx/>
                <a:uFillTx/>
                <a:latin typeface="+mn-lt"/>
                <a:ea typeface="+mn-ea"/>
                <a:cs typeface="+mn-cs"/>
              </a:rPr>
              <a:t>pellentesque</a:t>
            </a:r>
            <a:r>
              <a:rPr kumimoji="0" lang="en-GB" sz="2400" b="0" i="0" u="none" strike="noStrike" kern="0" cap="none" spc="0" normalizeH="0" baseline="0" noProof="0" dirty="0">
                <a:ln>
                  <a:noFill/>
                </a:ln>
                <a:solidFill>
                  <a:srgbClr val="0C4873"/>
                </a:solidFill>
                <a:effectLst/>
                <a:uLnTx/>
                <a:uFillTx/>
                <a:latin typeface="+mn-lt"/>
                <a:ea typeface="+mn-ea"/>
                <a:cs typeface="+mn-cs"/>
              </a:rPr>
              <a:t> habitant. Integer vitae </a:t>
            </a:r>
            <a:r>
              <a:rPr kumimoji="0" lang="en-GB" sz="2400" b="0" i="0" u="none" strike="noStrike" kern="0" cap="none" spc="0" normalizeH="0" baseline="0" noProof="0" dirty="0" err="1">
                <a:ln>
                  <a:noFill/>
                </a:ln>
                <a:solidFill>
                  <a:srgbClr val="0C4873"/>
                </a:solidFill>
                <a:effectLst/>
                <a:uLnTx/>
                <a:uFillTx/>
                <a:latin typeface="+mn-lt"/>
                <a:ea typeface="+mn-ea"/>
                <a:cs typeface="+mn-cs"/>
              </a:rPr>
              <a:t>justo</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eget</a:t>
            </a:r>
            <a:r>
              <a:rPr kumimoji="0" lang="en-GB" sz="2400" b="0" i="0" u="none" strike="noStrike" kern="0" cap="none" spc="0" normalizeH="0" baseline="0" noProof="0" dirty="0">
                <a:ln>
                  <a:noFill/>
                </a:ln>
                <a:solidFill>
                  <a:srgbClr val="0C4873"/>
                </a:solidFill>
                <a:effectLst/>
                <a:uLnTx/>
                <a:uFillTx/>
                <a:latin typeface="+mn-lt"/>
                <a:ea typeface="+mn-ea"/>
                <a:cs typeface="+mn-cs"/>
              </a:rPr>
              <a:t> magna fermentum </a:t>
            </a:r>
            <a:r>
              <a:rPr kumimoji="0" lang="en-GB" sz="2400" b="0" i="0" u="none" strike="noStrike" kern="0" cap="none" spc="0" normalizeH="0" baseline="0" noProof="0" dirty="0" err="1">
                <a:ln>
                  <a:noFill/>
                </a:ln>
                <a:solidFill>
                  <a:srgbClr val="0C4873"/>
                </a:solidFill>
                <a:effectLst/>
                <a:uLnTx/>
                <a:uFillTx/>
                <a:latin typeface="+mn-lt"/>
                <a:ea typeface="+mn-ea"/>
                <a:cs typeface="+mn-cs"/>
              </a:rPr>
              <a:t>iaculis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eu</a:t>
            </a:r>
            <a:r>
              <a:rPr kumimoji="0" lang="en-GB" sz="2400" b="0" i="0" u="none" strike="noStrike" kern="0" cap="none" spc="0" normalizeH="0" baseline="0" noProof="0" dirty="0">
                <a:ln>
                  <a:noFill/>
                </a:ln>
                <a:solidFill>
                  <a:srgbClr val="0C4873"/>
                </a:solidFill>
                <a:effectLst/>
                <a:uLnTx/>
                <a:uFillTx/>
                <a:latin typeface="+mn-lt"/>
                <a:ea typeface="+mn-ea"/>
                <a:cs typeface="+mn-cs"/>
              </a:rPr>
              <a:t> non diam. Fermentum </a:t>
            </a:r>
            <a:r>
              <a:rPr kumimoji="0" lang="en-GB" sz="2400" b="0" i="0" u="none" strike="noStrike" kern="0" cap="none" spc="0" normalizeH="0" baseline="0" noProof="0" dirty="0" err="1">
                <a:ln>
                  <a:noFill/>
                </a:ln>
                <a:solidFill>
                  <a:srgbClr val="0C4873"/>
                </a:solidFill>
                <a:effectLst/>
                <a:uLnTx/>
                <a:uFillTx/>
                <a:latin typeface="+mn-lt"/>
                <a:ea typeface="+mn-ea"/>
                <a:cs typeface="+mn-cs"/>
              </a:rPr>
              <a:t>odio</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eu</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feugiat</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pretium</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nibh</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Turpis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egestas</a:t>
            </a:r>
            <a:r>
              <a:rPr kumimoji="0" lang="en-GB" sz="2400" b="0" i="0" u="none" strike="noStrike" kern="0" cap="none" spc="0" normalizeH="0" baseline="0" noProof="0" dirty="0">
                <a:ln>
                  <a:noFill/>
                </a:ln>
                <a:solidFill>
                  <a:srgbClr val="0C4873"/>
                </a:solidFill>
                <a:effectLst/>
                <a:uLnTx/>
                <a:uFillTx/>
                <a:latin typeface="+mn-lt"/>
                <a:ea typeface="+mn-ea"/>
                <a:cs typeface="+mn-cs"/>
              </a:rPr>
              <a:t> </a:t>
            </a:r>
            <a:r>
              <a:rPr kumimoji="0" lang="en-GB" sz="2400" b="0" i="0" u="none" strike="noStrike" kern="0" cap="none" spc="0" normalizeH="0" baseline="0" noProof="0" dirty="0" err="1">
                <a:ln>
                  <a:noFill/>
                </a:ln>
                <a:solidFill>
                  <a:srgbClr val="0C4873"/>
                </a:solidFill>
                <a:effectLst/>
                <a:uLnTx/>
                <a:uFillTx/>
                <a:latin typeface="+mn-lt"/>
                <a:ea typeface="+mn-ea"/>
                <a:cs typeface="+mn-cs"/>
              </a:rPr>
              <a:t>sed</a:t>
            </a:r>
            <a:r>
              <a:rPr kumimoji="0" lang="en-GB" sz="2400" b="0" i="0" u="none" strike="noStrike" kern="0" cap="none" spc="0" normalizeH="0" baseline="0" noProof="0" dirty="0">
                <a:ln>
                  <a:noFill/>
                </a:ln>
                <a:solidFill>
                  <a:srgbClr val="0C4873"/>
                </a:solidFill>
                <a:effectLst/>
                <a:uLnTx/>
                <a:uFillTx/>
                <a:latin typeface="+mn-lt"/>
                <a:ea typeface="+mn-ea"/>
                <a:cs typeface="+mn-cs"/>
              </a:rPr>
              <a:t> tempus </a:t>
            </a:r>
            <a:r>
              <a:rPr kumimoji="0" lang="en-GB" sz="2400" b="0" i="0" u="none" strike="noStrike" kern="0" cap="none" spc="0" normalizeH="0" baseline="0" noProof="0" dirty="0" err="1">
                <a:ln>
                  <a:noFill/>
                </a:ln>
                <a:solidFill>
                  <a:srgbClr val="0C4873"/>
                </a:solidFill>
                <a:effectLst/>
                <a:uLnTx/>
                <a:uFillTx/>
                <a:latin typeface="+mn-lt"/>
                <a:ea typeface="+mn-ea"/>
                <a:cs typeface="+mn-cs"/>
              </a:rPr>
              <a:t>urna</a:t>
            </a:r>
            <a:r>
              <a:rPr kumimoji="0" lang="en-GB" sz="2400" b="0" i="0" u="none" strike="noStrike" kern="0" cap="none" spc="0" normalizeH="0" baseline="0" noProof="0" dirty="0">
                <a:ln>
                  <a:noFill/>
                </a:ln>
                <a:solidFill>
                  <a:srgbClr val="0C4873"/>
                </a:solidFill>
                <a:effectLst/>
                <a:uLnTx/>
                <a:uFillTx/>
                <a:latin typeface="+mn-lt"/>
                <a:ea typeface="+mn-ea"/>
                <a:cs typeface="+mn-cs"/>
              </a:rPr>
              <a:t> et pharetra pharetra </a:t>
            </a:r>
            <a:r>
              <a:rPr kumimoji="0" lang="en-GB" sz="2400" b="0" i="0" u="none" strike="noStrike" kern="0" cap="none" spc="0" normalizeH="0" baseline="0" noProof="0" dirty="0" err="1">
                <a:ln>
                  <a:noFill/>
                </a:ln>
                <a:solidFill>
                  <a:srgbClr val="0C4873"/>
                </a:solidFill>
                <a:effectLst/>
                <a:uLnTx/>
                <a:uFillTx/>
                <a:latin typeface="+mn-lt"/>
                <a:ea typeface="+mn-ea"/>
                <a:cs typeface="+mn-cs"/>
              </a:rPr>
              <a:t>massa</a:t>
            </a:r>
            <a:r>
              <a:rPr kumimoji="0" lang="en-GB" sz="2400" b="0" i="0" u="none" strike="noStrike" kern="0" cap="none" spc="0" normalizeH="0" baseline="0" noProof="0" dirty="0">
                <a:ln>
                  <a:noFill/>
                </a:ln>
                <a:solidFill>
                  <a:srgbClr val="0C4873"/>
                </a:solidFill>
                <a:effectLst/>
                <a:uLnTx/>
                <a:uFillTx/>
                <a:latin typeface="+mn-lt"/>
                <a:ea typeface="+mn-ea"/>
                <a:cs typeface="+mn-cs"/>
              </a:rPr>
              <a:t>. </a:t>
            </a:r>
            <a:endParaRPr lang="en-GB" sz="2200" b="0" i="0" dirty="0">
              <a:solidFill>
                <a:srgbClr val="0C4873"/>
              </a:solidFill>
              <a:effectLst/>
              <a:latin typeface="+mn-lt"/>
            </a:endParaRPr>
          </a:p>
        </p:txBody>
      </p:sp>
      <p:sp>
        <p:nvSpPr>
          <p:cNvPr id="6" name="Holder 6">
            <a:extLst>
              <a:ext uri="{FF2B5EF4-FFF2-40B4-BE49-F238E27FC236}">
                <a16:creationId xmlns:a16="http://schemas.microsoft.com/office/drawing/2014/main" id="{503914A9-C9BE-7DFF-5F9E-E25F63C90F08}"/>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7" name="Group 6">
            <a:extLst>
              <a:ext uri="{FF2B5EF4-FFF2-40B4-BE49-F238E27FC236}">
                <a16:creationId xmlns:a16="http://schemas.microsoft.com/office/drawing/2014/main" id="{5903D272-7E7F-111E-A829-F03F92CB75E4}"/>
              </a:ext>
            </a:extLst>
          </p:cNvPr>
          <p:cNvGrpSpPr/>
          <p:nvPr userDrawn="1"/>
        </p:nvGrpSpPr>
        <p:grpSpPr>
          <a:xfrm>
            <a:off x="1136650" y="10713831"/>
            <a:ext cx="4825222" cy="369332"/>
            <a:chOff x="307805" y="10743874"/>
            <a:chExt cx="4825222" cy="369332"/>
          </a:xfrm>
        </p:grpSpPr>
        <p:pic>
          <p:nvPicPr>
            <p:cNvPr id="8" name="Picture 7" descr="Icon&#10;&#10;Description automatically generated">
              <a:extLst>
                <a:ext uri="{FF2B5EF4-FFF2-40B4-BE49-F238E27FC236}">
                  <a16:creationId xmlns:a16="http://schemas.microsoft.com/office/drawing/2014/main" id="{E40425FE-3943-713F-7556-82E692C7DF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9" name="TextBox 8">
              <a:extLst>
                <a:ext uri="{FF2B5EF4-FFF2-40B4-BE49-F238E27FC236}">
                  <a16:creationId xmlns:a16="http://schemas.microsoft.com/office/drawing/2014/main" id="{C0778B5B-F49A-29C7-7E97-B001D7888C5B}"/>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190439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EC6616-40E3-53F0-BC11-F99E370ED7FE}"/>
              </a:ext>
            </a:extLst>
          </p:cNvPr>
          <p:cNvSpPr>
            <a:spLocks noGrp="1"/>
          </p:cNvSpPr>
          <p:nvPr>
            <p:ph type="body" sz="quarter" idx="12" hasCustomPrompt="1"/>
          </p:nvPr>
        </p:nvSpPr>
        <p:spPr>
          <a:xfrm>
            <a:off x="1113631" y="1092350"/>
            <a:ext cx="17876838" cy="8328025"/>
          </a:xfrm>
          <a:prstGeom prst="rect">
            <a:avLst/>
          </a:prstGeom>
        </p:spPr>
        <p:txBody>
          <a:bodyPr/>
          <a:lstStyle>
            <a:lvl1pPr algn="just">
              <a:defRPr sz="2000">
                <a:solidFill>
                  <a:srgbClr val="0F4773"/>
                </a:solidFill>
              </a:defRPr>
            </a:lvl1pPr>
          </a:lstStyle>
          <a:p>
            <a:pPr marL="13970" marR="8890" indent="3175" algn="just">
              <a:lnSpc>
                <a:spcPct val="117500"/>
              </a:lnSpc>
              <a:spcBef>
                <a:spcPts val="114"/>
              </a:spcBef>
            </a:pPr>
            <a:r>
              <a:rPr lang="lv-LV" dirty="0"/>
              <a:t>Lorem</a:t>
            </a:r>
            <a:r>
              <a:rPr lang="lv-LV" spc="345" dirty="0"/>
              <a:t> </a:t>
            </a:r>
            <a:r>
              <a:rPr lang="lv-LV" spc="55" dirty="0" err="1">
                <a:solidFill>
                  <a:srgbClr val="0C4873"/>
                </a:solidFill>
              </a:rPr>
              <a:t>ipsum</a:t>
            </a:r>
            <a:r>
              <a:rPr lang="lv-LV" spc="370" dirty="0"/>
              <a:t> </a:t>
            </a:r>
            <a:r>
              <a:rPr lang="lv-LV" spc="80" dirty="0" err="1"/>
              <a:t>dolor</a:t>
            </a:r>
            <a:r>
              <a:rPr lang="lv-LV" spc="375" dirty="0"/>
              <a:t> </a:t>
            </a:r>
            <a:r>
              <a:rPr lang="lv-LV" dirty="0"/>
              <a:t>sit</a:t>
            </a:r>
            <a:r>
              <a:rPr lang="lv-LV" spc="325" dirty="0"/>
              <a:t> </a:t>
            </a:r>
            <a:r>
              <a:rPr lang="lv-LV" spc="80" dirty="0" err="1"/>
              <a:t>amet</a:t>
            </a:r>
            <a:r>
              <a:rPr lang="lv-LV" spc="80" dirty="0"/>
              <a:t>,</a:t>
            </a:r>
            <a:r>
              <a:rPr lang="lv-LV" spc="254" dirty="0"/>
              <a:t> </a:t>
            </a:r>
            <a:r>
              <a:rPr lang="lv-LV" spc="50" dirty="0" err="1"/>
              <a:t>consectetur</a:t>
            </a:r>
            <a:r>
              <a:rPr lang="lv-LV" spc="-15" dirty="0"/>
              <a:t>  </a:t>
            </a:r>
            <a:r>
              <a:rPr lang="lv-LV" dirty="0" err="1"/>
              <a:t>adipiscing</a:t>
            </a:r>
            <a:r>
              <a:rPr lang="lv-LV" spc="305" dirty="0"/>
              <a:t> </a:t>
            </a:r>
            <a:r>
              <a:rPr lang="lv-LV" spc="90" dirty="0" err="1"/>
              <a:t>elit</a:t>
            </a:r>
            <a:r>
              <a:rPr lang="lv-LV" spc="90" dirty="0"/>
              <a:t>.</a:t>
            </a:r>
            <a:r>
              <a:rPr lang="lv-LV" spc="195" dirty="0"/>
              <a:t> </a:t>
            </a:r>
            <a:r>
              <a:rPr lang="lv-LV" dirty="0" err="1"/>
              <a:t>Sed</a:t>
            </a:r>
            <a:r>
              <a:rPr lang="lv-LV" spc="270" dirty="0"/>
              <a:t> </a:t>
            </a:r>
            <a:r>
              <a:rPr lang="lv-LV" dirty="0" err="1"/>
              <a:t>id</a:t>
            </a:r>
            <a:r>
              <a:rPr lang="lv-LV" spc="490" dirty="0"/>
              <a:t> </a:t>
            </a:r>
            <a:r>
              <a:rPr lang="lv-LV" dirty="0" err="1"/>
              <a:t>ex</a:t>
            </a:r>
            <a:r>
              <a:rPr lang="lv-LV" spc="285" dirty="0"/>
              <a:t> </a:t>
            </a:r>
            <a:r>
              <a:rPr lang="lv-LV" dirty="0"/>
              <a:t>vel</a:t>
            </a:r>
            <a:r>
              <a:rPr lang="lv-LV" spc="285" dirty="0"/>
              <a:t> </a:t>
            </a:r>
            <a:r>
              <a:rPr lang="lv-LV" spc="65" dirty="0" err="1"/>
              <a:t>lea</a:t>
            </a:r>
            <a:r>
              <a:rPr lang="lv-LV" spc="240" dirty="0"/>
              <a:t> </a:t>
            </a:r>
            <a:r>
              <a:rPr lang="lv-LV" dirty="0" err="1"/>
              <a:t>convallis</a:t>
            </a:r>
            <a:r>
              <a:rPr lang="lv-LV" spc="405" dirty="0"/>
              <a:t> </a:t>
            </a:r>
            <a:r>
              <a:rPr lang="lv-LV" spc="65" dirty="0" err="1"/>
              <a:t>molestie</a:t>
            </a:r>
            <a:r>
              <a:rPr lang="lv-LV" spc="65" dirty="0"/>
              <a:t>.</a:t>
            </a:r>
            <a:r>
              <a:rPr lang="lv-LV" spc="325" dirty="0"/>
              <a:t> </a:t>
            </a:r>
            <a:r>
              <a:rPr lang="lv-LV" spc="65" dirty="0" err="1"/>
              <a:t>Nullam</a:t>
            </a:r>
            <a:r>
              <a:rPr lang="lv-LV" spc="375" dirty="0"/>
              <a:t> </a:t>
            </a:r>
            <a:r>
              <a:rPr lang="lv-LV" spc="70" dirty="0" err="1"/>
              <a:t>ornare</a:t>
            </a:r>
            <a:r>
              <a:rPr lang="lv-LV" spc="300" dirty="0"/>
              <a:t> </a:t>
            </a:r>
            <a:r>
              <a:rPr lang="lv-LV" dirty="0" err="1"/>
              <a:t>felis</a:t>
            </a:r>
            <a:r>
              <a:rPr lang="lv-LV" spc="270" dirty="0"/>
              <a:t> </a:t>
            </a:r>
            <a:r>
              <a:rPr lang="lv-LV" dirty="0" err="1"/>
              <a:t>et</a:t>
            </a:r>
            <a:r>
              <a:rPr lang="lv-LV" spc="409" dirty="0"/>
              <a:t> </a:t>
            </a:r>
            <a:r>
              <a:rPr lang="lv-LV" dirty="0" err="1"/>
              <a:t>eras</a:t>
            </a:r>
            <a:r>
              <a:rPr lang="lv-LV" spc="240" dirty="0"/>
              <a:t> </a:t>
            </a:r>
            <a:r>
              <a:rPr lang="lv-LV" spc="95" dirty="0" err="1"/>
              <a:t>tincidunt</a:t>
            </a:r>
            <a:r>
              <a:rPr lang="lv-LV" spc="95" dirty="0"/>
              <a:t>,</a:t>
            </a:r>
            <a:r>
              <a:rPr lang="lv-LV" spc="295" dirty="0"/>
              <a:t> </a:t>
            </a:r>
            <a:r>
              <a:rPr lang="lv-LV" spc="100" dirty="0" err="1"/>
              <a:t>et</a:t>
            </a:r>
            <a:r>
              <a:rPr lang="lv-LV" spc="290" dirty="0"/>
              <a:t> </a:t>
            </a:r>
            <a:r>
              <a:rPr lang="lv-LV" spc="55" dirty="0" err="1"/>
              <a:t>maximus</a:t>
            </a:r>
            <a:r>
              <a:rPr lang="lv-LV" spc="340" dirty="0"/>
              <a:t> </a:t>
            </a:r>
            <a:r>
              <a:rPr lang="lv-LV" spc="50" dirty="0" err="1"/>
              <a:t>purus</a:t>
            </a:r>
            <a:r>
              <a:rPr lang="lv-LV" spc="50" dirty="0"/>
              <a:t> </a:t>
            </a:r>
            <a:r>
              <a:rPr lang="lv-LV" spc="90" dirty="0" err="1"/>
              <a:t>condimentum</a:t>
            </a:r>
            <a:r>
              <a:rPr lang="lv-LV" spc="90" dirty="0"/>
              <a:t>.</a:t>
            </a:r>
            <a:r>
              <a:rPr lang="lv-LV" spc="315" dirty="0"/>
              <a:t> </a:t>
            </a:r>
            <a:r>
              <a:rPr lang="lv-LV" dirty="0" err="1"/>
              <a:t>Aenean</a:t>
            </a:r>
            <a:r>
              <a:rPr lang="lv-LV" spc="229" dirty="0"/>
              <a:t> </a:t>
            </a:r>
            <a:r>
              <a:rPr lang="lv-LV" spc="50" dirty="0" err="1"/>
              <a:t>pellentesque</a:t>
            </a:r>
            <a:r>
              <a:rPr lang="lv-LV" spc="345" dirty="0"/>
              <a:t> </a:t>
            </a:r>
            <a:r>
              <a:rPr lang="lv-LV" dirty="0" err="1"/>
              <a:t>massa</a:t>
            </a:r>
            <a:r>
              <a:rPr lang="lv-LV" spc="275" dirty="0"/>
              <a:t> </a:t>
            </a:r>
            <a:r>
              <a:rPr lang="lv-LV" dirty="0"/>
              <a:t>vel</a:t>
            </a:r>
            <a:r>
              <a:rPr lang="lv-LV" spc="110" dirty="0"/>
              <a:t> </a:t>
            </a:r>
            <a:r>
              <a:rPr lang="lv-LV" spc="80" dirty="0" err="1"/>
              <a:t>dolor</a:t>
            </a:r>
            <a:r>
              <a:rPr lang="lv-LV" spc="260" dirty="0"/>
              <a:t> </a:t>
            </a:r>
            <a:r>
              <a:rPr lang="lv-LV" spc="85" dirty="0" err="1"/>
              <a:t>elementum</a:t>
            </a:r>
            <a:r>
              <a:rPr lang="lv-LV" spc="85" dirty="0"/>
              <a:t>,</a:t>
            </a:r>
            <a:r>
              <a:rPr lang="lv-LV" spc="215" dirty="0"/>
              <a:t> </a:t>
            </a:r>
            <a:r>
              <a:rPr lang="lv-LV" spc="70" dirty="0" err="1"/>
              <a:t>et</a:t>
            </a:r>
            <a:r>
              <a:rPr lang="lv-LV" spc="195" dirty="0"/>
              <a:t> </a:t>
            </a:r>
            <a:r>
              <a:rPr lang="lv-LV" spc="50" dirty="0" err="1"/>
              <a:t>semper</a:t>
            </a:r>
            <a:r>
              <a:rPr lang="lv-LV" spc="250" dirty="0"/>
              <a:t> </a:t>
            </a:r>
            <a:r>
              <a:rPr lang="lv-LV" dirty="0" err="1"/>
              <a:t>dui</a:t>
            </a:r>
            <a:r>
              <a:rPr lang="lv-LV" spc="265" dirty="0"/>
              <a:t> </a:t>
            </a:r>
            <a:r>
              <a:rPr lang="lv-LV" dirty="0" err="1"/>
              <a:t>scelerisque</a:t>
            </a:r>
            <a:r>
              <a:rPr lang="lv-LV" dirty="0"/>
              <a:t>.</a:t>
            </a:r>
            <a:r>
              <a:rPr lang="lv-LV" spc="235" dirty="0"/>
              <a:t> </a:t>
            </a:r>
            <a:r>
              <a:rPr lang="lv-LV" dirty="0" err="1"/>
              <a:t>Nulla</a:t>
            </a:r>
            <a:r>
              <a:rPr lang="lv-LV" spc="190" dirty="0"/>
              <a:t> </a:t>
            </a:r>
            <a:r>
              <a:rPr lang="lv-LV" spc="55" dirty="0"/>
              <a:t>sit</a:t>
            </a:r>
            <a:r>
              <a:rPr lang="lv-LV" spc="140" dirty="0"/>
              <a:t> </a:t>
            </a:r>
            <a:r>
              <a:rPr lang="lv-LV" spc="80" dirty="0" err="1"/>
              <a:t>amet</a:t>
            </a:r>
            <a:r>
              <a:rPr lang="lv-LV" spc="200" dirty="0"/>
              <a:t> </a:t>
            </a:r>
            <a:r>
              <a:rPr lang="lv-LV" dirty="0" err="1"/>
              <a:t>arcu</a:t>
            </a:r>
            <a:r>
              <a:rPr lang="lv-LV" spc="140" dirty="0"/>
              <a:t> </a:t>
            </a:r>
            <a:r>
              <a:rPr lang="lv-LV" dirty="0" err="1"/>
              <a:t>et</a:t>
            </a:r>
            <a:r>
              <a:rPr lang="lv-LV" spc="315" dirty="0"/>
              <a:t> </a:t>
            </a:r>
            <a:r>
              <a:rPr lang="lv-LV" dirty="0" err="1"/>
              <a:t>dui</a:t>
            </a:r>
            <a:r>
              <a:rPr lang="lv-LV" spc="310" dirty="0"/>
              <a:t> </a:t>
            </a:r>
            <a:r>
              <a:rPr lang="lv-LV" spc="60" dirty="0" err="1"/>
              <a:t>pulvinar</a:t>
            </a:r>
            <a:r>
              <a:rPr lang="lv-LV" spc="275" dirty="0"/>
              <a:t> </a:t>
            </a:r>
            <a:r>
              <a:rPr lang="lv-LV" spc="55" dirty="0" err="1"/>
              <a:t>ultrices</a:t>
            </a:r>
            <a:r>
              <a:rPr lang="lv-LV" spc="165" dirty="0"/>
              <a:t> </a:t>
            </a:r>
            <a:r>
              <a:rPr lang="lv-LV" dirty="0" err="1"/>
              <a:t>eget</a:t>
            </a:r>
            <a:r>
              <a:rPr lang="lv-LV" spc="185" dirty="0"/>
              <a:t> </a:t>
            </a:r>
            <a:r>
              <a:rPr lang="lv-LV" spc="55" dirty="0" err="1"/>
              <a:t>vitae</a:t>
            </a:r>
            <a:r>
              <a:rPr lang="lv-LV" spc="195" dirty="0"/>
              <a:t> </a:t>
            </a:r>
            <a:r>
              <a:rPr lang="lv-LV" spc="-10" dirty="0" err="1"/>
              <a:t>arcu</a:t>
            </a:r>
            <a:r>
              <a:rPr lang="lv-LV" spc="-10" dirty="0"/>
              <a:t>. </a:t>
            </a:r>
            <a:r>
              <a:rPr lang="lv-LV" spc="50" dirty="0"/>
              <a:t>Nam</a:t>
            </a:r>
            <a:r>
              <a:rPr lang="lv-LV" spc="380" dirty="0"/>
              <a:t> </a:t>
            </a:r>
            <a:r>
              <a:rPr lang="lv-LV" spc="120" dirty="0" err="1"/>
              <a:t>porttitor</a:t>
            </a:r>
            <a:r>
              <a:rPr lang="lv-LV" spc="405" dirty="0"/>
              <a:t> </a:t>
            </a:r>
            <a:r>
              <a:rPr lang="lv-LV" spc="90" dirty="0" err="1"/>
              <a:t>lorem</a:t>
            </a:r>
            <a:r>
              <a:rPr lang="lv-LV" spc="350" dirty="0"/>
              <a:t> </a:t>
            </a:r>
            <a:r>
              <a:rPr lang="lv-LV" dirty="0"/>
              <a:t>vel</a:t>
            </a:r>
            <a:r>
              <a:rPr lang="lv-LV" spc="305" dirty="0"/>
              <a:t> </a:t>
            </a:r>
            <a:r>
              <a:rPr lang="lv-LV" spc="95" dirty="0" err="1"/>
              <a:t>elit</a:t>
            </a:r>
            <a:r>
              <a:rPr lang="lv-LV" spc="335" dirty="0"/>
              <a:t> </a:t>
            </a:r>
            <a:r>
              <a:rPr lang="lv-LV" spc="80" dirty="0" err="1"/>
              <a:t>tempor</a:t>
            </a:r>
            <a:r>
              <a:rPr lang="lv-LV" spc="80" dirty="0"/>
              <a:t>,</a:t>
            </a:r>
            <a:r>
              <a:rPr lang="lv-LV" spc="305" dirty="0"/>
              <a:t> </a:t>
            </a:r>
            <a:r>
              <a:rPr lang="lv-LV" spc="90" dirty="0" err="1"/>
              <a:t>tincidunt</a:t>
            </a:r>
            <a:r>
              <a:rPr lang="lv-LV" spc="409" dirty="0"/>
              <a:t> </a:t>
            </a:r>
            <a:r>
              <a:rPr lang="lv-LV" spc="80" dirty="0"/>
              <a:t>tempus</a:t>
            </a:r>
            <a:r>
              <a:rPr lang="lv-LV" spc="365" dirty="0"/>
              <a:t> </a:t>
            </a:r>
            <a:r>
              <a:rPr lang="lv-LV" spc="60" dirty="0" err="1"/>
              <a:t>purus</a:t>
            </a:r>
            <a:r>
              <a:rPr lang="lv-LV" spc="320" dirty="0"/>
              <a:t> </a:t>
            </a:r>
            <a:r>
              <a:rPr lang="lv-LV" dirty="0" err="1"/>
              <a:t>venenatis</a:t>
            </a:r>
            <a:r>
              <a:rPr lang="lv-LV" dirty="0"/>
              <a:t>.</a:t>
            </a:r>
            <a:r>
              <a:rPr lang="lv-LV" spc="390" dirty="0"/>
              <a:t> </a:t>
            </a:r>
            <a:r>
              <a:rPr lang="lv-LV" spc="55" dirty="0" err="1"/>
              <a:t>Integer</a:t>
            </a:r>
            <a:r>
              <a:rPr lang="lv-LV" spc="415" dirty="0"/>
              <a:t> </a:t>
            </a:r>
            <a:r>
              <a:rPr lang="lv-LV" dirty="0" err="1"/>
              <a:t>sodales</a:t>
            </a:r>
            <a:r>
              <a:rPr lang="lv-LV" spc="395" dirty="0"/>
              <a:t> </a:t>
            </a:r>
            <a:r>
              <a:rPr lang="lv-LV" dirty="0" err="1"/>
              <a:t>magna</a:t>
            </a:r>
            <a:r>
              <a:rPr lang="lv-LV" spc="440" dirty="0"/>
              <a:t> </a:t>
            </a:r>
            <a:r>
              <a:rPr lang="lv-LV" dirty="0" err="1"/>
              <a:t>in</a:t>
            </a:r>
            <a:r>
              <a:rPr lang="lv-LV" spc="-20" dirty="0"/>
              <a:t>  </a:t>
            </a:r>
            <a:r>
              <a:rPr lang="lv-LV" dirty="0"/>
              <a:t>mi</a:t>
            </a:r>
            <a:r>
              <a:rPr lang="lv-LV" spc="495" dirty="0"/>
              <a:t> </a:t>
            </a:r>
            <a:r>
              <a:rPr lang="lv-LV" dirty="0" err="1"/>
              <a:t>scelerisque</a:t>
            </a:r>
            <a:r>
              <a:rPr lang="lv-LV" spc="-20" dirty="0"/>
              <a:t>  </a:t>
            </a:r>
            <a:r>
              <a:rPr lang="lv-LV" spc="90" dirty="0" err="1"/>
              <a:t>commodo</a:t>
            </a:r>
            <a:r>
              <a:rPr lang="lv-LV" spc="90" dirty="0"/>
              <a:t>.</a:t>
            </a:r>
            <a:r>
              <a:rPr lang="lv-LV" spc="425" dirty="0"/>
              <a:t> </a:t>
            </a:r>
            <a:r>
              <a:rPr lang="lv-LV" dirty="0" err="1"/>
              <a:t>Nulla</a:t>
            </a:r>
            <a:r>
              <a:rPr lang="lv-LV" spc="380" dirty="0"/>
              <a:t> </a:t>
            </a:r>
            <a:r>
              <a:rPr lang="lv-LV" dirty="0" err="1"/>
              <a:t>a</a:t>
            </a:r>
            <a:r>
              <a:rPr lang="lv-LV" spc="375" dirty="0"/>
              <a:t> </a:t>
            </a:r>
            <a:r>
              <a:rPr lang="lv-LV" spc="95" dirty="0" err="1"/>
              <a:t>interdum</a:t>
            </a:r>
            <a:r>
              <a:rPr lang="lv-LV" spc="360" dirty="0"/>
              <a:t> </a:t>
            </a:r>
            <a:r>
              <a:rPr lang="lv-LV" spc="50" dirty="0" err="1"/>
              <a:t>tellus</a:t>
            </a:r>
            <a:r>
              <a:rPr lang="lv-LV" spc="50" dirty="0"/>
              <a:t>. </a:t>
            </a:r>
            <a:r>
              <a:rPr lang="lv-LV" dirty="0" err="1"/>
              <a:t>Quisque</a:t>
            </a:r>
            <a:r>
              <a:rPr lang="lv-LV" spc="280" dirty="0"/>
              <a:t> </a:t>
            </a:r>
            <a:r>
              <a:rPr lang="lv-LV" dirty="0" err="1"/>
              <a:t>quis</a:t>
            </a:r>
            <a:r>
              <a:rPr lang="lv-LV" spc="175" dirty="0"/>
              <a:t> </a:t>
            </a:r>
            <a:r>
              <a:rPr lang="lv-LV" dirty="0" err="1"/>
              <a:t>sem</a:t>
            </a:r>
            <a:r>
              <a:rPr lang="lv-LV" spc="210" dirty="0"/>
              <a:t> </a:t>
            </a:r>
            <a:r>
              <a:rPr lang="lv-LV" spc="65" dirty="0" err="1"/>
              <a:t>pharetra</a:t>
            </a:r>
            <a:r>
              <a:rPr lang="lv-LV" spc="65" dirty="0"/>
              <a:t>,</a:t>
            </a:r>
            <a:r>
              <a:rPr lang="lv-LV" spc="200" dirty="0"/>
              <a:t> </a:t>
            </a:r>
            <a:r>
              <a:rPr lang="lv-LV" dirty="0" err="1"/>
              <a:t>malesuada</a:t>
            </a:r>
            <a:r>
              <a:rPr lang="lv-LV" spc="335" dirty="0"/>
              <a:t> </a:t>
            </a:r>
            <a:r>
              <a:rPr lang="lv-LV" dirty="0" err="1"/>
              <a:t>risus</a:t>
            </a:r>
            <a:r>
              <a:rPr lang="lv-LV" spc="140" dirty="0"/>
              <a:t> </a:t>
            </a:r>
            <a:r>
              <a:rPr lang="lv-LV" dirty="0" err="1"/>
              <a:t>in</a:t>
            </a:r>
            <a:r>
              <a:rPr lang="lv-LV" dirty="0"/>
              <a:t>,</a:t>
            </a:r>
            <a:r>
              <a:rPr lang="lv-LV" spc="275" dirty="0"/>
              <a:t> </a:t>
            </a:r>
            <a:r>
              <a:rPr lang="lv-LV" spc="50" dirty="0" err="1"/>
              <a:t>feugiat</a:t>
            </a:r>
            <a:r>
              <a:rPr lang="lv-LV" spc="270" dirty="0"/>
              <a:t> </a:t>
            </a:r>
            <a:r>
              <a:rPr lang="lv-LV" spc="80" dirty="0" err="1"/>
              <a:t>nibh</a:t>
            </a:r>
            <a:r>
              <a:rPr lang="lv-LV" spc="80" dirty="0"/>
              <a:t>. </a:t>
            </a:r>
            <a:r>
              <a:rPr lang="lv-LV" dirty="0" err="1"/>
              <a:t>Sed</a:t>
            </a:r>
            <a:r>
              <a:rPr lang="lv-LV" spc="165" dirty="0"/>
              <a:t> </a:t>
            </a:r>
            <a:r>
              <a:rPr lang="lv-LV" spc="90" dirty="0" err="1"/>
              <a:t>dictum</a:t>
            </a:r>
            <a:r>
              <a:rPr lang="lv-LV" spc="90" dirty="0"/>
              <a:t>,</a:t>
            </a:r>
            <a:r>
              <a:rPr lang="lv-LV" spc="150" dirty="0"/>
              <a:t> </a:t>
            </a:r>
            <a:r>
              <a:rPr lang="lv-LV" spc="60" dirty="0" err="1"/>
              <a:t>neque</a:t>
            </a:r>
            <a:r>
              <a:rPr lang="lv-LV" spc="215" dirty="0"/>
              <a:t> </a:t>
            </a:r>
            <a:r>
              <a:rPr lang="lv-LV" dirty="0" err="1"/>
              <a:t>eget</a:t>
            </a:r>
            <a:r>
              <a:rPr lang="lv-LV" spc="204" dirty="0"/>
              <a:t> </a:t>
            </a:r>
            <a:r>
              <a:rPr lang="lv-LV" spc="55" dirty="0" err="1"/>
              <a:t>ultrices</a:t>
            </a:r>
            <a:r>
              <a:rPr lang="lv-LV" spc="235" dirty="0"/>
              <a:t> </a:t>
            </a:r>
            <a:r>
              <a:rPr lang="lv-LV" dirty="0" err="1"/>
              <a:t>dapibus</a:t>
            </a:r>
            <a:r>
              <a:rPr lang="lv-LV" dirty="0"/>
              <a:t>,</a:t>
            </a:r>
            <a:r>
              <a:rPr lang="lv-LV" spc="200" dirty="0"/>
              <a:t> </a:t>
            </a:r>
            <a:r>
              <a:rPr lang="lv-LV" spc="80" dirty="0" err="1"/>
              <a:t>velit</a:t>
            </a:r>
            <a:r>
              <a:rPr lang="lv-LV" spc="200" dirty="0"/>
              <a:t> </a:t>
            </a:r>
            <a:r>
              <a:rPr lang="lv-LV" spc="100" dirty="0" err="1"/>
              <a:t>dui</a:t>
            </a:r>
            <a:r>
              <a:rPr lang="lv-LV" spc="80" dirty="0"/>
              <a:t> </a:t>
            </a:r>
            <a:r>
              <a:rPr lang="lv-LV" spc="70" dirty="0" err="1"/>
              <a:t>ornare</a:t>
            </a:r>
            <a:r>
              <a:rPr lang="lv-LV" spc="229" dirty="0"/>
              <a:t> </a:t>
            </a:r>
            <a:r>
              <a:rPr lang="lv-LV" spc="65" dirty="0" err="1"/>
              <a:t>neque</a:t>
            </a:r>
            <a:r>
              <a:rPr lang="lv-LV" spc="65" dirty="0"/>
              <a:t>,</a:t>
            </a:r>
            <a:r>
              <a:rPr lang="lv-LV" spc="135" dirty="0"/>
              <a:t> </a:t>
            </a:r>
            <a:r>
              <a:rPr lang="lv-LV" spc="50" dirty="0" err="1"/>
              <a:t>ut</a:t>
            </a:r>
            <a:r>
              <a:rPr lang="lv-LV" spc="320" dirty="0"/>
              <a:t> </a:t>
            </a:r>
            <a:r>
              <a:rPr lang="lv-LV" spc="70" dirty="0" err="1"/>
              <a:t>sollicitudin</a:t>
            </a:r>
            <a:r>
              <a:rPr lang="lv-LV" spc="254" dirty="0"/>
              <a:t> </a:t>
            </a:r>
            <a:r>
              <a:rPr lang="lv-LV" spc="50" dirty="0"/>
              <a:t>urna</a:t>
            </a:r>
            <a:r>
              <a:rPr lang="lv-LV" spc="254" dirty="0"/>
              <a:t> </a:t>
            </a:r>
            <a:r>
              <a:rPr lang="lv-LV" spc="-10" dirty="0" err="1"/>
              <a:t>lacus</a:t>
            </a:r>
            <a:r>
              <a:rPr lang="lv-LV" spc="-10" dirty="0"/>
              <a:t> </a:t>
            </a:r>
            <a:r>
              <a:rPr lang="lv-LV" dirty="0"/>
              <a:t>vel</a:t>
            </a:r>
            <a:r>
              <a:rPr lang="lv-LV" spc="95" dirty="0"/>
              <a:t> </a:t>
            </a:r>
            <a:r>
              <a:rPr lang="lv-LV" dirty="0" err="1"/>
              <a:t>magna</a:t>
            </a:r>
            <a:r>
              <a:rPr lang="lv-LV" dirty="0"/>
              <a:t>.</a:t>
            </a:r>
            <a:r>
              <a:rPr lang="lv-LV" spc="135" dirty="0"/>
              <a:t> </a:t>
            </a:r>
            <a:r>
              <a:rPr lang="lv-LV" spc="65" dirty="0" err="1"/>
              <a:t>Nullam</a:t>
            </a:r>
            <a:r>
              <a:rPr lang="lv-LV" spc="120" dirty="0"/>
              <a:t> </a:t>
            </a:r>
            <a:r>
              <a:rPr lang="lv-LV" spc="90" dirty="0" err="1"/>
              <a:t>imperdiet</a:t>
            </a:r>
            <a:r>
              <a:rPr lang="lv-LV" spc="185" dirty="0"/>
              <a:t> </a:t>
            </a:r>
            <a:r>
              <a:rPr lang="lv-LV" dirty="0" err="1"/>
              <a:t>cursus</a:t>
            </a:r>
            <a:r>
              <a:rPr lang="lv-LV" spc="125" dirty="0"/>
              <a:t> </a:t>
            </a:r>
            <a:r>
              <a:rPr lang="lv-LV" spc="80" dirty="0" err="1"/>
              <a:t>enim</a:t>
            </a:r>
            <a:r>
              <a:rPr lang="lv-LV" spc="80" dirty="0"/>
              <a:t>,</a:t>
            </a:r>
            <a:r>
              <a:rPr lang="lv-LV" spc="110" dirty="0"/>
              <a:t> </a:t>
            </a:r>
            <a:r>
              <a:rPr lang="lv-LV" dirty="0" err="1"/>
              <a:t>eget</a:t>
            </a:r>
            <a:r>
              <a:rPr lang="lv-LV" spc="100" dirty="0"/>
              <a:t> </a:t>
            </a:r>
            <a:r>
              <a:rPr lang="lv-LV" dirty="0" err="1"/>
              <a:t>lacinia</a:t>
            </a:r>
            <a:r>
              <a:rPr lang="lv-LV" spc="220" dirty="0"/>
              <a:t> </a:t>
            </a:r>
            <a:r>
              <a:rPr lang="lv-LV" spc="90" dirty="0" err="1"/>
              <a:t>lorem</a:t>
            </a:r>
            <a:r>
              <a:rPr lang="lv-LV" spc="155" dirty="0"/>
              <a:t> </a:t>
            </a:r>
            <a:r>
              <a:rPr lang="lv-LV" dirty="0" err="1"/>
              <a:t>rhoncus</a:t>
            </a:r>
            <a:r>
              <a:rPr lang="lv-LV" spc="175" dirty="0"/>
              <a:t> </a:t>
            </a:r>
            <a:r>
              <a:rPr lang="lv-LV" spc="55" dirty="0"/>
              <a:t>sit</a:t>
            </a:r>
            <a:r>
              <a:rPr lang="lv-LV" spc="95" dirty="0"/>
              <a:t> </a:t>
            </a:r>
            <a:r>
              <a:rPr lang="lv-LV" spc="80" dirty="0" err="1"/>
              <a:t>amet</a:t>
            </a:r>
            <a:r>
              <a:rPr lang="lv-LV" spc="80" dirty="0"/>
              <a:t>.</a:t>
            </a:r>
            <a:r>
              <a:rPr lang="lv-LV" spc="50" dirty="0"/>
              <a:t> </a:t>
            </a:r>
            <a:r>
              <a:rPr lang="lv-LV" spc="-25" dirty="0" err="1"/>
              <a:t>Cras</a:t>
            </a:r>
            <a:r>
              <a:rPr lang="lv-LV" spc="150" dirty="0"/>
              <a:t> </a:t>
            </a:r>
            <a:r>
              <a:rPr lang="lv-LV" spc="60" dirty="0" err="1"/>
              <a:t>eleifend</a:t>
            </a:r>
            <a:r>
              <a:rPr lang="lv-LV" spc="130" dirty="0"/>
              <a:t> </a:t>
            </a:r>
            <a:r>
              <a:rPr lang="lv-LV" spc="80" dirty="0" err="1"/>
              <a:t>quam</a:t>
            </a:r>
            <a:r>
              <a:rPr lang="lv-LV" spc="120" dirty="0"/>
              <a:t> </a:t>
            </a:r>
            <a:r>
              <a:rPr lang="lv-LV" dirty="0" err="1"/>
              <a:t>eget</a:t>
            </a:r>
            <a:r>
              <a:rPr lang="lv-LV" spc="130" dirty="0"/>
              <a:t> </a:t>
            </a:r>
            <a:r>
              <a:rPr lang="lv-LV" spc="55" dirty="0" err="1"/>
              <a:t>orci</a:t>
            </a:r>
            <a:r>
              <a:rPr lang="lv-LV" spc="80" dirty="0"/>
              <a:t> </a:t>
            </a:r>
            <a:r>
              <a:rPr lang="lv-LV" spc="60" dirty="0" err="1"/>
              <a:t>vestibulum</a:t>
            </a:r>
            <a:r>
              <a:rPr lang="lv-LV" spc="280" dirty="0"/>
              <a:t> </a:t>
            </a:r>
            <a:r>
              <a:rPr lang="lv-LV" dirty="0" err="1"/>
              <a:t>convallis</a:t>
            </a:r>
            <a:r>
              <a:rPr lang="lv-LV" dirty="0"/>
              <a:t>.</a:t>
            </a:r>
            <a:r>
              <a:rPr lang="lv-LV" spc="150" dirty="0"/>
              <a:t> </a:t>
            </a:r>
            <a:r>
              <a:rPr lang="lv-LV" dirty="0" err="1"/>
              <a:t>Nunc</a:t>
            </a:r>
            <a:r>
              <a:rPr lang="lv-LV" spc="190" dirty="0"/>
              <a:t> </a:t>
            </a:r>
            <a:r>
              <a:rPr lang="lv-LV" dirty="0"/>
              <a:t>sit</a:t>
            </a:r>
            <a:r>
              <a:rPr lang="lv-LV" spc="110" dirty="0"/>
              <a:t> </a:t>
            </a:r>
            <a:r>
              <a:rPr lang="lv-LV" spc="80" dirty="0" err="1"/>
              <a:t>amet</a:t>
            </a:r>
            <a:r>
              <a:rPr lang="lv-LV" spc="200" dirty="0"/>
              <a:t> </a:t>
            </a:r>
            <a:r>
              <a:rPr lang="lv-LV" spc="-10" dirty="0" err="1"/>
              <a:t>rhoncus</a:t>
            </a:r>
            <a:r>
              <a:rPr lang="lv-LV" spc="-10" dirty="0"/>
              <a:t> </a:t>
            </a:r>
            <a:r>
              <a:rPr lang="lv-LV" dirty="0" err="1"/>
              <a:t>est</a:t>
            </a:r>
            <a:r>
              <a:rPr lang="lv-LV" dirty="0"/>
              <a:t>.</a:t>
            </a:r>
            <a:r>
              <a:rPr lang="lv-LV" spc="35" dirty="0"/>
              <a:t> </a:t>
            </a:r>
            <a:r>
              <a:rPr lang="lv-LV" dirty="0" err="1"/>
              <a:t>Donec</a:t>
            </a:r>
            <a:r>
              <a:rPr lang="lv-LV" spc="190" dirty="0"/>
              <a:t> </a:t>
            </a:r>
            <a:r>
              <a:rPr lang="lv-LV" spc="75" dirty="0" err="1"/>
              <a:t>at</a:t>
            </a:r>
            <a:r>
              <a:rPr lang="lv-LV" spc="80" dirty="0"/>
              <a:t> </a:t>
            </a:r>
            <a:r>
              <a:rPr lang="lv-LV" spc="60" dirty="0" err="1"/>
              <a:t>neque</a:t>
            </a:r>
            <a:r>
              <a:rPr lang="lv-LV" spc="125" dirty="0"/>
              <a:t> </a:t>
            </a:r>
            <a:r>
              <a:rPr lang="lv-LV" spc="55" dirty="0" err="1"/>
              <a:t>viverra</a:t>
            </a:r>
            <a:r>
              <a:rPr lang="lv-LV" spc="55" dirty="0"/>
              <a:t>,</a:t>
            </a:r>
            <a:r>
              <a:rPr lang="lv-LV" spc="70" dirty="0"/>
              <a:t> </a:t>
            </a:r>
            <a:r>
              <a:rPr lang="lv-LV" spc="75" dirty="0" err="1"/>
              <a:t>efficitur</a:t>
            </a:r>
            <a:r>
              <a:rPr lang="lv-LV" spc="195" dirty="0"/>
              <a:t> </a:t>
            </a:r>
            <a:r>
              <a:rPr lang="lv-LV" spc="80" dirty="0" err="1"/>
              <a:t>velit</a:t>
            </a:r>
            <a:r>
              <a:rPr lang="lv-LV" spc="120" dirty="0"/>
              <a:t> </a:t>
            </a:r>
            <a:r>
              <a:rPr lang="lv-LV" dirty="0" err="1"/>
              <a:t>sed</a:t>
            </a:r>
            <a:r>
              <a:rPr lang="lv-LV" dirty="0"/>
              <a:t>,</a:t>
            </a:r>
            <a:r>
              <a:rPr lang="lv-LV" spc="70" dirty="0"/>
              <a:t> </a:t>
            </a:r>
            <a:r>
              <a:rPr lang="lv-LV" dirty="0" err="1"/>
              <a:t>sagittis</a:t>
            </a:r>
            <a:r>
              <a:rPr lang="lv-LV" spc="125" dirty="0"/>
              <a:t> </a:t>
            </a:r>
            <a:r>
              <a:rPr lang="lv-LV" spc="85" dirty="0" err="1"/>
              <a:t>odio</a:t>
            </a:r>
            <a:r>
              <a:rPr lang="lv-LV" spc="85" dirty="0"/>
              <a:t>.</a:t>
            </a:r>
            <a:r>
              <a:rPr lang="lv-LV" spc="40" dirty="0"/>
              <a:t> </a:t>
            </a:r>
            <a:r>
              <a:rPr lang="lv-LV" dirty="0" err="1"/>
              <a:t>Vestibulum</a:t>
            </a:r>
            <a:r>
              <a:rPr lang="lv-LV" spc="275" dirty="0"/>
              <a:t> </a:t>
            </a:r>
            <a:r>
              <a:rPr lang="lv-LV" dirty="0" err="1"/>
              <a:t>arcu</a:t>
            </a:r>
            <a:r>
              <a:rPr lang="lv-LV" spc="80" dirty="0"/>
              <a:t> </a:t>
            </a:r>
            <a:r>
              <a:rPr lang="lv-LV" spc="80" dirty="0" err="1"/>
              <a:t>enim</a:t>
            </a:r>
            <a:r>
              <a:rPr lang="lv-LV" spc="80" dirty="0"/>
              <a:t>,</a:t>
            </a:r>
            <a:r>
              <a:rPr lang="lv-LV" spc="45" dirty="0"/>
              <a:t> </a:t>
            </a:r>
            <a:r>
              <a:rPr lang="lv-LV" dirty="0" err="1"/>
              <a:t>scelerisque</a:t>
            </a:r>
            <a:r>
              <a:rPr lang="lv-LV" spc="260" dirty="0"/>
              <a:t> </a:t>
            </a:r>
            <a:r>
              <a:rPr lang="lv-LV" dirty="0" err="1"/>
              <a:t>nee</a:t>
            </a:r>
            <a:r>
              <a:rPr lang="lv-LV" spc="45" dirty="0"/>
              <a:t> </a:t>
            </a:r>
            <a:r>
              <a:rPr lang="lv-LV" spc="60" dirty="0" err="1"/>
              <a:t>erat</a:t>
            </a:r>
            <a:r>
              <a:rPr lang="lv-LV" spc="120" dirty="0"/>
              <a:t> </a:t>
            </a:r>
            <a:r>
              <a:rPr lang="lv-LV" spc="80" dirty="0"/>
              <a:t>non,</a:t>
            </a:r>
            <a:r>
              <a:rPr lang="lv-LV" spc="70" dirty="0"/>
              <a:t> </a:t>
            </a:r>
            <a:r>
              <a:rPr lang="lv-LV" spc="130" dirty="0" err="1"/>
              <a:t>rutrum</a:t>
            </a:r>
            <a:r>
              <a:rPr lang="lv-LV" spc="145" dirty="0"/>
              <a:t> </a:t>
            </a:r>
            <a:r>
              <a:rPr lang="lv-LV" dirty="0" err="1"/>
              <a:t>dignissim</a:t>
            </a:r>
            <a:r>
              <a:rPr lang="lv-LV" spc="250" dirty="0"/>
              <a:t> </a:t>
            </a:r>
            <a:r>
              <a:rPr lang="lv-LV" spc="75" dirty="0"/>
              <a:t>metus.</a:t>
            </a:r>
            <a:r>
              <a:rPr lang="lv-LV" spc="-5" dirty="0"/>
              <a:t> </a:t>
            </a:r>
            <a:r>
              <a:rPr lang="lv-LV" dirty="0" err="1"/>
              <a:t>Suspendisse</a:t>
            </a:r>
            <a:r>
              <a:rPr lang="lv-LV" spc="350" dirty="0"/>
              <a:t> </a:t>
            </a:r>
            <a:r>
              <a:rPr lang="lv-LV" dirty="0" err="1"/>
              <a:t>ut</a:t>
            </a:r>
            <a:r>
              <a:rPr lang="lv-LV" spc="420" dirty="0"/>
              <a:t> </a:t>
            </a:r>
            <a:r>
              <a:rPr lang="lv-LV" spc="-25" dirty="0" err="1"/>
              <a:t>dui</a:t>
            </a:r>
            <a:r>
              <a:rPr lang="lv-LV" spc="-25" dirty="0"/>
              <a:t> </a:t>
            </a:r>
            <a:r>
              <a:rPr lang="lv-LV" spc="-10" dirty="0" err="1"/>
              <a:t>arcu</a:t>
            </a:r>
            <a:r>
              <a:rPr lang="lv-LV" spc="-10" dirty="0"/>
              <a:t>.</a:t>
            </a:r>
          </a:p>
          <a:p>
            <a:pPr>
              <a:lnSpc>
                <a:spcPct val="100000"/>
              </a:lnSpc>
              <a:spcBef>
                <a:spcPts val="55"/>
              </a:spcBef>
            </a:pPr>
            <a:endParaRPr lang="lv-LV" sz="2350" dirty="0"/>
          </a:p>
          <a:p>
            <a:pPr marL="15240" marR="5080" indent="-3175" algn="just">
              <a:lnSpc>
                <a:spcPct val="117600"/>
              </a:lnSpc>
            </a:pPr>
            <a:r>
              <a:rPr lang="lv-LV" dirty="0" err="1"/>
              <a:t>Class</a:t>
            </a:r>
            <a:r>
              <a:rPr lang="lv-LV" spc="425" dirty="0"/>
              <a:t> </a:t>
            </a:r>
            <a:r>
              <a:rPr lang="lv-LV" spc="85" dirty="0" err="1"/>
              <a:t>aptent</a:t>
            </a:r>
            <a:r>
              <a:rPr lang="lv-LV" spc="445" dirty="0"/>
              <a:t> </a:t>
            </a:r>
            <a:r>
              <a:rPr lang="lv-LV" spc="85" dirty="0" err="1"/>
              <a:t>taciti</a:t>
            </a:r>
            <a:r>
              <a:rPr lang="lv-LV" spc="365" dirty="0"/>
              <a:t> </a:t>
            </a:r>
            <a:r>
              <a:rPr lang="lv-LV" dirty="0" err="1"/>
              <a:t>sociosqu</a:t>
            </a:r>
            <a:r>
              <a:rPr lang="lv-LV" spc="480" dirty="0"/>
              <a:t> </a:t>
            </a:r>
            <a:r>
              <a:rPr lang="lv-LV" dirty="0" err="1"/>
              <a:t>ad</a:t>
            </a:r>
            <a:r>
              <a:rPr lang="lv-LV" spc="395" dirty="0"/>
              <a:t> </a:t>
            </a:r>
            <a:r>
              <a:rPr lang="lv-LV" spc="70" dirty="0" err="1"/>
              <a:t>litora</a:t>
            </a:r>
            <a:r>
              <a:rPr lang="lv-LV" spc="430" dirty="0"/>
              <a:t> </a:t>
            </a:r>
            <a:r>
              <a:rPr lang="lv-LV" spc="100" dirty="0" err="1"/>
              <a:t>torquent</a:t>
            </a:r>
            <a:r>
              <a:rPr lang="lv-LV" spc="-15" dirty="0"/>
              <a:t>  </a:t>
            </a:r>
            <a:r>
              <a:rPr lang="lv-LV" spc="70" dirty="0"/>
              <a:t>per</a:t>
            </a:r>
            <a:r>
              <a:rPr lang="lv-LV" spc="390" dirty="0"/>
              <a:t> </a:t>
            </a:r>
            <a:r>
              <a:rPr lang="lv-LV" dirty="0" err="1"/>
              <a:t>conubia</a:t>
            </a:r>
            <a:r>
              <a:rPr lang="lv-LV" spc="5" dirty="0"/>
              <a:t>  </a:t>
            </a:r>
            <a:r>
              <a:rPr lang="lv-LV" spc="55" dirty="0" err="1"/>
              <a:t>nostra</a:t>
            </a:r>
            <a:r>
              <a:rPr lang="lv-LV" spc="55" dirty="0"/>
              <a:t>,</a:t>
            </a:r>
            <a:r>
              <a:rPr lang="lv-LV" spc="370" dirty="0"/>
              <a:t> </a:t>
            </a:r>
            <a:r>
              <a:rPr lang="lv-LV" spc="70" dirty="0"/>
              <a:t>per</a:t>
            </a:r>
            <a:r>
              <a:rPr lang="lv-LV" spc="395" dirty="0"/>
              <a:t> </a:t>
            </a:r>
            <a:r>
              <a:rPr lang="lv-LV" spc="50" dirty="0" err="1"/>
              <a:t>inceptos</a:t>
            </a:r>
            <a:r>
              <a:rPr lang="lv-LV" spc="490" dirty="0"/>
              <a:t> </a:t>
            </a:r>
            <a:r>
              <a:rPr lang="lv-LV" dirty="0" err="1"/>
              <a:t>himenaeos</a:t>
            </a:r>
            <a:r>
              <a:rPr lang="lv-LV" dirty="0"/>
              <a:t>.</a:t>
            </a:r>
            <a:r>
              <a:rPr lang="lv-LV" spc="10" dirty="0"/>
              <a:t>  </a:t>
            </a:r>
            <a:r>
              <a:rPr lang="lv-LV" spc="95" dirty="0" err="1"/>
              <a:t>lnterdum</a:t>
            </a:r>
            <a:r>
              <a:rPr lang="lv-LV" spc="459" dirty="0"/>
              <a:t> </a:t>
            </a:r>
            <a:r>
              <a:rPr lang="lv-LV" spc="85" dirty="0" err="1"/>
              <a:t>et</a:t>
            </a:r>
            <a:r>
              <a:rPr lang="lv-LV" spc="409" dirty="0"/>
              <a:t> </a:t>
            </a:r>
            <a:r>
              <a:rPr lang="lv-LV" dirty="0" err="1"/>
              <a:t>malesuada</a:t>
            </a:r>
            <a:r>
              <a:rPr lang="lv-LV" spc="5" dirty="0"/>
              <a:t>  </a:t>
            </a:r>
            <a:r>
              <a:rPr lang="lv-LV" dirty="0" err="1"/>
              <a:t>fames</a:t>
            </a:r>
            <a:r>
              <a:rPr lang="lv-LV" spc="434" dirty="0"/>
              <a:t> </a:t>
            </a:r>
            <a:r>
              <a:rPr lang="lv-LV" dirty="0" err="1"/>
              <a:t>ac</a:t>
            </a:r>
            <a:r>
              <a:rPr lang="lv-LV" spc="420" dirty="0"/>
              <a:t> </a:t>
            </a:r>
            <a:r>
              <a:rPr lang="lv-LV" spc="60" dirty="0" err="1"/>
              <a:t>ante</a:t>
            </a:r>
            <a:r>
              <a:rPr lang="lv-LV" spc="375" dirty="0"/>
              <a:t> </a:t>
            </a:r>
            <a:r>
              <a:rPr lang="lv-LV" spc="55" dirty="0" err="1"/>
              <a:t>ipsum</a:t>
            </a:r>
            <a:r>
              <a:rPr lang="lv-LV" spc="475" dirty="0"/>
              <a:t> </a:t>
            </a:r>
            <a:r>
              <a:rPr lang="lv-LV" spc="70" dirty="0" err="1"/>
              <a:t>primis</a:t>
            </a:r>
            <a:r>
              <a:rPr lang="lv-LV" spc="370" dirty="0"/>
              <a:t> </a:t>
            </a:r>
            <a:r>
              <a:rPr lang="lv-LV" spc="35" dirty="0" err="1"/>
              <a:t>in</a:t>
            </a:r>
            <a:r>
              <a:rPr lang="lv-LV" spc="35" dirty="0"/>
              <a:t> </a:t>
            </a:r>
            <a:r>
              <a:rPr lang="lv-LV" dirty="0" err="1"/>
              <a:t>faucibus</a:t>
            </a:r>
            <a:r>
              <a:rPr lang="lv-LV" dirty="0"/>
              <a:t>.</a:t>
            </a:r>
            <a:r>
              <a:rPr lang="lv-LV" spc="75" dirty="0"/>
              <a:t> </a:t>
            </a:r>
            <a:r>
              <a:rPr lang="lv-LV" dirty="0" err="1"/>
              <a:t>Sed</a:t>
            </a:r>
            <a:r>
              <a:rPr lang="lv-LV" spc="120" dirty="0"/>
              <a:t> </a:t>
            </a:r>
            <a:r>
              <a:rPr lang="lv-LV" dirty="0" err="1"/>
              <a:t>ut</a:t>
            </a:r>
            <a:r>
              <a:rPr lang="lv-LV" spc="430" dirty="0"/>
              <a:t> </a:t>
            </a:r>
            <a:r>
              <a:rPr lang="lv-LV" spc="80" dirty="0" err="1"/>
              <a:t>velit</a:t>
            </a:r>
            <a:r>
              <a:rPr lang="lv-LV" spc="150" dirty="0"/>
              <a:t> </a:t>
            </a:r>
            <a:r>
              <a:rPr lang="lv-LV" spc="80" dirty="0" err="1"/>
              <a:t>bibendum</a:t>
            </a:r>
            <a:r>
              <a:rPr lang="lv-LV" spc="80" dirty="0"/>
              <a:t>,</a:t>
            </a:r>
            <a:r>
              <a:rPr lang="lv-LV" spc="95" dirty="0"/>
              <a:t> </a:t>
            </a:r>
            <a:r>
              <a:rPr lang="lv-LV" dirty="0" err="1"/>
              <a:t>gravida</a:t>
            </a:r>
            <a:r>
              <a:rPr lang="lv-LV" spc="190" dirty="0"/>
              <a:t> </a:t>
            </a:r>
            <a:r>
              <a:rPr lang="lv-LV" dirty="0" err="1"/>
              <a:t>sem</a:t>
            </a:r>
            <a:r>
              <a:rPr lang="lv-LV" spc="130" dirty="0"/>
              <a:t> </a:t>
            </a:r>
            <a:r>
              <a:rPr lang="lv-LV" dirty="0" err="1"/>
              <a:t>ac</a:t>
            </a:r>
            <a:r>
              <a:rPr lang="lv-LV" dirty="0"/>
              <a:t>, </a:t>
            </a:r>
            <a:r>
              <a:rPr lang="lv-LV" spc="95" dirty="0" err="1"/>
              <a:t>interdum</a:t>
            </a:r>
            <a:r>
              <a:rPr lang="lv-LV" spc="204" dirty="0"/>
              <a:t> </a:t>
            </a:r>
            <a:r>
              <a:rPr lang="lv-LV" spc="80" dirty="0" err="1"/>
              <a:t>dui</a:t>
            </a:r>
            <a:r>
              <a:rPr lang="lv-LV" spc="80" dirty="0"/>
              <a:t>.</a:t>
            </a:r>
            <a:r>
              <a:rPr lang="lv-LV" spc="20" dirty="0"/>
              <a:t> </a:t>
            </a:r>
            <a:r>
              <a:rPr lang="lv-LV" dirty="0" err="1"/>
              <a:t>Praesent</a:t>
            </a:r>
            <a:r>
              <a:rPr lang="lv-LV" spc="265" dirty="0"/>
              <a:t> </a:t>
            </a:r>
            <a:r>
              <a:rPr lang="lv-LV" dirty="0" err="1"/>
              <a:t>a</a:t>
            </a:r>
            <a:r>
              <a:rPr lang="lv-LV" spc="114" dirty="0"/>
              <a:t> </a:t>
            </a:r>
            <a:r>
              <a:rPr lang="lv-LV" spc="65" dirty="0" err="1"/>
              <a:t>auctor</a:t>
            </a:r>
            <a:r>
              <a:rPr lang="lv-LV" spc="150" dirty="0"/>
              <a:t> </a:t>
            </a:r>
            <a:r>
              <a:rPr lang="lv-LV" spc="90" dirty="0" err="1"/>
              <a:t>enim</a:t>
            </a:r>
            <a:r>
              <a:rPr lang="lv-LV" spc="90" dirty="0"/>
              <a:t>.</a:t>
            </a:r>
            <a:r>
              <a:rPr lang="lv-LV" spc="70" dirty="0"/>
              <a:t> </a:t>
            </a:r>
            <a:r>
              <a:rPr lang="lv-LV" spc="50" dirty="0"/>
              <a:t>Nam</a:t>
            </a:r>
            <a:r>
              <a:rPr lang="lv-LV" spc="120" dirty="0"/>
              <a:t> </a:t>
            </a:r>
            <a:r>
              <a:rPr lang="lv-LV" spc="60" dirty="0" err="1"/>
              <a:t>vestibulum</a:t>
            </a:r>
            <a:r>
              <a:rPr lang="lv-LV" spc="260" dirty="0"/>
              <a:t> </a:t>
            </a:r>
            <a:r>
              <a:rPr lang="lv-LV" dirty="0" err="1"/>
              <a:t>congue</a:t>
            </a:r>
            <a:r>
              <a:rPr lang="lv-LV" spc="160" dirty="0"/>
              <a:t> </a:t>
            </a:r>
            <a:r>
              <a:rPr lang="lv-LV" spc="60" dirty="0" err="1"/>
              <a:t>dolor</a:t>
            </a:r>
            <a:r>
              <a:rPr lang="lv-LV" spc="60" dirty="0"/>
              <a:t>,</a:t>
            </a:r>
            <a:r>
              <a:rPr lang="lv-LV" spc="55" dirty="0"/>
              <a:t> </a:t>
            </a:r>
            <a:r>
              <a:rPr lang="lv-LV" dirty="0" err="1"/>
              <a:t>ac</a:t>
            </a:r>
            <a:r>
              <a:rPr lang="lv-LV" spc="105" dirty="0"/>
              <a:t> </a:t>
            </a:r>
            <a:r>
              <a:rPr lang="lv-LV" dirty="0" err="1"/>
              <a:t>malesuada</a:t>
            </a:r>
            <a:r>
              <a:rPr lang="lv-LV" spc="360" dirty="0"/>
              <a:t> </a:t>
            </a:r>
            <a:r>
              <a:rPr lang="lv-LV" dirty="0" err="1"/>
              <a:t>nunc</a:t>
            </a:r>
            <a:r>
              <a:rPr lang="lv-LV" spc="120" dirty="0"/>
              <a:t> </a:t>
            </a:r>
            <a:r>
              <a:rPr lang="lv-LV" spc="90" dirty="0" err="1"/>
              <a:t>volutpat</a:t>
            </a:r>
            <a:r>
              <a:rPr lang="lv-LV" spc="229" dirty="0"/>
              <a:t> </a:t>
            </a:r>
            <a:r>
              <a:rPr lang="lv-LV" spc="-20" dirty="0" err="1"/>
              <a:t>nee</a:t>
            </a:r>
            <a:r>
              <a:rPr lang="lv-LV" spc="-20" dirty="0"/>
              <a:t>. </a:t>
            </a:r>
            <a:r>
              <a:rPr lang="lv-LV" dirty="0" err="1"/>
              <a:t>Aenean</a:t>
            </a:r>
            <a:r>
              <a:rPr lang="lv-LV" spc="295" dirty="0"/>
              <a:t> </a:t>
            </a:r>
            <a:r>
              <a:rPr lang="lv-LV" spc="55" dirty="0" err="1"/>
              <a:t>maximus</a:t>
            </a:r>
            <a:r>
              <a:rPr lang="lv-LV" spc="250" dirty="0"/>
              <a:t> </a:t>
            </a:r>
            <a:r>
              <a:rPr lang="lv-LV" spc="90" dirty="0" err="1"/>
              <a:t>turpis</a:t>
            </a:r>
            <a:r>
              <a:rPr lang="lv-LV" spc="250" dirty="0"/>
              <a:t> </a:t>
            </a:r>
            <a:r>
              <a:rPr lang="lv-LV" dirty="0" err="1"/>
              <a:t>quis</a:t>
            </a:r>
            <a:r>
              <a:rPr lang="lv-LV" spc="240" dirty="0"/>
              <a:t> </a:t>
            </a:r>
            <a:r>
              <a:rPr lang="lv-LV" dirty="0" err="1"/>
              <a:t>lectus</a:t>
            </a:r>
            <a:r>
              <a:rPr lang="lv-LV" spc="225" dirty="0"/>
              <a:t> </a:t>
            </a:r>
            <a:r>
              <a:rPr lang="lv-LV" dirty="0" err="1"/>
              <a:t>dapibus</a:t>
            </a:r>
            <a:r>
              <a:rPr lang="lv-LV" dirty="0"/>
              <a:t>,</a:t>
            </a:r>
            <a:r>
              <a:rPr lang="lv-LV" spc="280" dirty="0"/>
              <a:t> </a:t>
            </a:r>
            <a:r>
              <a:rPr lang="lv-LV" spc="90" dirty="0"/>
              <a:t>non</a:t>
            </a:r>
            <a:r>
              <a:rPr lang="lv-LV" spc="170" dirty="0"/>
              <a:t> </a:t>
            </a:r>
            <a:r>
              <a:rPr lang="lv-LV" spc="90" dirty="0" err="1"/>
              <a:t>imperdiet</a:t>
            </a:r>
            <a:r>
              <a:rPr lang="lv-LV" spc="330" dirty="0"/>
              <a:t> </a:t>
            </a:r>
            <a:r>
              <a:rPr lang="lv-LV" dirty="0" err="1"/>
              <a:t>magna</a:t>
            </a:r>
            <a:r>
              <a:rPr lang="lv-LV" spc="335" dirty="0"/>
              <a:t> </a:t>
            </a:r>
            <a:r>
              <a:rPr lang="lv-LV" dirty="0" err="1"/>
              <a:t>convallis</a:t>
            </a:r>
            <a:r>
              <a:rPr lang="lv-LV" dirty="0"/>
              <a:t>.</a:t>
            </a:r>
            <a:r>
              <a:rPr lang="lv-LV" spc="245" dirty="0"/>
              <a:t> </a:t>
            </a:r>
            <a:r>
              <a:rPr lang="lv-LV" dirty="0" err="1"/>
              <a:t>Cras</a:t>
            </a:r>
            <a:r>
              <a:rPr lang="lv-LV" spc="240" dirty="0"/>
              <a:t> </a:t>
            </a:r>
            <a:r>
              <a:rPr lang="lv-LV" dirty="0" err="1"/>
              <a:t>scelerisque</a:t>
            </a:r>
            <a:r>
              <a:rPr lang="lv-LV" spc="360" dirty="0"/>
              <a:t> </a:t>
            </a:r>
            <a:r>
              <a:rPr lang="lv-LV" spc="60" dirty="0" err="1"/>
              <a:t>tellus</a:t>
            </a:r>
            <a:r>
              <a:rPr lang="lv-LV" spc="210" dirty="0"/>
              <a:t> </a:t>
            </a:r>
            <a:r>
              <a:rPr lang="lv-LV" spc="65" dirty="0" err="1"/>
              <a:t>id</a:t>
            </a:r>
            <a:r>
              <a:rPr lang="lv-LV" spc="254" dirty="0"/>
              <a:t> </a:t>
            </a:r>
            <a:r>
              <a:rPr lang="lv-LV" dirty="0" err="1"/>
              <a:t>est</a:t>
            </a:r>
            <a:r>
              <a:rPr lang="lv-LV" spc="260" dirty="0"/>
              <a:t> </a:t>
            </a:r>
            <a:r>
              <a:rPr lang="lv-LV" spc="60" dirty="0" err="1"/>
              <a:t>ultricies</a:t>
            </a:r>
            <a:r>
              <a:rPr lang="lv-LV" spc="60" dirty="0"/>
              <a:t>,</a:t>
            </a:r>
            <a:r>
              <a:rPr lang="lv-LV" spc="235" dirty="0"/>
              <a:t> </a:t>
            </a:r>
            <a:r>
              <a:rPr lang="lv-LV" spc="55" dirty="0"/>
              <a:t>sit</a:t>
            </a:r>
            <a:r>
              <a:rPr lang="lv-LV" spc="210" dirty="0"/>
              <a:t> </a:t>
            </a:r>
            <a:r>
              <a:rPr lang="lv-LV" spc="80" dirty="0" err="1"/>
              <a:t>amet</a:t>
            </a:r>
            <a:r>
              <a:rPr lang="lv-LV" spc="280" dirty="0"/>
              <a:t> </a:t>
            </a:r>
            <a:r>
              <a:rPr lang="lv-LV" spc="65" dirty="0" err="1"/>
              <a:t>sollicitudin</a:t>
            </a:r>
            <a:r>
              <a:rPr lang="lv-LV" spc="390" dirty="0"/>
              <a:t> </a:t>
            </a:r>
            <a:r>
              <a:rPr lang="lv-LV" spc="60" dirty="0" err="1"/>
              <a:t>ante</a:t>
            </a:r>
            <a:r>
              <a:rPr lang="lv-LV" spc="254" dirty="0"/>
              <a:t> </a:t>
            </a:r>
            <a:r>
              <a:rPr lang="lv-LV" spc="-10" dirty="0" err="1"/>
              <a:t>dignissim</a:t>
            </a:r>
            <a:r>
              <a:rPr lang="lv-LV" spc="-10" dirty="0"/>
              <a:t>. </a:t>
            </a:r>
            <a:r>
              <a:rPr lang="lv-LV" spc="65" dirty="0" err="1"/>
              <a:t>Aliquam</a:t>
            </a:r>
            <a:r>
              <a:rPr lang="lv-LV" spc="300" dirty="0"/>
              <a:t> </a:t>
            </a:r>
            <a:r>
              <a:rPr lang="lv-LV" spc="75" dirty="0" err="1"/>
              <a:t>mattis</a:t>
            </a:r>
            <a:r>
              <a:rPr lang="lv-LV" spc="215" dirty="0"/>
              <a:t> </a:t>
            </a:r>
            <a:r>
              <a:rPr lang="lv-LV" spc="60" dirty="0" err="1"/>
              <a:t>at</a:t>
            </a:r>
            <a:r>
              <a:rPr lang="lv-LV" spc="210" dirty="0"/>
              <a:t> </a:t>
            </a:r>
            <a:r>
              <a:rPr lang="lv-LV" spc="60" dirty="0" err="1"/>
              <a:t>ante</a:t>
            </a:r>
            <a:r>
              <a:rPr lang="lv-LV" spc="225" dirty="0"/>
              <a:t> </a:t>
            </a:r>
            <a:r>
              <a:rPr lang="lv-LV" dirty="0"/>
              <a:t>sit</a:t>
            </a:r>
            <a:r>
              <a:rPr lang="lv-LV" spc="250" dirty="0"/>
              <a:t> </a:t>
            </a:r>
            <a:r>
              <a:rPr lang="lv-LV" spc="80" dirty="0" err="1"/>
              <a:t>amet</a:t>
            </a:r>
            <a:r>
              <a:rPr lang="lv-LV" spc="245" dirty="0"/>
              <a:t> </a:t>
            </a:r>
            <a:r>
              <a:rPr lang="lv-LV" spc="65" dirty="0" err="1"/>
              <a:t>ornare</a:t>
            </a:r>
            <a:r>
              <a:rPr lang="lv-LV" spc="65" dirty="0"/>
              <a:t>.</a:t>
            </a:r>
            <a:r>
              <a:rPr lang="lv-LV" spc="235" dirty="0"/>
              <a:t> </a:t>
            </a:r>
            <a:r>
              <a:rPr lang="lv-LV" dirty="0" err="1"/>
              <a:t>Duis</a:t>
            </a:r>
            <a:r>
              <a:rPr lang="lv-LV" spc="225" dirty="0"/>
              <a:t> </a:t>
            </a:r>
            <a:r>
              <a:rPr lang="lv-LV" spc="55" dirty="0"/>
              <a:t>sit</a:t>
            </a:r>
            <a:r>
              <a:rPr lang="lv-LV" spc="204" dirty="0"/>
              <a:t> </a:t>
            </a:r>
            <a:r>
              <a:rPr lang="lv-LV" spc="80" dirty="0" err="1"/>
              <a:t>amet</a:t>
            </a:r>
            <a:r>
              <a:rPr lang="lv-LV" spc="270" dirty="0"/>
              <a:t> </a:t>
            </a:r>
            <a:r>
              <a:rPr lang="lv-LV" spc="80" dirty="0" err="1"/>
              <a:t>enim</a:t>
            </a:r>
            <a:r>
              <a:rPr lang="lv-LV" spc="245" dirty="0"/>
              <a:t> </a:t>
            </a:r>
            <a:r>
              <a:rPr lang="lv-LV" spc="55" dirty="0" err="1"/>
              <a:t>in</a:t>
            </a:r>
            <a:r>
              <a:rPr lang="lv-LV" spc="240" dirty="0"/>
              <a:t> </a:t>
            </a:r>
            <a:r>
              <a:rPr lang="lv-LV" spc="70" dirty="0" err="1"/>
              <a:t>lea</a:t>
            </a:r>
            <a:r>
              <a:rPr lang="lv-LV" spc="175" dirty="0"/>
              <a:t> </a:t>
            </a:r>
            <a:r>
              <a:rPr lang="lv-LV" spc="55" dirty="0" err="1"/>
              <a:t>maximus</a:t>
            </a:r>
            <a:r>
              <a:rPr lang="lv-LV" spc="275" dirty="0"/>
              <a:t> </a:t>
            </a:r>
            <a:r>
              <a:rPr lang="lv-LV" dirty="0" err="1"/>
              <a:t>dignissim</a:t>
            </a:r>
            <a:r>
              <a:rPr lang="lv-LV" spc="330" dirty="0"/>
              <a:t> </a:t>
            </a:r>
            <a:r>
              <a:rPr lang="lv-LV" spc="90" dirty="0"/>
              <a:t>non</a:t>
            </a:r>
            <a:r>
              <a:rPr lang="lv-LV" spc="180" dirty="0"/>
              <a:t> </a:t>
            </a:r>
            <a:r>
              <a:rPr lang="lv-LV" dirty="0" err="1"/>
              <a:t>sed</a:t>
            </a:r>
            <a:r>
              <a:rPr lang="lv-LV" spc="245" dirty="0"/>
              <a:t> </a:t>
            </a:r>
            <a:r>
              <a:rPr lang="lv-LV" dirty="0" err="1"/>
              <a:t>magna</a:t>
            </a:r>
            <a:r>
              <a:rPr lang="lv-LV" dirty="0"/>
              <a:t>.</a:t>
            </a:r>
            <a:r>
              <a:rPr lang="lv-LV" spc="175" dirty="0"/>
              <a:t> </a:t>
            </a:r>
            <a:r>
              <a:rPr lang="lv-LV" dirty="0" err="1"/>
              <a:t>Sed</a:t>
            </a:r>
            <a:r>
              <a:rPr lang="lv-LV" spc="204" dirty="0"/>
              <a:t> </a:t>
            </a:r>
            <a:r>
              <a:rPr lang="lv-LV" dirty="0" err="1"/>
              <a:t>quis</a:t>
            </a:r>
            <a:r>
              <a:rPr lang="lv-LV" spc="200" dirty="0"/>
              <a:t> </a:t>
            </a:r>
            <a:r>
              <a:rPr lang="lv-LV" dirty="0" err="1"/>
              <a:t>lectus</a:t>
            </a:r>
            <a:r>
              <a:rPr lang="lv-LV" spc="220" dirty="0"/>
              <a:t> </a:t>
            </a:r>
            <a:r>
              <a:rPr lang="lv-LV" dirty="0" err="1"/>
              <a:t>id</a:t>
            </a:r>
            <a:r>
              <a:rPr lang="lv-LV" spc="270" dirty="0"/>
              <a:t> </a:t>
            </a:r>
            <a:r>
              <a:rPr lang="lv-LV" spc="60" dirty="0"/>
              <a:t>mi</a:t>
            </a:r>
            <a:r>
              <a:rPr lang="lv-LV" spc="320" dirty="0"/>
              <a:t> </a:t>
            </a:r>
            <a:r>
              <a:rPr lang="lv-LV" spc="50" dirty="0" err="1"/>
              <a:t>pellentesque</a:t>
            </a:r>
            <a:r>
              <a:rPr lang="lv-LV" spc="415" dirty="0"/>
              <a:t> </a:t>
            </a:r>
            <a:r>
              <a:rPr lang="lv-LV" spc="70" dirty="0" err="1"/>
              <a:t>ornare</a:t>
            </a:r>
            <a:r>
              <a:rPr lang="lv-LV" spc="229" dirty="0"/>
              <a:t> </a:t>
            </a:r>
            <a:r>
              <a:rPr lang="lv-LV" spc="75" dirty="0" err="1"/>
              <a:t>at</a:t>
            </a:r>
            <a:r>
              <a:rPr lang="lv-LV" spc="200" dirty="0"/>
              <a:t> </a:t>
            </a:r>
            <a:r>
              <a:rPr lang="lv-LV" spc="35" dirty="0" err="1"/>
              <a:t>eu</a:t>
            </a:r>
            <a:r>
              <a:rPr lang="lv-LV" spc="35" dirty="0"/>
              <a:t> </a:t>
            </a:r>
            <a:r>
              <a:rPr lang="lv-LV" dirty="0" err="1"/>
              <a:t>augue</a:t>
            </a:r>
            <a:r>
              <a:rPr lang="lv-LV" dirty="0"/>
              <a:t>.</a:t>
            </a:r>
            <a:r>
              <a:rPr lang="lv-LV" spc="150" dirty="0"/>
              <a:t> </a:t>
            </a:r>
            <a:r>
              <a:rPr lang="lv-LV" dirty="0" err="1"/>
              <a:t>Pellentesque</a:t>
            </a:r>
            <a:r>
              <a:rPr lang="lv-LV" spc="280" dirty="0"/>
              <a:t> </a:t>
            </a:r>
            <a:r>
              <a:rPr lang="lv-LV" spc="90" dirty="0"/>
              <a:t>non</a:t>
            </a:r>
            <a:r>
              <a:rPr lang="lv-LV" spc="100" dirty="0"/>
              <a:t> </a:t>
            </a:r>
            <a:r>
              <a:rPr lang="lv-LV" dirty="0" err="1"/>
              <a:t>egestas</a:t>
            </a:r>
            <a:r>
              <a:rPr lang="lv-LV" spc="240" dirty="0"/>
              <a:t> </a:t>
            </a:r>
            <a:r>
              <a:rPr lang="lv-LV" spc="80" dirty="0" err="1"/>
              <a:t>enim</a:t>
            </a:r>
            <a:r>
              <a:rPr lang="lv-LV" spc="80" dirty="0"/>
              <a:t>,</a:t>
            </a:r>
            <a:r>
              <a:rPr lang="lv-LV" spc="100" dirty="0"/>
              <a:t> </a:t>
            </a:r>
            <a:r>
              <a:rPr lang="lv-LV" dirty="0" err="1"/>
              <a:t>sed</a:t>
            </a:r>
            <a:r>
              <a:rPr lang="lv-LV" spc="105" dirty="0"/>
              <a:t> </a:t>
            </a:r>
            <a:r>
              <a:rPr lang="lv-LV" dirty="0" err="1"/>
              <a:t>congue</a:t>
            </a:r>
            <a:r>
              <a:rPr lang="lv-LV" spc="240" dirty="0"/>
              <a:t> </a:t>
            </a:r>
            <a:r>
              <a:rPr lang="lv-LV" spc="60" dirty="0" err="1"/>
              <a:t>libero</a:t>
            </a:r>
            <a:r>
              <a:rPr lang="lv-LV" spc="60" dirty="0"/>
              <a:t>.</a:t>
            </a:r>
            <a:r>
              <a:rPr lang="lv-LV" spc="155" dirty="0"/>
              <a:t> </a:t>
            </a:r>
            <a:r>
              <a:rPr lang="lv-LV" spc="50" dirty="0"/>
              <a:t>Nam</a:t>
            </a:r>
            <a:r>
              <a:rPr lang="lv-LV" spc="220" dirty="0"/>
              <a:t> </a:t>
            </a:r>
            <a:r>
              <a:rPr lang="lv-LV" spc="90" dirty="0"/>
              <a:t>non</a:t>
            </a:r>
            <a:r>
              <a:rPr lang="lv-LV" spc="105" dirty="0"/>
              <a:t> </a:t>
            </a:r>
            <a:r>
              <a:rPr lang="lv-LV" spc="45" dirty="0" err="1"/>
              <a:t>posuere</a:t>
            </a:r>
            <a:r>
              <a:rPr lang="lv-LV" spc="190" dirty="0"/>
              <a:t> </a:t>
            </a:r>
            <a:r>
              <a:rPr lang="lv-LV" dirty="0" err="1"/>
              <a:t>sapien</a:t>
            </a:r>
            <a:r>
              <a:rPr lang="lv-LV" dirty="0"/>
              <a:t>,</a:t>
            </a:r>
            <a:r>
              <a:rPr lang="lv-LV" spc="114" dirty="0"/>
              <a:t> </a:t>
            </a:r>
            <a:r>
              <a:rPr lang="lv-LV" spc="70" dirty="0" err="1"/>
              <a:t>eu</a:t>
            </a:r>
            <a:r>
              <a:rPr lang="lv-LV" spc="90" dirty="0"/>
              <a:t> </a:t>
            </a:r>
            <a:r>
              <a:rPr lang="lv-LV" spc="60" dirty="0" err="1"/>
              <a:t>vestibulum</a:t>
            </a:r>
            <a:r>
              <a:rPr lang="lv-LV" spc="305" dirty="0"/>
              <a:t> </a:t>
            </a:r>
            <a:r>
              <a:rPr lang="lv-LV" spc="60" dirty="0" err="1"/>
              <a:t>tellus</a:t>
            </a:r>
            <a:r>
              <a:rPr lang="lv-LV" spc="60" dirty="0"/>
              <a:t>.</a:t>
            </a:r>
            <a:r>
              <a:rPr lang="lv-LV" spc="150" dirty="0"/>
              <a:t> </a:t>
            </a:r>
            <a:r>
              <a:rPr lang="lv-LV" spc="50" dirty="0"/>
              <a:t>Nam</a:t>
            </a:r>
            <a:r>
              <a:rPr lang="lv-LV" spc="170" dirty="0"/>
              <a:t> </a:t>
            </a:r>
            <a:r>
              <a:rPr lang="lv-LV" spc="55" dirty="0"/>
              <a:t>sit</a:t>
            </a:r>
            <a:r>
              <a:rPr lang="lv-LV" spc="110" dirty="0"/>
              <a:t> </a:t>
            </a:r>
            <a:r>
              <a:rPr lang="lv-LV" spc="80" dirty="0" err="1"/>
              <a:t>amet</a:t>
            </a:r>
            <a:r>
              <a:rPr lang="lv-LV" spc="215" dirty="0"/>
              <a:t> </a:t>
            </a:r>
            <a:r>
              <a:rPr lang="lv-LV" dirty="0" err="1"/>
              <a:t>lacinia</a:t>
            </a:r>
            <a:r>
              <a:rPr lang="lv-LV" spc="250" dirty="0"/>
              <a:t> </a:t>
            </a:r>
            <a:r>
              <a:rPr lang="lv-LV" dirty="0" err="1"/>
              <a:t>felis</a:t>
            </a:r>
            <a:r>
              <a:rPr lang="lv-LV" dirty="0"/>
              <a:t>.</a:t>
            </a:r>
            <a:r>
              <a:rPr lang="lv-LV" spc="114" dirty="0"/>
              <a:t> </a:t>
            </a:r>
            <a:r>
              <a:rPr lang="lv-LV" spc="55" dirty="0" err="1"/>
              <a:t>Ut</a:t>
            </a:r>
            <a:r>
              <a:rPr lang="lv-LV" spc="220" dirty="0"/>
              <a:t> </a:t>
            </a:r>
            <a:r>
              <a:rPr lang="lv-LV" dirty="0" err="1"/>
              <a:t>id</a:t>
            </a:r>
            <a:r>
              <a:rPr lang="lv-LV" spc="225" dirty="0"/>
              <a:t> </a:t>
            </a:r>
            <a:r>
              <a:rPr lang="lv-LV" dirty="0" err="1"/>
              <a:t>sem</a:t>
            </a:r>
            <a:r>
              <a:rPr lang="lv-LV" spc="160" dirty="0"/>
              <a:t> </a:t>
            </a:r>
            <a:r>
              <a:rPr lang="lv-LV" dirty="0" err="1"/>
              <a:t>sed</a:t>
            </a:r>
            <a:r>
              <a:rPr lang="lv-LV" spc="145" dirty="0"/>
              <a:t> </a:t>
            </a:r>
            <a:r>
              <a:rPr lang="lv-LV" spc="-20" dirty="0" err="1"/>
              <a:t>eras</a:t>
            </a:r>
            <a:r>
              <a:rPr lang="lv-LV" spc="-20" dirty="0"/>
              <a:t> </a:t>
            </a:r>
            <a:r>
              <a:rPr lang="lv-LV" spc="90" dirty="0" err="1"/>
              <a:t>elementum</a:t>
            </a:r>
            <a:r>
              <a:rPr lang="lv-LV" spc="195" dirty="0"/>
              <a:t> </a:t>
            </a:r>
            <a:r>
              <a:rPr lang="lv-LV" dirty="0" err="1"/>
              <a:t>suscipit</a:t>
            </a:r>
            <a:r>
              <a:rPr lang="lv-LV" dirty="0"/>
              <a:t>.</a:t>
            </a:r>
            <a:r>
              <a:rPr lang="lv-LV" spc="95" dirty="0"/>
              <a:t> </a:t>
            </a:r>
            <a:r>
              <a:rPr lang="lv-LV" spc="-20" dirty="0" err="1"/>
              <a:t>Fusee</a:t>
            </a:r>
            <a:r>
              <a:rPr lang="lv-LV" spc="110" dirty="0"/>
              <a:t> </a:t>
            </a:r>
            <a:r>
              <a:rPr lang="lv-LV" spc="70" dirty="0" err="1"/>
              <a:t>ornare</a:t>
            </a:r>
            <a:r>
              <a:rPr lang="lv-LV" spc="50" dirty="0"/>
              <a:t> </a:t>
            </a:r>
            <a:r>
              <a:rPr lang="lv-LV" dirty="0" err="1"/>
              <a:t>viverra</a:t>
            </a:r>
            <a:r>
              <a:rPr lang="lv-LV" spc="210" dirty="0"/>
              <a:t> </a:t>
            </a:r>
            <a:r>
              <a:rPr lang="lv-LV" spc="70" dirty="0" err="1"/>
              <a:t>odio</a:t>
            </a:r>
            <a:r>
              <a:rPr lang="lv-LV" spc="70" dirty="0"/>
              <a:t>,</a:t>
            </a:r>
            <a:r>
              <a:rPr lang="lv-LV" spc="30" dirty="0"/>
              <a:t> </a:t>
            </a:r>
            <a:r>
              <a:rPr lang="lv-LV" spc="55" dirty="0"/>
              <a:t>sit</a:t>
            </a:r>
            <a:r>
              <a:rPr lang="lv-LV" spc="70" dirty="0"/>
              <a:t> </a:t>
            </a:r>
            <a:r>
              <a:rPr lang="lv-LV" dirty="0" err="1"/>
              <a:t>amet</a:t>
            </a:r>
            <a:r>
              <a:rPr lang="lv-LV" spc="135" dirty="0"/>
              <a:t>  </a:t>
            </a:r>
            <a:r>
              <a:rPr lang="lv-LV" spc="50" dirty="0" err="1"/>
              <a:t>semper</a:t>
            </a:r>
            <a:r>
              <a:rPr lang="lv-LV" spc="145" dirty="0"/>
              <a:t> </a:t>
            </a:r>
            <a:r>
              <a:rPr lang="lv-LV" dirty="0" err="1"/>
              <a:t>dui</a:t>
            </a:r>
            <a:r>
              <a:rPr lang="lv-LV" spc="175" dirty="0"/>
              <a:t> </a:t>
            </a:r>
            <a:r>
              <a:rPr lang="lv-LV" spc="80" dirty="0" err="1"/>
              <a:t>bibendum</a:t>
            </a:r>
            <a:r>
              <a:rPr lang="lv-LV" spc="225" dirty="0"/>
              <a:t> </a:t>
            </a:r>
            <a:r>
              <a:rPr lang="lv-LV" spc="50" dirty="0" err="1"/>
              <a:t>ut</a:t>
            </a:r>
            <a:r>
              <a:rPr lang="lv-LV" spc="50" dirty="0"/>
              <a:t>.</a:t>
            </a:r>
            <a:r>
              <a:rPr lang="lv-LV" spc="200" dirty="0"/>
              <a:t> </a:t>
            </a:r>
            <a:r>
              <a:rPr lang="lv-LV" dirty="0" err="1"/>
              <a:t>Nunc</a:t>
            </a:r>
            <a:r>
              <a:rPr lang="lv-LV" spc="110" dirty="0"/>
              <a:t> </a:t>
            </a:r>
            <a:r>
              <a:rPr lang="lv-LV" spc="75" dirty="0" err="1"/>
              <a:t>at</a:t>
            </a:r>
            <a:r>
              <a:rPr lang="lv-LV" spc="50" dirty="0"/>
              <a:t> </a:t>
            </a:r>
            <a:r>
              <a:rPr lang="lv-LV" spc="60" dirty="0"/>
              <a:t>justo</a:t>
            </a:r>
            <a:r>
              <a:rPr lang="lv-LV" spc="85" dirty="0"/>
              <a:t> </a:t>
            </a:r>
            <a:r>
              <a:rPr lang="lv-LV" spc="-10" dirty="0" err="1"/>
              <a:t>arcu</a:t>
            </a:r>
            <a:r>
              <a:rPr lang="lv-LV" spc="-10" dirty="0"/>
              <a:t>.</a:t>
            </a:r>
          </a:p>
          <a:p>
            <a:pPr>
              <a:lnSpc>
                <a:spcPct val="100000"/>
              </a:lnSpc>
              <a:spcBef>
                <a:spcPts val="30"/>
              </a:spcBef>
            </a:pPr>
            <a:endParaRPr lang="lv-LV" sz="2350" dirty="0"/>
          </a:p>
          <a:p>
            <a:pPr marL="14604" marR="8255" indent="-2540" algn="just">
              <a:lnSpc>
                <a:spcPct val="117400"/>
              </a:lnSpc>
            </a:pPr>
            <a:r>
              <a:rPr lang="lv-LV" dirty="0" err="1"/>
              <a:t>Cras</a:t>
            </a:r>
            <a:r>
              <a:rPr lang="lv-LV" spc="220" dirty="0"/>
              <a:t> </a:t>
            </a:r>
            <a:r>
              <a:rPr lang="lv-LV" spc="75" dirty="0" err="1"/>
              <a:t>vulputate</a:t>
            </a:r>
            <a:r>
              <a:rPr lang="lv-LV" spc="340" dirty="0"/>
              <a:t> </a:t>
            </a:r>
            <a:r>
              <a:rPr lang="lv-LV" spc="55" dirty="0" err="1"/>
              <a:t>mauris</a:t>
            </a:r>
            <a:r>
              <a:rPr lang="lv-LV" spc="254" dirty="0"/>
              <a:t> </a:t>
            </a:r>
            <a:r>
              <a:rPr lang="lv-LV" dirty="0" err="1"/>
              <a:t>nee</a:t>
            </a:r>
            <a:r>
              <a:rPr lang="lv-LV" spc="160" dirty="0"/>
              <a:t> </a:t>
            </a:r>
            <a:r>
              <a:rPr lang="lv-LV" spc="55" dirty="0" err="1"/>
              <a:t>ipsum</a:t>
            </a:r>
            <a:r>
              <a:rPr lang="lv-LV" spc="240" dirty="0"/>
              <a:t> </a:t>
            </a:r>
            <a:r>
              <a:rPr lang="lv-LV" dirty="0" err="1"/>
              <a:t>consectetur</a:t>
            </a:r>
            <a:r>
              <a:rPr lang="lv-LV" dirty="0"/>
              <a:t>,</a:t>
            </a:r>
            <a:r>
              <a:rPr lang="lv-LV" spc="320" dirty="0"/>
              <a:t> </a:t>
            </a:r>
            <a:r>
              <a:rPr lang="lv-LV" dirty="0" err="1"/>
              <a:t>ac</a:t>
            </a:r>
            <a:r>
              <a:rPr lang="lv-LV" spc="204" dirty="0"/>
              <a:t> </a:t>
            </a:r>
            <a:r>
              <a:rPr lang="lv-LV" dirty="0" err="1"/>
              <a:t>sodales</a:t>
            </a:r>
            <a:r>
              <a:rPr lang="lv-LV" spc="310" dirty="0"/>
              <a:t> </a:t>
            </a:r>
            <a:r>
              <a:rPr lang="lv-LV" dirty="0" err="1"/>
              <a:t>arcu</a:t>
            </a:r>
            <a:r>
              <a:rPr lang="lv-LV" spc="235" dirty="0"/>
              <a:t> </a:t>
            </a:r>
            <a:r>
              <a:rPr lang="lv-LV" spc="60" dirty="0" err="1"/>
              <a:t>aliquam</a:t>
            </a:r>
            <a:r>
              <a:rPr lang="lv-LV" spc="60" dirty="0"/>
              <a:t>.</a:t>
            </a:r>
            <a:r>
              <a:rPr lang="lv-LV" spc="290" dirty="0"/>
              <a:t> </a:t>
            </a:r>
            <a:r>
              <a:rPr lang="lv-LV" spc="65" dirty="0" err="1"/>
              <a:t>Aliquam</a:t>
            </a:r>
            <a:r>
              <a:rPr lang="lv-LV" spc="265" dirty="0"/>
              <a:t> </a:t>
            </a:r>
            <a:r>
              <a:rPr lang="lv-LV" spc="85" dirty="0" err="1"/>
              <a:t>odio</a:t>
            </a:r>
            <a:r>
              <a:rPr lang="lv-LV" spc="204" dirty="0"/>
              <a:t> </a:t>
            </a:r>
            <a:r>
              <a:rPr lang="lv-LV" spc="70" dirty="0" err="1"/>
              <a:t>libero</a:t>
            </a:r>
            <a:r>
              <a:rPr lang="lv-LV" spc="70" dirty="0"/>
              <a:t>,</a:t>
            </a:r>
            <a:r>
              <a:rPr lang="lv-LV" spc="180" dirty="0"/>
              <a:t> </a:t>
            </a:r>
            <a:r>
              <a:rPr lang="lv-LV" spc="100" dirty="0" err="1"/>
              <a:t>dictum</a:t>
            </a:r>
            <a:r>
              <a:rPr lang="lv-LV" spc="215" dirty="0"/>
              <a:t> </a:t>
            </a:r>
            <a:r>
              <a:rPr lang="lv-LV" dirty="0" err="1"/>
              <a:t>vehicula</a:t>
            </a:r>
            <a:r>
              <a:rPr lang="lv-LV" spc="350" dirty="0"/>
              <a:t> </a:t>
            </a:r>
            <a:r>
              <a:rPr lang="lv-LV" dirty="0" err="1"/>
              <a:t>egestas</a:t>
            </a:r>
            <a:r>
              <a:rPr lang="lv-LV" spc="290" dirty="0"/>
              <a:t> </a:t>
            </a:r>
            <a:r>
              <a:rPr lang="lv-LV" spc="55" dirty="0" err="1"/>
              <a:t>eget</a:t>
            </a:r>
            <a:r>
              <a:rPr lang="lv-LV" spc="55" dirty="0"/>
              <a:t>,</a:t>
            </a:r>
            <a:r>
              <a:rPr lang="lv-LV" spc="185" dirty="0"/>
              <a:t> </a:t>
            </a:r>
            <a:r>
              <a:rPr lang="lv-LV" spc="140" dirty="0" err="1"/>
              <a:t>rutrum</a:t>
            </a:r>
            <a:r>
              <a:rPr lang="lv-LV" spc="204" dirty="0"/>
              <a:t> </a:t>
            </a:r>
            <a:r>
              <a:rPr lang="lv-LV" spc="60" dirty="0" err="1"/>
              <a:t>vitae</a:t>
            </a:r>
            <a:r>
              <a:rPr lang="lv-LV" spc="235" dirty="0"/>
              <a:t> </a:t>
            </a:r>
            <a:r>
              <a:rPr lang="lv-LV" spc="65" dirty="0" err="1"/>
              <a:t>erat</a:t>
            </a:r>
            <a:r>
              <a:rPr lang="lv-LV" spc="65" dirty="0"/>
              <a:t>.</a:t>
            </a:r>
            <a:r>
              <a:rPr lang="lv-LV" spc="175" dirty="0"/>
              <a:t> </a:t>
            </a:r>
            <a:r>
              <a:rPr lang="lv-LV" spc="55" dirty="0" err="1"/>
              <a:t>Aliquam</a:t>
            </a:r>
            <a:r>
              <a:rPr lang="lv-LV" spc="55" dirty="0"/>
              <a:t> </a:t>
            </a:r>
            <a:r>
              <a:rPr lang="lv-LV" spc="70" dirty="0" err="1"/>
              <a:t>vestibulum</a:t>
            </a:r>
            <a:r>
              <a:rPr lang="lv-LV" spc="330" dirty="0"/>
              <a:t> </a:t>
            </a:r>
            <a:r>
              <a:rPr lang="lv-LV" dirty="0" err="1"/>
              <a:t>venenatis</a:t>
            </a:r>
            <a:r>
              <a:rPr lang="lv-LV" spc="330" dirty="0"/>
              <a:t> </a:t>
            </a:r>
            <a:r>
              <a:rPr lang="lv-LV" spc="60" dirty="0" err="1"/>
              <a:t>orci</a:t>
            </a:r>
            <a:r>
              <a:rPr lang="lv-LV" spc="60" dirty="0"/>
              <a:t>,</a:t>
            </a:r>
            <a:r>
              <a:rPr lang="lv-LV" spc="190" dirty="0"/>
              <a:t> </a:t>
            </a:r>
            <a:r>
              <a:rPr lang="lv-LV" spc="70" dirty="0" err="1"/>
              <a:t>et</a:t>
            </a:r>
            <a:r>
              <a:rPr lang="lv-LV" spc="280" dirty="0"/>
              <a:t> </a:t>
            </a:r>
            <a:r>
              <a:rPr lang="lv-LV" dirty="0" err="1"/>
              <a:t>accumsan</a:t>
            </a:r>
            <a:r>
              <a:rPr lang="lv-LV" spc="315" dirty="0"/>
              <a:t> </a:t>
            </a:r>
            <a:r>
              <a:rPr lang="lv-LV" spc="130" dirty="0"/>
              <a:t>tartar</a:t>
            </a:r>
            <a:r>
              <a:rPr lang="lv-LV" spc="335" dirty="0"/>
              <a:t> </a:t>
            </a:r>
            <a:r>
              <a:rPr lang="lv-LV" spc="65" dirty="0" err="1"/>
              <a:t>mollis</a:t>
            </a:r>
            <a:r>
              <a:rPr lang="lv-LV" spc="270" dirty="0"/>
              <a:t> </a:t>
            </a:r>
            <a:r>
              <a:rPr lang="lv-LV" spc="50" dirty="0" err="1"/>
              <a:t>id</a:t>
            </a:r>
            <a:r>
              <a:rPr lang="lv-LV" spc="50" dirty="0"/>
              <a:t>.</a:t>
            </a:r>
            <a:r>
              <a:rPr lang="lv-LV" spc="210" dirty="0"/>
              <a:t> </a:t>
            </a:r>
            <a:r>
              <a:rPr lang="lv-LV" dirty="0" err="1"/>
              <a:t>Suspendisse</a:t>
            </a:r>
            <a:r>
              <a:rPr lang="lv-LV" spc="365" dirty="0"/>
              <a:t> </a:t>
            </a:r>
            <a:r>
              <a:rPr lang="lv-LV" dirty="0" err="1"/>
              <a:t>massa</a:t>
            </a:r>
            <a:r>
              <a:rPr lang="lv-LV" spc="395" dirty="0"/>
              <a:t> </a:t>
            </a:r>
            <a:r>
              <a:rPr lang="lv-LV" dirty="0" err="1"/>
              <a:t>felis</a:t>
            </a:r>
            <a:r>
              <a:rPr lang="lv-LV" dirty="0"/>
              <a:t>,</a:t>
            </a:r>
            <a:r>
              <a:rPr lang="lv-LV" spc="204" dirty="0"/>
              <a:t> </a:t>
            </a:r>
            <a:r>
              <a:rPr lang="lv-LV" spc="55" dirty="0" err="1"/>
              <a:t>euismod</a:t>
            </a:r>
            <a:r>
              <a:rPr lang="lv-LV" spc="370" dirty="0"/>
              <a:t> </a:t>
            </a:r>
            <a:r>
              <a:rPr lang="lv-LV" dirty="0" err="1"/>
              <a:t>sed</a:t>
            </a:r>
            <a:r>
              <a:rPr lang="lv-LV" spc="275" dirty="0"/>
              <a:t> </a:t>
            </a:r>
            <a:r>
              <a:rPr lang="lv-LV" dirty="0" err="1"/>
              <a:t>facilisis</a:t>
            </a:r>
            <a:r>
              <a:rPr lang="lv-LV" spc="300" dirty="0"/>
              <a:t> </a:t>
            </a:r>
            <a:r>
              <a:rPr lang="lv-LV" dirty="0" err="1"/>
              <a:t>ut</a:t>
            </a:r>
            <a:r>
              <a:rPr lang="lv-LV" dirty="0"/>
              <a:t>,</a:t>
            </a:r>
            <a:r>
              <a:rPr lang="lv-LV" spc="-20" dirty="0"/>
              <a:t>  </a:t>
            </a:r>
            <a:r>
              <a:rPr lang="lv-LV" spc="45" dirty="0" err="1"/>
              <a:t>posuere</a:t>
            </a:r>
            <a:r>
              <a:rPr lang="lv-LV" spc="310" dirty="0"/>
              <a:t> </a:t>
            </a:r>
            <a:r>
              <a:rPr lang="lv-LV" spc="90" dirty="0"/>
              <a:t>non</a:t>
            </a:r>
            <a:r>
              <a:rPr lang="lv-LV" spc="260" dirty="0"/>
              <a:t> </a:t>
            </a:r>
            <a:r>
              <a:rPr lang="lv-LV" spc="50" dirty="0" err="1"/>
              <a:t>nunc</a:t>
            </a:r>
            <a:r>
              <a:rPr lang="lv-LV" spc="50" dirty="0"/>
              <a:t>.</a:t>
            </a:r>
            <a:r>
              <a:rPr lang="lv-LV" spc="220" dirty="0"/>
              <a:t> </a:t>
            </a:r>
            <a:r>
              <a:rPr lang="lv-LV" dirty="0" err="1"/>
              <a:t>Nunc</a:t>
            </a:r>
            <a:r>
              <a:rPr lang="lv-LV" spc="330" dirty="0"/>
              <a:t> </a:t>
            </a:r>
            <a:r>
              <a:rPr lang="lv-LV" spc="60" dirty="0" err="1"/>
              <a:t>vestibulum</a:t>
            </a:r>
            <a:r>
              <a:rPr lang="lv-LV" spc="440" dirty="0"/>
              <a:t> </a:t>
            </a:r>
            <a:r>
              <a:rPr lang="lv-LV" spc="60" dirty="0" err="1"/>
              <a:t>mattis</a:t>
            </a:r>
            <a:r>
              <a:rPr lang="lv-LV" spc="60" dirty="0"/>
              <a:t> </a:t>
            </a:r>
            <a:r>
              <a:rPr lang="lv-LV" spc="75" dirty="0" err="1"/>
              <a:t>libero</a:t>
            </a:r>
            <a:r>
              <a:rPr lang="lv-LV" spc="20" dirty="0"/>
              <a:t> </a:t>
            </a:r>
            <a:r>
              <a:rPr lang="lv-LV" spc="75" dirty="0" err="1"/>
              <a:t>ut</a:t>
            </a:r>
            <a:r>
              <a:rPr lang="lv-LV" spc="135" dirty="0"/>
              <a:t> </a:t>
            </a:r>
            <a:r>
              <a:rPr lang="lv-LV" dirty="0" err="1"/>
              <a:t>sagittis</a:t>
            </a:r>
            <a:r>
              <a:rPr lang="lv-LV" dirty="0"/>
              <a:t>.</a:t>
            </a:r>
            <a:r>
              <a:rPr lang="lv-LV" spc="35" dirty="0"/>
              <a:t> </a:t>
            </a:r>
            <a:r>
              <a:rPr lang="lv-LV" spc="-35" dirty="0" err="1"/>
              <a:t>Sed</a:t>
            </a:r>
            <a:r>
              <a:rPr lang="lv-LV" spc="-5" dirty="0"/>
              <a:t> </a:t>
            </a:r>
            <a:r>
              <a:rPr lang="lv-LV" dirty="0" err="1"/>
              <a:t>sed</a:t>
            </a:r>
            <a:r>
              <a:rPr lang="lv-LV" spc="70" dirty="0"/>
              <a:t> </a:t>
            </a:r>
            <a:r>
              <a:rPr lang="lv-LV" spc="55" dirty="0" err="1"/>
              <a:t>erat</a:t>
            </a:r>
            <a:r>
              <a:rPr lang="lv-LV" spc="75" dirty="0"/>
              <a:t> </a:t>
            </a:r>
            <a:r>
              <a:rPr lang="lv-LV" spc="50" dirty="0" err="1"/>
              <a:t>luctus</a:t>
            </a:r>
            <a:r>
              <a:rPr lang="lv-LV" spc="50" dirty="0"/>
              <a:t>,</a:t>
            </a:r>
            <a:r>
              <a:rPr lang="lv-LV" dirty="0"/>
              <a:t> </a:t>
            </a:r>
            <a:r>
              <a:rPr lang="lv-LV" dirty="0" err="1"/>
              <a:t>sodales</a:t>
            </a:r>
            <a:r>
              <a:rPr lang="lv-LV" spc="150" dirty="0"/>
              <a:t> </a:t>
            </a:r>
            <a:r>
              <a:rPr lang="lv-LV" spc="60" dirty="0" err="1"/>
              <a:t>neque</a:t>
            </a:r>
            <a:r>
              <a:rPr lang="lv-LV" spc="15" dirty="0"/>
              <a:t> </a:t>
            </a:r>
            <a:r>
              <a:rPr lang="lv-LV" dirty="0" err="1"/>
              <a:t>a</a:t>
            </a:r>
            <a:r>
              <a:rPr lang="lv-LV" dirty="0"/>
              <a:t>,</a:t>
            </a:r>
            <a:r>
              <a:rPr lang="lv-LV" spc="-125" dirty="0"/>
              <a:t> </a:t>
            </a:r>
            <a:r>
              <a:rPr lang="lv-LV" dirty="0" err="1"/>
              <a:t>sagittis</a:t>
            </a:r>
            <a:r>
              <a:rPr lang="lv-LV" spc="65" dirty="0"/>
              <a:t> </a:t>
            </a:r>
            <a:r>
              <a:rPr lang="lv-LV" spc="80" dirty="0" err="1"/>
              <a:t>enim</a:t>
            </a:r>
            <a:r>
              <a:rPr lang="lv-LV" spc="80" dirty="0"/>
              <a:t>.</a:t>
            </a:r>
            <a:r>
              <a:rPr lang="lv-LV" spc="15" dirty="0"/>
              <a:t> </a:t>
            </a:r>
            <a:r>
              <a:rPr lang="lv-LV" dirty="0" err="1"/>
              <a:t>Curabitur</a:t>
            </a:r>
            <a:r>
              <a:rPr lang="lv-LV" spc="210" dirty="0"/>
              <a:t> </a:t>
            </a:r>
            <a:r>
              <a:rPr lang="lv-LV" dirty="0" err="1"/>
              <a:t>nee</a:t>
            </a:r>
            <a:r>
              <a:rPr lang="lv-LV" spc="-10" dirty="0"/>
              <a:t> </a:t>
            </a:r>
            <a:r>
              <a:rPr lang="lv-LV" spc="60" dirty="0" err="1"/>
              <a:t>ante</a:t>
            </a:r>
            <a:r>
              <a:rPr lang="lv-LV" spc="40" dirty="0"/>
              <a:t> </a:t>
            </a:r>
            <a:r>
              <a:rPr lang="lv-LV" dirty="0" err="1"/>
              <a:t>lectus</a:t>
            </a:r>
            <a:r>
              <a:rPr lang="lv-LV" dirty="0"/>
              <a:t>.</a:t>
            </a:r>
            <a:r>
              <a:rPr lang="lv-LV" spc="-5" dirty="0"/>
              <a:t> </a:t>
            </a:r>
            <a:r>
              <a:rPr lang="lv-LV" dirty="0" err="1"/>
              <a:t>Phasellus</a:t>
            </a:r>
            <a:r>
              <a:rPr lang="lv-LV" spc="130" dirty="0"/>
              <a:t> </a:t>
            </a:r>
            <a:r>
              <a:rPr lang="lv-LV" spc="45" dirty="0" err="1"/>
              <a:t>auctor</a:t>
            </a:r>
            <a:r>
              <a:rPr lang="lv-LV" spc="45" dirty="0"/>
              <a:t>,</a:t>
            </a:r>
            <a:r>
              <a:rPr lang="lv-LV" spc="35" dirty="0"/>
              <a:t> </a:t>
            </a:r>
            <a:r>
              <a:rPr lang="lv-LV" spc="60" dirty="0"/>
              <a:t>mi</a:t>
            </a:r>
            <a:r>
              <a:rPr lang="lv-LV" spc="80" dirty="0"/>
              <a:t> </a:t>
            </a:r>
            <a:r>
              <a:rPr lang="lv-LV" dirty="0" err="1"/>
              <a:t>in</a:t>
            </a:r>
            <a:r>
              <a:rPr lang="lv-LV" spc="85" dirty="0"/>
              <a:t> </a:t>
            </a:r>
            <a:r>
              <a:rPr lang="lv-LV" spc="85" dirty="0" err="1"/>
              <a:t>vulputate</a:t>
            </a:r>
            <a:r>
              <a:rPr lang="lv-LV" spc="90" dirty="0"/>
              <a:t> </a:t>
            </a:r>
            <a:r>
              <a:rPr lang="lv-LV" dirty="0" err="1"/>
              <a:t>facilisis</a:t>
            </a:r>
            <a:r>
              <a:rPr lang="lv-LV" dirty="0"/>
              <a:t>,</a:t>
            </a:r>
            <a:r>
              <a:rPr lang="lv-LV" spc="65" dirty="0"/>
              <a:t> </a:t>
            </a:r>
            <a:r>
              <a:rPr lang="lv-LV" spc="85" dirty="0" err="1"/>
              <a:t>odio</a:t>
            </a:r>
            <a:r>
              <a:rPr lang="lv-LV" spc="30" dirty="0"/>
              <a:t> </a:t>
            </a:r>
            <a:r>
              <a:rPr lang="lv-LV" dirty="0" err="1"/>
              <a:t>felis</a:t>
            </a:r>
            <a:r>
              <a:rPr lang="lv-LV" spc="-20" dirty="0"/>
              <a:t> </a:t>
            </a:r>
            <a:r>
              <a:rPr lang="lv-LV" spc="-10" dirty="0" err="1"/>
              <a:t>faucibus</a:t>
            </a:r>
            <a:r>
              <a:rPr lang="lv-LV" spc="-10" dirty="0"/>
              <a:t> </a:t>
            </a:r>
            <a:r>
              <a:rPr lang="lv-LV" dirty="0" err="1"/>
              <a:t>est</a:t>
            </a:r>
            <a:r>
              <a:rPr lang="lv-LV" dirty="0"/>
              <a:t>,</a:t>
            </a:r>
            <a:r>
              <a:rPr lang="lv-LV" spc="70" dirty="0"/>
              <a:t> </a:t>
            </a:r>
            <a:r>
              <a:rPr lang="lv-LV" dirty="0" err="1"/>
              <a:t>et</a:t>
            </a:r>
            <a:r>
              <a:rPr lang="lv-LV" spc="220" dirty="0"/>
              <a:t> </a:t>
            </a:r>
            <a:r>
              <a:rPr lang="lv-LV" spc="70" dirty="0" err="1"/>
              <a:t>vestibulum</a:t>
            </a:r>
            <a:r>
              <a:rPr lang="lv-LV" spc="215" dirty="0"/>
              <a:t> </a:t>
            </a:r>
            <a:r>
              <a:rPr lang="lv-LV" spc="70" dirty="0" err="1"/>
              <a:t>diam</a:t>
            </a:r>
            <a:r>
              <a:rPr lang="lv-LV" spc="200" dirty="0"/>
              <a:t> </a:t>
            </a:r>
            <a:r>
              <a:rPr lang="lv-LV" spc="75" dirty="0" err="1"/>
              <a:t>nibh</a:t>
            </a:r>
            <a:r>
              <a:rPr lang="lv-LV" spc="125" dirty="0"/>
              <a:t> </a:t>
            </a:r>
            <a:r>
              <a:rPr lang="lv-LV" spc="75" dirty="0" err="1"/>
              <a:t>at</a:t>
            </a:r>
            <a:r>
              <a:rPr lang="lv-LV" spc="125" dirty="0"/>
              <a:t> </a:t>
            </a:r>
            <a:r>
              <a:rPr lang="lv-LV" dirty="0" err="1"/>
              <a:t>ex</a:t>
            </a:r>
            <a:r>
              <a:rPr lang="lv-LV" dirty="0"/>
              <a:t>.</a:t>
            </a:r>
            <a:r>
              <a:rPr lang="lv-LV" spc="114" dirty="0"/>
              <a:t> </a:t>
            </a:r>
            <a:r>
              <a:rPr lang="lv-LV" dirty="0" err="1"/>
              <a:t>Pellentesque</a:t>
            </a:r>
            <a:r>
              <a:rPr lang="lv-LV" spc="350" dirty="0"/>
              <a:t> </a:t>
            </a:r>
            <a:r>
              <a:rPr lang="lv-LV" spc="80" dirty="0" err="1"/>
              <a:t>habitant</a:t>
            </a:r>
            <a:r>
              <a:rPr lang="lv-LV" spc="229" dirty="0"/>
              <a:t> </a:t>
            </a:r>
            <a:r>
              <a:rPr lang="lv-LV" spc="105" dirty="0" err="1"/>
              <a:t>morbi</a:t>
            </a:r>
            <a:r>
              <a:rPr lang="lv-LV" spc="114" dirty="0"/>
              <a:t> </a:t>
            </a:r>
            <a:r>
              <a:rPr lang="lv-LV" spc="85" dirty="0" err="1"/>
              <a:t>tristique</a:t>
            </a:r>
            <a:r>
              <a:rPr lang="lv-LV" spc="185" dirty="0"/>
              <a:t> </a:t>
            </a:r>
            <a:r>
              <a:rPr lang="lv-LV" dirty="0" err="1"/>
              <a:t>senectus</a:t>
            </a:r>
            <a:r>
              <a:rPr lang="lv-LV" spc="190" dirty="0"/>
              <a:t> </a:t>
            </a:r>
            <a:r>
              <a:rPr lang="lv-LV" dirty="0" err="1"/>
              <a:t>et</a:t>
            </a:r>
            <a:r>
              <a:rPr lang="lv-LV" spc="320" dirty="0"/>
              <a:t> </a:t>
            </a:r>
            <a:r>
              <a:rPr lang="lv-LV" spc="50" dirty="0" err="1"/>
              <a:t>netus</a:t>
            </a:r>
            <a:r>
              <a:rPr lang="lv-LV" spc="170" dirty="0"/>
              <a:t> </a:t>
            </a:r>
            <a:r>
              <a:rPr lang="lv-LV" dirty="0" err="1"/>
              <a:t>et</a:t>
            </a:r>
            <a:r>
              <a:rPr lang="lv-LV" spc="229" dirty="0"/>
              <a:t> </a:t>
            </a:r>
            <a:r>
              <a:rPr lang="lv-LV" dirty="0" err="1"/>
              <a:t>malesuada</a:t>
            </a:r>
            <a:r>
              <a:rPr lang="lv-LV" spc="365" dirty="0"/>
              <a:t> </a:t>
            </a:r>
            <a:r>
              <a:rPr lang="lv-LV" dirty="0" err="1"/>
              <a:t>fames</a:t>
            </a:r>
            <a:r>
              <a:rPr lang="lv-LV" spc="145" dirty="0"/>
              <a:t> </a:t>
            </a:r>
            <a:r>
              <a:rPr lang="lv-LV" dirty="0" err="1"/>
              <a:t>ac</a:t>
            </a:r>
            <a:r>
              <a:rPr lang="lv-LV" spc="90" dirty="0"/>
              <a:t> </a:t>
            </a:r>
            <a:r>
              <a:rPr lang="lv-LV" spc="90" dirty="0" err="1"/>
              <a:t>turpis</a:t>
            </a:r>
            <a:r>
              <a:rPr lang="lv-LV" spc="105" dirty="0"/>
              <a:t> </a:t>
            </a:r>
            <a:r>
              <a:rPr lang="lv-LV" dirty="0" err="1"/>
              <a:t>egestas</a:t>
            </a:r>
            <a:r>
              <a:rPr lang="lv-LV" dirty="0"/>
              <a:t>.</a:t>
            </a:r>
            <a:r>
              <a:rPr lang="lv-LV" spc="170" dirty="0"/>
              <a:t> </a:t>
            </a:r>
            <a:r>
              <a:rPr lang="lv-LV" spc="55" dirty="0" err="1"/>
              <a:t>Curabitur</a:t>
            </a:r>
            <a:r>
              <a:rPr lang="lv-LV" spc="254" dirty="0"/>
              <a:t> </a:t>
            </a:r>
            <a:r>
              <a:rPr lang="lv-LV" spc="60" dirty="0" err="1"/>
              <a:t>mollis</a:t>
            </a:r>
            <a:r>
              <a:rPr lang="lv-LV" spc="60" dirty="0"/>
              <a:t>,</a:t>
            </a:r>
            <a:r>
              <a:rPr lang="lv-LV" spc="90" dirty="0"/>
              <a:t> </a:t>
            </a:r>
            <a:r>
              <a:rPr lang="lv-LV" spc="-10" dirty="0" err="1"/>
              <a:t>felis</a:t>
            </a:r>
            <a:r>
              <a:rPr lang="lv-LV" spc="-10" dirty="0"/>
              <a:t> </a:t>
            </a:r>
            <a:r>
              <a:rPr lang="lv-LV" dirty="0" err="1"/>
              <a:t>sed</a:t>
            </a:r>
            <a:r>
              <a:rPr lang="lv-LV" spc="120" dirty="0"/>
              <a:t> </a:t>
            </a:r>
            <a:r>
              <a:rPr lang="lv-LV" spc="85" dirty="0" err="1"/>
              <a:t>hendrerit</a:t>
            </a:r>
            <a:r>
              <a:rPr lang="lv-LV" spc="160" dirty="0"/>
              <a:t> </a:t>
            </a:r>
            <a:r>
              <a:rPr lang="lv-LV" spc="95" dirty="0" err="1"/>
              <a:t>tincidunt</a:t>
            </a:r>
            <a:r>
              <a:rPr lang="lv-LV" spc="95" dirty="0"/>
              <a:t>,</a:t>
            </a:r>
            <a:r>
              <a:rPr lang="lv-LV" spc="125" dirty="0"/>
              <a:t> </a:t>
            </a:r>
            <a:r>
              <a:rPr lang="lv-LV" dirty="0" err="1"/>
              <a:t>magna</a:t>
            </a:r>
            <a:r>
              <a:rPr lang="lv-LV" spc="195" dirty="0"/>
              <a:t> </a:t>
            </a:r>
            <a:r>
              <a:rPr lang="lv-LV" spc="130" dirty="0"/>
              <a:t>tartar</a:t>
            </a:r>
            <a:r>
              <a:rPr lang="lv-LV" spc="155" dirty="0"/>
              <a:t> </a:t>
            </a:r>
            <a:r>
              <a:rPr lang="lv-LV" spc="90" dirty="0" err="1"/>
              <a:t>imperdiet</a:t>
            </a:r>
            <a:r>
              <a:rPr lang="lv-LV" spc="210" dirty="0"/>
              <a:t> </a:t>
            </a:r>
            <a:r>
              <a:rPr lang="lv-LV" spc="75" dirty="0"/>
              <a:t>urna,</a:t>
            </a:r>
            <a:r>
              <a:rPr lang="lv-LV" spc="-10" dirty="0"/>
              <a:t> </a:t>
            </a:r>
            <a:r>
              <a:rPr lang="lv-LV" spc="65" dirty="0" err="1"/>
              <a:t>in</a:t>
            </a:r>
            <a:r>
              <a:rPr lang="lv-LV" spc="170" dirty="0"/>
              <a:t> </a:t>
            </a:r>
            <a:r>
              <a:rPr lang="lv-LV" spc="55" dirty="0" err="1"/>
              <a:t>luctus</a:t>
            </a:r>
            <a:r>
              <a:rPr lang="lv-LV" spc="50" dirty="0"/>
              <a:t> </a:t>
            </a:r>
            <a:r>
              <a:rPr lang="lv-LV" spc="80" dirty="0" err="1"/>
              <a:t>velit</a:t>
            </a:r>
            <a:r>
              <a:rPr lang="lv-LV" spc="140" dirty="0"/>
              <a:t> </a:t>
            </a:r>
            <a:r>
              <a:rPr lang="lv-LV" dirty="0" err="1"/>
              <a:t>arcu</a:t>
            </a:r>
            <a:r>
              <a:rPr lang="lv-LV" spc="120" dirty="0"/>
              <a:t> </a:t>
            </a:r>
            <a:r>
              <a:rPr lang="lv-LV" dirty="0" err="1"/>
              <a:t>ac</a:t>
            </a:r>
            <a:r>
              <a:rPr lang="lv-LV" spc="105" dirty="0"/>
              <a:t> </a:t>
            </a:r>
            <a:r>
              <a:rPr lang="lv-LV" dirty="0" err="1"/>
              <a:t>sem</a:t>
            </a:r>
            <a:r>
              <a:rPr lang="lv-LV" dirty="0"/>
              <a:t>.</a:t>
            </a:r>
            <a:r>
              <a:rPr lang="lv-LV" spc="125" dirty="0"/>
              <a:t> </a:t>
            </a:r>
            <a:r>
              <a:rPr lang="lv-LV" dirty="0" err="1"/>
              <a:t>Aenean</a:t>
            </a:r>
            <a:r>
              <a:rPr lang="lv-LV" spc="165" dirty="0"/>
              <a:t> </a:t>
            </a:r>
            <a:r>
              <a:rPr lang="lv-LV" spc="60" dirty="0" err="1"/>
              <a:t>vitae</a:t>
            </a:r>
            <a:r>
              <a:rPr lang="lv-LV" spc="125" dirty="0"/>
              <a:t> </a:t>
            </a:r>
            <a:r>
              <a:rPr lang="lv-LV" spc="50" dirty="0" err="1"/>
              <a:t>feugiat</a:t>
            </a:r>
            <a:r>
              <a:rPr lang="lv-LV" spc="185" dirty="0"/>
              <a:t> </a:t>
            </a:r>
            <a:r>
              <a:rPr lang="lv-LV" spc="65" dirty="0" err="1"/>
              <a:t>lea</a:t>
            </a:r>
            <a:r>
              <a:rPr lang="lv-LV" spc="65" dirty="0"/>
              <a:t>.</a:t>
            </a:r>
            <a:r>
              <a:rPr lang="lv-LV" spc="10" dirty="0"/>
              <a:t> </a:t>
            </a:r>
            <a:r>
              <a:rPr lang="lv-LV" dirty="0" err="1"/>
              <a:t>Vivamus</a:t>
            </a:r>
            <a:r>
              <a:rPr lang="lv-LV" spc="75" dirty="0"/>
              <a:t> </a:t>
            </a:r>
            <a:r>
              <a:rPr lang="lv-LV" dirty="0" err="1"/>
              <a:t>rhoncus</a:t>
            </a:r>
            <a:r>
              <a:rPr lang="lv-LV" spc="180" dirty="0"/>
              <a:t> </a:t>
            </a:r>
            <a:r>
              <a:rPr lang="lv-LV" dirty="0" err="1"/>
              <a:t>in</a:t>
            </a:r>
            <a:r>
              <a:rPr lang="lv-LV" spc="160" dirty="0"/>
              <a:t> </a:t>
            </a:r>
            <a:r>
              <a:rPr lang="lv-LV" dirty="0" err="1"/>
              <a:t>felis</a:t>
            </a:r>
            <a:r>
              <a:rPr lang="lv-LV" spc="65" dirty="0"/>
              <a:t> </a:t>
            </a:r>
            <a:r>
              <a:rPr lang="lv-LV" spc="70" dirty="0" err="1"/>
              <a:t>eu</a:t>
            </a:r>
            <a:r>
              <a:rPr lang="lv-LV" spc="55" dirty="0"/>
              <a:t> </a:t>
            </a:r>
            <a:r>
              <a:rPr lang="lv-LV" spc="60" dirty="0" err="1"/>
              <a:t>tempor</a:t>
            </a:r>
            <a:r>
              <a:rPr lang="lv-LV" spc="60" dirty="0"/>
              <a:t>.</a:t>
            </a:r>
          </a:p>
          <a:p>
            <a:pPr marL="14604" marR="8255" indent="-2540" algn="just">
              <a:lnSpc>
                <a:spcPct val="117400"/>
              </a:lnSpc>
            </a:pPr>
            <a:endParaRPr lang="lv-LV" spc="60" dirty="0"/>
          </a:p>
          <a:p>
            <a:pPr marL="14604" marR="8255" lvl="0" indent="-2540" algn="just" defTabSz="914400" eaLnBrk="1" fontAlgn="auto" latinLnBrk="0" hangingPunct="1">
              <a:lnSpc>
                <a:spcPct val="117400"/>
              </a:lnSpc>
              <a:spcBef>
                <a:spcPts val="0"/>
              </a:spcBef>
              <a:spcAft>
                <a:spcPts val="0"/>
              </a:spcAft>
              <a:buClrTx/>
              <a:buSzTx/>
              <a:buFontTx/>
              <a:buNone/>
              <a:tabLst/>
              <a:defRPr/>
            </a:pPr>
            <a:r>
              <a:rPr lang="lv-LV" dirty="0" err="1"/>
              <a:t>Class</a:t>
            </a:r>
            <a:r>
              <a:rPr lang="lv-LV" spc="425" dirty="0"/>
              <a:t> </a:t>
            </a:r>
            <a:r>
              <a:rPr lang="lv-LV" spc="85" dirty="0" err="1"/>
              <a:t>aptent</a:t>
            </a:r>
            <a:r>
              <a:rPr lang="lv-LV" spc="445" dirty="0"/>
              <a:t> </a:t>
            </a:r>
            <a:r>
              <a:rPr lang="lv-LV" spc="85" dirty="0" err="1"/>
              <a:t>taciti</a:t>
            </a:r>
            <a:r>
              <a:rPr lang="lv-LV" spc="365" dirty="0"/>
              <a:t> </a:t>
            </a:r>
            <a:r>
              <a:rPr lang="lv-LV" dirty="0" err="1"/>
              <a:t>sociosqu</a:t>
            </a:r>
            <a:r>
              <a:rPr lang="lv-LV" spc="480" dirty="0"/>
              <a:t> </a:t>
            </a:r>
            <a:r>
              <a:rPr lang="lv-LV" dirty="0" err="1"/>
              <a:t>ad</a:t>
            </a:r>
            <a:r>
              <a:rPr lang="lv-LV" spc="395" dirty="0"/>
              <a:t> </a:t>
            </a:r>
            <a:r>
              <a:rPr lang="lv-LV" spc="70" dirty="0" err="1"/>
              <a:t>litora</a:t>
            </a:r>
            <a:r>
              <a:rPr lang="lv-LV" spc="430" dirty="0"/>
              <a:t> </a:t>
            </a:r>
            <a:r>
              <a:rPr lang="lv-LV" spc="100" dirty="0" err="1"/>
              <a:t>torquent</a:t>
            </a:r>
            <a:r>
              <a:rPr lang="lv-LV" spc="-15" dirty="0"/>
              <a:t>  </a:t>
            </a:r>
            <a:r>
              <a:rPr lang="lv-LV" spc="70" dirty="0"/>
              <a:t>per</a:t>
            </a:r>
            <a:r>
              <a:rPr lang="lv-LV" spc="390" dirty="0"/>
              <a:t> </a:t>
            </a:r>
            <a:r>
              <a:rPr lang="lv-LV" dirty="0" err="1"/>
              <a:t>conubia</a:t>
            </a:r>
            <a:r>
              <a:rPr lang="lv-LV" spc="5" dirty="0"/>
              <a:t>  </a:t>
            </a:r>
            <a:r>
              <a:rPr lang="lv-LV" spc="55" dirty="0" err="1"/>
              <a:t>nostra</a:t>
            </a:r>
            <a:r>
              <a:rPr lang="lv-LV" spc="55" dirty="0"/>
              <a:t>,</a:t>
            </a:r>
            <a:r>
              <a:rPr lang="lv-LV" spc="370" dirty="0"/>
              <a:t> </a:t>
            </a:r>
            <a:r>
              <a:rPr lang="lv-LV" spc="70" dirty="0"/>
              <a:t>per</a:t>
            </a:r>
            <a:r>
              <a:rPr lang="lv-LV" spc="395" dirty="0"/>
              <a:t> </a:t>
            </a:r>
            <a:r>
              <a:rPr lang="lv-LV" spc="50" dirty="0" err="1"/>
              <a:t>inceptos</a:t>
            </a:r>
            <a:r>
              <a:rPr lang="lv-LV" spc="490" dirty="0"/>
              <a:t> </a:t>
            </a:r>
            <a:r>
              <a:rPr lang="lv-LV" dirty="0" err="1"/>
              <a:t>himenaeos</a:t>
            </a:r>
            <a:r>
              <a:rPr lang="lv-LV" dirty="0"/>
              <a:t>.</a:t>
            </a:r>
            <a:r>
              <a:rPr lang="lv-LV" spc="10" dirty="0"/>
              <a:t>  </a:t>
            </a:r>
            <a:r>
              <a:rPr lang="lv-LV" spc="95" dirty="0" err="1"/>
              <a:t>lnterdum</a:t>
            </a:r>
            <a:r>
              <a:rPr lang="lv-LV" spc="459" dirty="0"/>
              <a:t> </a:t>
            </a:r>
            <a:r>
              <a:rPr lang="lv-LV" spc="85" dirty="0" err="1"/>
              <a:t>et</a:t>
            </a:r>
            <a:r>
              <a:rPr lang="lv-LV" spc="409" dirty="0"/>
              <a:t> </a:t>
            </a:r>
            <a:r>
              <a:rPr lang="lv-LV" dirty="0" err="1"/>
              <a:t>malesuada</a:t>
            </a:r>
            <a:r>
              <a:rPr lang="lv-LV" spc="5" dirty="0"/>
              <a:t>  </a:t>
            </a:r>
            <a:r>
              <a:rPr lang="lv-LV" dirty="0" err="1"/>
              <a:t>fames</a:t>
            </a:r>
            <a:r>
              <a:rPr lang="lv-LV" spc="434" dirty="0"/>
              <a:t> </a:t>
            </a:r>
            <a:r>
              <a:rPr lang="lv-LV" dirty="0" err="1"/>
              <a:t>ac</a:t>
            </a:r>
            <a:r>
              <a:rPr lang="lv-LV" spc="420" dirty="0"/>
              <a:t> </a:t>
            </a:r>
            <a:r>
              <a:rPr lang="lv-LV" spc="60" dirty="0" err="1"/>
              <a:t>ante</a:t>
            </a:r>
            <a:r>
              <a:rPr lang="lv-LV" spc="375" dirty="0"/>
              <a:t> </a:t>
            </a:r>
            <a:r>
              <a:rPr lang="lv-LV" spc="55" dirty="0" err="1"/>
              <a:t>ipsum</a:t>
            </a:r>
            <a:r>
              <a:rPr lang="lv-LV" spc="475" dirty="0"/>
              <a:t> </a:t>
            </a:r>
            <a:r>
              <a:rPr lang="lv-LV" spc="70" dirty="0" err="1"/>
              <a:t>primis</a:t>
            </a:r>
            <a:r>
              <a:rPr lang="lv-LV" spc="370" dirty="0"/>
              <a:t> </a:t>
            </a:r>
            <a:r>
              <a:rPr lang="lv-LV" spc="35" dirty="0" err="1"/>
              <a:t>in</a:t>
            </a:r>
            <a:r>
              <a:rPr lang="lv-LV" spc="35" dirty="0"/>
              <a:t> </a:t>
            </a:r>
            <a:r>
              <a:rPr lang="lv-LV" dirty="0" err="1"/>
              <a:t>faucibus</a:t>
            </a:r>
            <a:r>
              <a:rPr lang="lv-LV" dirty="0"/>
              <a:t>.</a:t>
            </a:r>
            <a:r>
              <a:rPr lang="lv-LV" spc="75" dirty="0"/>
              <a:t> </a:t>
            </a:r>
            <a:r>
              <a:rPr lang="lv-LV" dirty="0" err="1"/>
              <a:t>Sed</a:t>
            </a:r>
            <a:r>
              <a:rPr lang="lv-LV" spc="120" dirty="0"/>
              <a:t> </a:t>
            </a:r>
            <a:r>
              <a:rPr lang="lv-LV" dirty="0" err="1"/>
              <a:t>ut</a:t>
            </a:r>
            <a:r>
              <a:rPr lang="lv-LV" spc="430" dirty="0"/>
              <a:t> </a:t>
            </a:r>
            <a:r>
              <a:rPr lang="lv-LV" spc="80" dirty="0" err="1"/>
              <a:t>velit</a:t>
            </a:r>
            <a:r>
              <a:rPr lang="lv-LV" spc="150" dirty="0"/>
              <a:t> </a:t>
            </a:r>
            <a:r>
              <a:rPr lang="lv-LV" spc="80" dirty="0" err="1"/>
              <a:t>bibendum</a:t>
            </a:r>
            <a:r>
              <a:rPr lang="lv-LV" spc="80" dirty="0"/>
              <a:t>,</a:t>
            </a:r>
            <a:r>
              <a:rPr lang="lv-LV" spc="95" dirty="0"/>
              <a:t> </a:t>
            </a:r>
            <a:r>
              <a:rPr lang="lv-LV" dirty="0" err="1"/>
              <a:t>gravida</a:t>
            </a:r>
            <a:r>
              <a:rPr lang="lv-LV" spc="190" dirty="0"/>
              <a:t> </a:t>
            </a:r>
            <a:r>
              <a:rPr lang="lv-LV" dirty="0" err="1"/>
              <a:t>sem</a:t>
            </a:r>
            <a:r>
              <a:rPr lang="lv-LV" spc="130" dirty="0"/>
              <a:t> </a:t>
            </a:r>
            <a:r>
              <a:rPr lang="lv-LV" dirty="0" err="1"/>
              <a:t>ac</a:t>
            </a:r>
            <a:r>
              <a:rPr lang="lv-LV" dirty="0"/>
              <a:t>, </a:t>
            </a:r>
            <a:r>
              <a:rPr lang="lv-LV" spc="95" dirty="0" err="1"/>
              <a:t>interdum</a:t>
            </a:r>
            <a:r>
              <a:rPr lang="lv-LV" spc="204" dirty="0"/>
              <a:t> </a:t>
            </a:r>
            <a:r>
              <a:rPr lang="lv-LV" spc="80" dirty="0" err="1"/>
              <a:t>dui</a:t>
            </a:r>
            <a:r>
              <a:rPr lang="lv-LV" spc="80" dirty="0"/>
              <a:t>.</a:t>
            </a:r>
            <a:r>
              <a:rPr lang="lv-LV" spc="20" dirty="0"/>
              <a:t> </a:t>
            </a:r>
            <a:r>
              <a:rPr lang="lv-LV" dirty="0" err="1"/>
              <a:t>Praesent</a:t>
            </a:r>
            <a:r>
              <a:rPr lang="lv-LV" spc="265" dirty="0"/>
              <a:t> </a:t>
            </a:r>
            <a:r>
              <a:rPr lang="lv-LV" dirty="0" err="1"/>
              <a:t>a</a:t>
            </a:r>
            <a:r>
              <a:rPr lang="lv-LV" spc="114" dirty="0"/>
              <a:t> </a:t>
            </a:r>
            <a:r>
              <a:rPr lang="lv-LV" spc="65" dirty="0" err="1"/>
              <a:t>auctor</a:t>
            </a:r>
            <a:r>
              <a:rPr lang="lv-LV" spc="150" dirty="0"/>
              <a:t> </a:t>
            </a:r>
            <a:r>
              <a:rPr lang="lv-LV" spc="90" dirty="0" err="1"/>
              <a:t>enim</a:t>
            </a:r>
            <a:r>
              <a:rPr lang="lv-LV" spc="90" dirty="0"/>
              <a:t>.</a:t>
            </a:r>
            <a:r>
              <a:rPr lang="lv-LV" spc="70" dirty="0"/>
              <a:t> </a:t>
            </a:r>
            <a:r>
              <a:rPr lang="lv-LV" spc="50" dirty="0"/>
              <a:t>Nam</a:t>
            </a:r>
            <a:r>
              <a:rPr lang="lv-LV" spc="120" dirty="0"/>
              <a:t> </a:t>
            </a:r>
            <a:r>
              <a:rPr lang="lv-LV" spc="60" dirty="0" err="1"/>
              <a:t>vestibulum</a:t>
            </a:r>
            <a:r>
              <a:rPr lang="lv-LV" spc="260" dirty="0"/>
              <a:t> </a:t>
            </a:r>
            <a:r>
              <a:rPr lang="lv-LV" dirty="0" err="1"/>
              <a:t>congue</a:t>
            </a:r>
            <a:r>
              <a:rPr lang="lv-LV" spc="160" dirty="0"/>
              <a:t> </a:t>
            </a:r>
            <a:r>
              <a:rPr lang="lv-LV" spc="60" dirty="0" err="1"/>
              <a:t>dolor</a:t>
            </a:r>
            <a:r>
              <a:rPr lang="lv-LV" spc="60" dirty="0"/>
              <a:t>,</a:t>
            </a:r>
            <a:r>
              <a:rPr lang="lv-LV" spc="55" dirty="0"/>
              <a:t> </a:t>
            </a:r>
            <a:r>
              <a:rPr lang="lv-LV" dirty="0" err="1"/>
              <a:t>ac</a:t>
            </a:r>
            <a:r>
              <a:rPr lang="lv-LV" spc="105" dirty="0"/>
              <a:t> </a:t>
            </a:r>
            <a:r>
              <a:rPr lang="lv-LV" dirty="0" err="1"/>
              <a:t>malesuada</a:t>
            </a:r>
            <a:r>
              <a:rPr lang="lv-LV" spc="360" dirty="0"/>
              <a:t> </a:t>
            </a:r>
            <a:r>
              <a:rPr lang="lv-LV" dirty="0" err="1"/>
              <a:t>nunc</a:t>
            </a:r>
            <a:r>
              <a:rPr lang="lv-LV" spc="120" dirty="0"/>
              <a:t> </a:t>
            </a:r>
            <a:r>
              <a:rPr lang="lv-LV" spc="90" dirty="0" err="1"/>
              <a:t>volutpat</a:t>
            </a:r>
            <a:r>
              <a:rPr lang="lv-LV" spc="229" dirty="0"/>
              <a:t> </a:t>
            </a:r>
            <a:r>
              <a:rPr lang="lv-LV" spc="-20" dirty="0" err="1"/>
              <a:t>nee</a:t>
            </a:r>
            <a:r>
              <a:rPr lang="lv-LV" spc="-20" dirty="0"/>
              <a:t>. </a:t>
            </a:r>
            <a:r>
              <a:rPr lang="lv-LV" dirty="0" err="1"/>
              <a:t>Aenean</a:t>
            </a:r>
            <a:r>
              <a:rPr lang="lv-LV" spc="295" dirty="0"/>
              <a:t> </a:t>
            </a:r>
            <a:r>
              <a:rPr lang="lv-LV" spc="55" dirty="0" err="1"/>
              <a:t>maximus</a:t>
            </a:r>
            <a:r>
              <a:rPr lang="lv-LV" spc="250" dirty="0"/>
              <a:t> </a:t>
            </a:r>
            <a:r>
              <a:rPr lang="lv-LV" spc="90" dirty="0" err="1"/>
              <a:t>turpis</a:t>
            </a:r>
            <a:r>
              <a:rPr lang="lv-LV" spc="250" dirty="0"/>
              <a:t> </a:t>
            </a:r>
            <a:r>
              <a:rPr lang="lv-LV" dirty="0" err="1"/>
              <a:t>quis</a:t>
            </a:r>
            <a:r>
              <a:rPr lang="lv-LV" spc="240" dirty="0"/>
              <a:t> </a:t>
            </a:r>
            <a:r>
              <a:rPr lang="lv-LV" dirty="0" err="1"/>
              <a:t>lectus</a:t>
            </a:r>
            <a:r>
              <a:rPr lang="lv-LV" spc="225" dirty="0"/>
              <a:t> </a:t>
            </a:r>
            <a:r>
              <a:rPr lang="lv-LV" dirty="0" err="1"/>
              <a:t>dapibus</a:t>
            </a:r>
            <a:r>
              <a:rPr lang="lv-LV" dirty="0"/>
              <a:t>,</a:t>
            </a:r>
            <a:r>
              <a:rPr lang="lv-LV" spc="280" dirty="0"/>
              <a:t> </a:t>
            </a:r>
            <a:r>
              <a:rPr lang="lv-LV" spc="90" dirty="0"/>
              <a:t>non</a:t>
            </a:r>
            <a:r>
              <a:rPr lang="lv-LV" spc="170" dirty="0"/>
              <a:t> </a:t>
            </a:r>
            <a:r>
              <a:rPr lang="lv-LV" spc="90" dirty="0" err="1"/>
              <a:t>imperdiet</a:t>
            </a:r>
            <a:r>
              <a:rPr lang="lv-LV" spc="330" dirty="0"/>
              <a:t> </a:t>
            </a:r>
            <a:r>
              <a:rPr lang="lv-LV" dirty="0" err="1"/>
              <a:t>magna</a:t>
            </a:r>
            <a:r>
              <a:rPr lang="lv-LV" spc="335" dirty="0"/>
              <a:t> </a:t>
            </a:r>
            <a:r>
              <a:rPr lang="lv-LV" dirty="0" err="1"/>
              <a:t>convallis</a:t>
            </a:r>
            <a:r>
              <a:rPr lang="lv-LV" dirty="0"/>
              <a:t>.</a:t>
            </a:r>
            <a:r>
              <a:rPr lang="lv-LV" spc="245" dirty="0"/>
              <a:t> </a:t>
            </a:r>
            <a:r>
              <a:rPr lang="lv-LV" dirty="0" err="1"/>
              <a:t>Cras</a:t>
            </a:r>
            <a:r>
              <a:rPr lang="lv-LV" spc="240" dirty="0"/>
              <a:t> </a:t>
            </a:r>
            <a:r>
              <a:rPr lang="lv-LV" dirty="0" err="1"/>
              <a:t>scelerisque</a:t>
            </a:r>
            <a:r>
              <a:rPr lang="lv-LV" spc="360" dirty="0"/>
              <a:t> </a:t>
            </a:r>
            <a:r>
              <a:rPr lang="lv-LV" spc="60" dirty="0" err="1"/>
              <a:t>tellus</a:t>
            </a:r>
            <a:r>
              <a:rPr lang="lv-LV" spc="210" dirty="0"/>
              <a:t> </a:t>
            </a:r>
            <a:r>
              <a:rPr lang="lv-LV" spc="65" dirty="0" err="1"/>
              <a:t>id</a:t>
            </a:r>
            <a:r>
              <a:rPr lang="lv-LV" spc="254" dirty="0"/>
              <a:t> </a:t>
            </a:r>
            <a:r>
              <a:rPr lang="lv-LV" dirty="0" err="1"/>
              <a:t>est</a:t>
            </a:r>
            <a:r>
              <a:rPr lang="lv-LV" spc="260" dirty="0"/>
              <a:t> </a:t>
            </a:r>
            <a:r>
              <a:rPr lang="lv-LV" spc="60" dirty="0" err="1"/>
              <a:t>ultricies</a:t>
            </a:r>
            <a:r>
              <a:rPr lang="lv-LV" spc="60" dirty="0"/>
              <a:t>,</a:t>
            </a:r>
            <a:r>
              <a:rPr lang="lv-LV" spc="235" dirty="0"/>
              <a:t> </a:t>
            </a:r>
            <a:r>
              <a:rPr lang="lv-LV" spc="55" dirty="0"/>
              <a:t>sit</a:t>
            </a:r>
            <a:r>
              <a:rPr lang="lv-LV" spc="210" dirty="0"/>
              <a:t> </a:t>
            </a:r>
            <a:r>
              <a:rPr lang="lv-LV" spc="80" dirty="0" err="1"/>
              <a:t>amet</a:t>
            </a:r>
            <a:r>
              <a:rPr lang="lv-LV" spc="280" dirty="0"/>
              <a:t> </a:t>
            </a:r>
            <a:r>
              <a:rPr lang="lv-LV" spc="65" dirty="0" err="1"/>
              <a:t>sollicitudin</a:t>
            </a:r>
            <a:r>
              <a:rPr lang="lv-LV" spc="390" dirty="0"/>
              <a:t> </a:t>
            </a:r>
            <a:r>
              <a:rPr lang="lv-LV" spc="60" dirty="0" err="1"/>
              <a:t>ante</a:t>
            </a:r>
            <a:r>
              <a:rPr lang="lv-LV" spc="254" dirty="0"/>
              <a:t> </a:t>
            </a:r>
            <a:r>
              <a:rPr lang="lv-LV" spc="-10" dirty="0" err="1"/>
              <a:t>dignissim</a:t>
            </a:r>
            <a:r>
              <a:rPr lang="lv-LV" spc="-10" dirty="0"/>
              <a:t>. </a:t>
            </a:r>
            <a:endParaRPr lang="lv-LV" spc="60" dirty="0"/>
          </a:p>
        </p:txBody>
      </p:sp>
      <p:sp>
        <p:nvSpPr>
          <p:cNvPr id="8" name="Holder 6">
            <a:extLst>
              <a:ext uri="{FF2B5EF4-FFF2-40B4-BE49-F238E27FC236}">
                <a16:creationId xmlns:a16="http://schemas.microsoft.com/office/drawing/2014/main" id="{0F4D96EB-A0E4-AD25-0E06-75A6562BE068}"/>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9" name="Group 8">
            <a:extLst>
              <a:ext uri="{FF2B5EF4-FFF2-40B4-BE49-F238E27FC236}">
                <a16:creationId xmlns:a16="http://schemas.microsoft.com/office/drawing/2014/main" id="{911ADA20-3C7B-5839-926F-B4161C5A6CA4}"/>
              </a:ext>
            </a:extLst>
          </p:cNvPr>
          <p:cNvGrpSpPr/>
          <p:nvPr userDrawn="1"/>
        </p:nvGrpSpPr>
        <p:grpSpPr>
          <a:xfrm>
            <a:off x="1136650" y="10713831"/>
            <a:ext cx="4825222" cy="369332"/>
            <a:chOff x="307805" y="10743874"/>
            <a:chExt cx="4825222" cy="369332"/>
          </a:xfrm>
        </p:grpSpPr>
        <p:pic>
          <p:nvPicPr>
            <p:cNvPr id="10" name="Picture 9" descr="Icon&#10;&#10;Description automatically generated">
              <a:extLst>
                <a:ext uri="{FF2B5EF4-FFF2-40B4-BE49-F238E27FC236}">
                  <a16:creationId xmlns:a16="http://schemas.microsoft.com/office/drawing/2014/main" id="{14E09E8C-7B0E-6C7E-0D2B-AA0BB6572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11" name="TextBox 10">
              <a:extLst>
                <a:ext uri="{FF2B5EF4-FFF2-40B4-BE49-F238E27FC236}">
                  <a16:creationId xmlns:a16="http://schemas.microsoft.com/office/drawing/2014/main" id="{28550EB5-F12A-62D0-830C-B33C3C00302D}"/>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
        <p:nvSpPr>
          <p:cNvPr id="2" name="object 30">
            <a:extLst>
              <a:ext uri="{FF2B5EF4-FFF2-40B4-BE49-F238E27FC236}">
                <a16:creationId xmlns:a16="http://schemas.microsoft.com/office/drawing/2014/main" id="{B6C7636E-6BAF-24CB-D85F-4FA6BC7FFCDE}"/>
              </a:ext>
            </a:extLst>
          </p:cNvPr>
          <p:cNvSpPr/>
          <p:nvPr userDrawn="1"/>
        </p:nvSpPr>
        <p:spPr>
          <a:xfrm>
            <a:off x="-82550" y="-29980"/>
            <a:ext cx="2690880" cy="348115"/>
          </a:xfrm>
          <a:prstGeom prst="roundRect">
            <a:avLst/>
          </a:prstGeom>
          <a:solidFill>
            <a:srgbClr val="104774"/>
          </a:solidFill>
        </p:spPr>
        <p:txBody>
          <a:bodyPr wrap="square" lIns="0" tIns="0" rIns="0" bIns="0" rtlCol="0"/>
          <a:lstStyle/>
          <a:p>
            <a:endParaRPr/>
          </a:p>
        </p:txBody>
      </p:sp>
    </p:spTree>
    <p:extLst>
      <p:ext uri="{BB962C8B-B14F-4D97-AF65-F5344CB8AC3E}">
        <p14:creationId xmlns:p14="http://schemas.microsoft.com/office/powerpoint/2010/main" val="40694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B3CDF950-5CB8-0B4D-C65D-8EA5489A278A}"/>
              </a:ext>
            </a:extLst>
          </p:cNvPr>
          <p:cNvSpPr/>
          <p:nvPr userDrawn="1"/>
        </p:nvSpPr>
        <p:spPr>
          <a:xfrm>
            <a:off x="364240" y="353507"/>
            <a:ext cx="19375755" cy="10601960"/>
          </a:xfrm>
          <a:custGeom>
            <a:avLst/>
            <a:gdLst/>
            <a:ahLst/>
            <a:cxnLst/>
            <a:rect l="l" t="t" r="r" b="b"/>
            <a:pathLst>
              <a:path w="19375755" h="10601960">
                <a:moveTo>
                  <a:pt x="19375608" y="0"/>
                </a:moveTo>
                <a:lnTo>
                  <a:pt x="0" y="0"/>
                </a:lnTo>
                <a:lnTo>
                  <a:pt x="0" y="10601530"/>
                </a:lnTo>
                <a:lnTo>
                  <a:pt x="19375608" y="10601530"/>
                </a:lnTo>
                <a:lnTo>
                  <a:pt x="19375608" y="0"/>
                </a:lnTo>
                <a:close/>
              </a:path>
            </a:pathLst>
          </a:custGeom>
          <a:solidFill>
            <a:srgbClr val="104774"/>
          </a:solidFill>
        </p:spPr>
        <p:txBody>
          <a:bodyPr wrap="square" lIns="0" tIns="0" rIns="0" bIns="0" rtlCol="0"/>
          <a:lstStyle/>
          <a:p>
            <a:endParaRPr/>
          </a:p>
        </p:txBody>
      </p:sp>
      <p:sp>
        <p:nvSpPr>
          <p:cNvPr id="5" name="object 4">
            <a:extLst>
              <a:ext uri="{FF2B5EF4-FFF2-40B4-BE49-F238E27FC236}">
                <a16:creationId xmlns:a16="http://schemas.microsoft.com/office/drawing/2014/main" id="{1D6D2791-BB3D-1556-4841-DBDACFCEE512}"/>
              </a:ext>
            </a:extLst>
          </p:cNvPr>
          <p:cNvSpPr txBox="1"/>
          <p:nvPr userDrawn="1"/>
        </p:nvSpPr>
        <p:spPr>
          <a:xfrm>
            <a:off x="16645046" y="3262999"/>
            <a:ext cx="3065703" cy="2483372"/>
          </a:xfrm>
          <a:prstGeom prst="rect">
            <a:avLst/>
          </a:prstGeom>
        </p:spPr>
        <p:txBody>
          <a:bodyPr vert="horz" wrap="square" lIns="0" tIns="13335" rIns="0" bIns="0" rtlCol="0">
            <a:spAutoFit/>
          </a:bodyPr>
          <a:lstStyle/>
          <a:p>
            <a:pPr marL="12700">
              <a:lnSpc>
                <a:spcPct val="100000"/>
              </a:lnSpc>
              <a:spcBef>
                <a:spcPts val="105"/>
              </a:spcBef>
            </a:pPr>
            <a:r>
              <a:rPr sz="2300" spc="40" dirty="0">
                <a:solidFill>
                  <a:srgbClr val="FFFFFF"/>
                </a:solidFill>
                <a:latin typeface="Manrope"/>
                <a:cs typeface="Manrope"/>
                <a:hlinkClick r:id="rId2"/>
              </a:rPr>
              <a:t>admission@tsi.lv</a:t>
            </a:r>
            <a:endParaRPr sz="2300" dirty="0">
              <a:latin typeface="Manrope"/>
              <a:cs typeface="Manrope"/>
            </a:endParaRPr>
          </a:p>
          <a:p>
            <a:pPr>
              <a:lnSpc>
                <a:spcPct val="100000"/>
              </a:lnSpc>
              <a:spcBef>
                <a:spcPts val="65"/>
              </a:spcBef>
            </a:pPr>
            <a:endParaRPr sz="2200" dirty="0">
              <a:latin typeface="Manrope"/>
              <a:cs typeface="Manrope"/>
            </a:endParaRPr>
          </a:p>
          <a:p>
            <a:pPr marL="12700">
              <a:lnSpc>
                <a:spcPct val="100000"/>
              </a:lnSpc>
            </a:pPr>
            <a:r>
              <a:rPr sz="2300" dirty="0">
                <a:solidFill>
                  <a:srgbClr val="FFFFFF"/>
                </a:solidFill>
                <a:latin typeface="Manrope"/>
                <a:cs typeface="Manrope"/>
              </a:rPr>
              <a:t>+371</a:t>
            </a:r>
            <a:r>
              <a:rPr sz="2300" spc="225" dirty="0">
                <a:solidFill>
                  <a:srgbClr val="FFFFFF"/>
                </a:solidFill>
                <a:latin typeface="Manrope"/>
                <a:cs typeface="Manrope"/>
              </a:rPr>
              <a:t> </a:t>
            </a:r>
            <a:r>
              <a:rPr sz="2300" dirty="0">
                <a:solidFill>
                  <a:srgbClr val="FFFFFF"/>
                </a:solidFill>
                <a:latin typeface="Manrope"/>
                <a:cs typeface="Manrope"/>
              </a:rPr>
              <a:t>29</a:t>
            </a:r>
            <a:r>
              <a:rPr sz="2300" spc="225" dirty="0">
                <a:solidFill>
                  <a:srgbClr val="FFFFFF"/>
                </a:solidFill>
                <a:latin typeface="Manrope"/>
                <a:cs typeface="Manrope"/>
              </a:rPr>
              <a:t> </a:t>
            </a:r>
            <a:r>
              <a:rPr sz="2300" dirty="0">
                <a:solidFill>
                  <a:srgbClr val="FFFFFF"/>
                </a:solidFill>
                <a:latin typeface="Manrope"/>
                <a:cs typeface="Manrope"/>
              </a:rPr>
              <a:t>990</a:t>
            </a:r>
            <a:r>
              <a:rPr sz="2300" spc="225" dirty="0">
                <a:solidFill>
                  <a:srgbClr val="FFFFFF"/>
                </a:solidFill>
                <a:latin typeface="Manrope"/>
                <a:cs typeface="Manrope"/>
              </a:rPr>
              <a:t> </a:t>
            </a:r>
            <a:r>
              <a:rPr sz="2300" spc="-25" dirty="0">
                <a:solidFill>
                  <a:srgbClr val="FFFFFF"/>
                </a:solidFill>
                <a:latin typeface="Manrope"/>
                <a:cs typeface="Manrope"/>
              </a:rPr>
              <a:t>841</a:t>
            </a:r>
            <a:endParaRPr sz="2300" dirty="0">
              <a:latin typeface="Manrope"/>
              <a:cs typeface="Manrope"/>
            </a:endParaRPr>
          </a:p>
          <a:p>
            <a:pPr>
              <a:lnSpc>
                <a:spcPct val="100000"/>
              </a:lnSpc>
              <a:spcBef>
                <a:spcPts val="65"/>
              </a:spcBef>
            </a:pPr>
            <a:endParaRPr sz="2200" dirty="0">
              <a:latin typeface="Manrope"/>
              <a:cs typeface="Manrope"/>
            </a:endParaRPr>
          </a:p>
          <a:p>
            <a:pPr marL="12700">
              <a:lnSpc>
                <a:spcPct val="100000"/>
              </a:lnSpc>
            </a:pPr>
            <a:r>
              <a:rPr sz="2300" dirty="0">
                <a:solidFill>
                  <a:srgbClr val="FFFFFF"/>
                </a:solidFill>
                <a:latin typeface="Manrope"/>
                <a:cs typeface="Manrope"/>
              </a:rPr>
              <a:t>+371</a:t>
            </a:r>
            <a:r>
              <a:rPr sz="2300" spc="225" dirty="0">
                <a:solidFill>
                  <a:srgbClr val="FFFFFF"/>
                </a:solidFill>
                <a:latin typeface="Manrope"/>
                <a:cs typeface="Manrope"/>
              </a:rPr>
              <a:t> </a:t>
            </a:r>
            <a:r>
              <a:rPr sz="2300" dirty="0">
                <a:solidFill>
                  <a:srgbClr val="FFFFFF"/>
                </a:solidFill>
                <a:latin typeface="Manrope"/>
                <a:cs typeface="Manrope"/>
              </a:rPr>
              <a:t>29</a:t>
            </a:r>
            <a:r>
              <a:rPr sz="2300" spc="225" dirty="0">
                <a:solidFill>
                  <a:srgbClr val="FFFFFF"/>
                </a:solidFill>
                <a:latin typeface="Manrope"/>
                <a:cs typeface="Manrope"/>
              </a:rPr>
              <a:t> </a:t>
            </a:r>
            <a:r>
              <a:rPr sz="2300" dirty="0">
                <a:solidFill>
                  <a:srgbClr val="FFFFFF"/>
                </a:solidFill>
                <a:latin typeface="Manrope"/>
                <a:cs typeface="Manrope"/>
              </a:rPr>
              <a:t>990</a:t>
            </a:r>
            <a:r>
              <a:rPr sz="2300" spc="225" dirty="0">
                <a:solidFill>
                  <a:srgbClr val="FFFFFF"/>
                </a:solidFill>
                <a:latin typeface="Manrope"/>
                <a:cs typeface="Manrope"/>
              </a:rPr>
              <a:t> </a:t>
            </a:r>
            <a:r>
              <a:rPr sz="2300" spc="-25" dirty="0">
                <a:solidFill>
                  <a:srgbClr val="FFFFFF"/>
                </a:solidFill>
                <a:latin typeface="Manrope"/>
                <a:cs typeface="Manrope"/>
              </a:rPr>
              <a:t>841</a:t>
            </a:r>
            <a:endParaRPr sz="2300" dirty="0">
              <a:latin typeface="Manrope"/>
              <a:cs typeface="Manrope"/>
            </a:endParaRPr>
          </a:p>
          <a:p>
            <a:pPr>
              <a:lnSpc>
                <a:spcPct val="100000"/>
              </a:lnSpc>
              <a:spcBef>
                <a:spcPts val="65"/>
              </a:spcBef>
            </a:pPr>
            <a:endParaRPr sz="2200" dirty="0">
              <a:latin typeface="Manrope"/>
              <a:cs typeface="Manrope"/>
            </a:endParaRPr>
          </a:p>
          <a:p>
            <a:pPr marL="12700">
              <a:lnSpc>
                <a:spcPct val="100000"/>
              </a:lnSpc>
            </a:pPr>
            <a:r>
              <a:rPr sz="2300" spc="-10" dirty="0">
                <a:solidFill>
                  <a:srgbClr val="FFFFFF"/>
                </a:solidFill>
                <a:latin typeface="Manrope"/>
                <a:cs typeface="Manrope"/>
              </a:rPr>
              <a:t>infotsi</a:t>
            </a:r>
            <a:endParaRPr sz="2300" dirty="0">
              <a:latin typeface="Manrope"/>
              <a:cs typeface="Manrope"/>
            </a:endParaRPr>
          </a:p>
        </p:txBody>
      </p:sp>
      <p:grpSp>
        <p:nvGrpSpPr>
          <p:cNvPr id="6" name="object 5">
            <a:extLst>
              <a:ext uri="{FF2B5EF4-FFF2-40B4-BE49-F238E27FC236}">
                <a16:creationId xmlns:a16="http://schemas.microsoft.com/office/drawing/2014/main" id="{F37FFF45-5513-2A01-5B42-6146240794FD}"/>
              </a:ext>
            </a:extLst>
          </p:cNvPr>
          <p:cNvGrpSpPr/>
          <p:nvPr userDrawn="1"/>
        </p:nvGrpSpPr>
        <p:grpSpPr>
          <a:xfrm>
            <a:off x="16039045" y="5369846"/>
            <a:ext cx="339725" cy="339725"/>
            <a:chOff x="15997001" y="5538970"/>
            <a:chExt cx="339725" cy="339725"/>
          </a:xfrm>
        </p:grpSpPr>
        <p:sp>
          <p:nvSpPr>
            <p:cNvPr id="7" name="object 6">
              <a:extLst>
                <a:ext uri="{FF2B5EF4-FFF2-40B4-BE49-F238E27FC236}">
                  <a16:creationId xmlns:a16="http://schemas.microsoft.com/office/drawing/2014/main" id="{2BBFF300-CCCB-B254-A299-87E277AFFB92}"/>
                </a:ext>
              </a:extLst>
            </p:cNvPr>
            <p:cNvSpPr/>
            <p:nvPr/>
          </p:nvSpPr>
          <p:spPr>
            <a:xfrm>
              <a:off x="15997001" y="5538970"/>
              <a:ext cx="339725" cy="339725"/>
            </a:xfrm>
            <a:custGeom>
              <a:avLst/>
              <a:gdLst/>
              <a:ahLst/>
              <a:cxnLst/>
              <a:rect l="l" t="t" r="r" b="b"/>
              <a:pathLst>
                <a:path w="339725" h="339725">
                  <a:moveTo>
                    <a:pt x="169840" y="0"/>
                  </a:moveTo>
                  <a:lnTo>
                    <a:pt x="9620" y="146676"/>
                  </a:lnTo>
                  <a:lnTo>
                    <a:pt x="0" y="169832"/>
                  </a:lnTo>
                  <a:lnTo>
                    <a:pt x="2405" y="182147"/>
                  </a:lnTo>
                  <a:lnTo>
                    <a:pt x="9620" y="192988"/>
                  </a:lnTo>
                  <a:lnTo>
                    <a:pt x="146684" y="330052"/>
                  </a:lnTo>
                  <a:lnTo>
                    <a:pt x="157524" y="337261"/>
                  </a:lnTo>
                  <a:lnTo>
                    <a:pt x="169840" y="339665"/>
                  </a:lnTo>
                  <a:lnTo>
                    <a:pt x="182155" y="337261"/>
                  </a:lnTo>
                  <a:lnTo>
                    <a:pt x="192996" y="330052"/>
                  </a:lnTo>
                  <a:lnTo>
                    <a:pt x="330060" y="192988"/>
                  </a:lnTo>
                  <a:lnTo>
                    <a:pt x="337269" y="182147"/>
                  </a:lnTo>
                  <a:lnTo>
                    <a:pt x="339672" y="169832"/>
                  </a:lnTo>
                  <a:lnTo>
                    <a:pt x="337269" y="157517"/>
                  </a:lnTo>
                  <a:lnTo>
                    <a:pt x="330060" y="146676"/>
                  </a:lnTo>
                  <a:lnTo>
                    <a:pt x="192996" y="9612"/>
                  </a:lnTo>
                  <a:lnTo>
                    <a:pt x="182155" y="2403"/>
                  </a:lnTo>
                  <a:lnTo>
                    <a:pt x="169840" y="0"/>
                  </a:lnTo>
                  <a:close/>
                </a:path>
              </a:pathLst>
            </a:custGeom>
            <a:solidFill>
              <a:srgbClr val="F5C02B"/>
            </a:solidFill>
          </p:spPr>
          <p:txBody>
            <a:bodyPr wrap="square" lIns="0" tIns="0" rIns="0" bIns="0" rtlCol="0"/>
            <a:lstStyle/>
            <a:p>
              <a:endParaRPr/>
            </a:p>
          </p:txBody>
        </p:sp>
        <p:pic>
          <p:nvPicPr>
            <p:cNvPr id="8" name="object 7">
              <a:extLst>
                <a:ext uri="{FF2B5EF4-FFF2-40B4-BE49-F238E27FC236}">
                  <a16:creationId xmlns:a16="http://schemas.microsoft.com/office/drawing/2014/main" id="{A65DA9A7-233B-4306-059A-B664E0577344}"/>
                </a:ext>
              </a:extLst>
            </p:cNvPr>
            <p:cNvPicPr/>
            <p:nvPr/>
          </p:nvPicPr>
          <p:blipFill>
            <a:blip r:embed="rId3" cstate="print"/>
            <a:stretch>
              <a:fillRect/>
            </a:stretch>
          </p:blipFill>
          <p:spPr>
            <a:xfrm>
              <a:off x="16089117" y="5631082"/>
              <a:ext cx="155450" cy="155440"/>
            </a:xfrm>
            <a:prstGeom prst="rect">
              <a:avLst/>
            </a:prstGeom>
          </p:spPr>
        </p:pic>
      </p:grpSp>
      <p:grpSp>
        <p:nvGrpSpPr>
          <p:cNvPr id="9" name="object 8">
            <a:extLst>
              <a:ext uri="{FF2B5EF4-FFF2-40B4-BE49-F238E27FC236}">
                <a16:creationId xmlns:a16="http://schemas.microsoft.com/office/drawing/2014/main" id="{50DA99EB-6343-C1D2-878B-F023ADD7D6DC}"/>
              </a:ext>
            </a:extLst>
          </p:cNvPr>
          <p:cNvGrpSpPr/>
          <p:nvPr userDrawn="1"/>
        </p:nvGrpSpPr>
        <p:grpSpPr>
          <a:xfrm>
            <a:off x="16004804" y="3995269"/>
            <a:ext cx="339725" cy="339725"/>
            <a:chOff x="15997001" y="4043500"/>
            <a:chExt cx="339725" cy="339725"/>
          </a:xfrm>
        </p:grpSpPr>
        <p:sp>
          <p:nvSpPr>
            <p:cNvPr id="10" name="object 9">
              <a:extLst>
                <a:ext uri="{FF2B5EF4-FFF2-40B4-BE49-F238E27FC236}">
                  <a16:creationId xmlns:a16="http://schemas.microsoft.com/office/drawing/2014/main" id="{9F59A031-E0A2-B0D8-5B69-2475BB4126E9}"/>
                </a:ext>
              </a:extLst>
            </p:cNvPr>
            <p:cNvSpPr/>
            <p:nvPr/>
          </p:nvSpPr>
          <p:spPr>
            <a:xfrm>
              <a:off x="15997001" y="4043500"/>
              <a:ext cx="339725" cy="339725"/>
            </a:xfrm>
            <a:custGeom>
              <a:avLst/>
              <a:gdLst/>
              <a:ahLst/>
              <a:cxnLst/>
              <a:rect l="l" t="t" r="r" b="b"/>
              <a:pathLst>
                <a:path w="339725" h="339725">
                  <a:moveTo>
                    <a:pt x="169840" y="0"/>
                  </a:moveTo>
                  <a:lnTo>
                    <a:pt x="9620" y="146676"/>
                  </a:lnTo>
                  <a:lnTo>
                    <a:pt x="0" y="169832"/>
                  </a:lnTo>
                  <a:lnTo>
                    <a:pt x="2405" y="182147"/>
                  </a:lnTo>
                  <a:lnTo>
                    <a:pt x="9620" y="192988"/>
                  </a:lnTo>
                  <a:lnTo>
                    <a:pt x="146684" y="330052"/>
                  </a:lnTo>
                  <a:lnTo>
                    <a:pt x="157524" y="337261"/>
                  </a:lnTo>
                  <a:lnTo>
                    <a:pt x="169840" y="339665"/>
                  </a:lnTo>
                  <a:lnTo>
                    <a:pt x="182155" y="337261"/>
                  </a:lnTo>
                  <a:lnTo>
                    <a:pt x="192996" y="330052"/>
                  </a:lnTo>
                  <a:lnTo>
                    <a:pt x="330060" y="192988"/>
                  </a:lnTo>
                  <a:lnTo>
                    <a:pt x="337269" y="182147"/>
                  </a:lnTo>
                  <a:lnTo>
                    <a:pt x="339672" y="169832"/>
                  </a:lnTo>
                  <a:lnTo>
                    <a:pt x="337269" y="157517"/>
                  </a:lnTo>
                  <a:lnTo>
                    <a:pt x="330060" y="146676"/>
                  </a:lnTo>
                  <a:lnTo>
                    <a:pt x="192996" y="9612"/>
                  </a:lnTo>
                  <a:lnTo>
                    <a:pt x="182155" y="2403"/>
                  </a:lnTo>
                  <a:lnTo>
                    <a:pt x="169840" y="0"/>
                  </a:lnTo>
                  <a:close/>
                </a:path>
              </a:pathLst>
            </a:custGeom>
            <a:solidFill>
              <a:srgbClr val="F5C02B"/>
            </a:solidFill>
          </p:spPr>
          <p:txBody>
            <a:bodyPr wrap="square" lIns="0" tIns="0" rIns="0" bIns="0" rtlCol="0"/>
            <a:lstStyle/>
            <a:p>
              <a:endParaRPr/>
            </a:p>
          </p:txBody>
        </p:sp>
        <p:pic>
          <p:nvPicPr>
            <p:cNvPr id="11" name="object 10">
              <a:extLst>
                <a:ext uri="{FF2B5EF4-FFF2-40B4-BE49-F238E27FC236}">
                  <a16:creationId xmlns:a16="http://schemas.microsoft.com/office/drawing/2014/main" id="{E45397B9-A730-F5A7-6A1E-6FA39E80CC48}"/>
                </a:ext>
              </a:extLst>
            </p:cNvPr>
            <p:cNvPicPr/>
            <p:nvPr/>
          </p:nvPicPr>
          <p:blipFill>
            <a:blip r:embed="rId4" cstate="print"/>
            <a:stretch>
              <a:fillRect/>
            </a:stretch>
          </p:blipFill>
          <p:spPr>
            <a:xfrm>
              <a:off x="16071608" y="4118102"/>
              <a:ext cx="190462" cy="190462"/>
            </a:xfrm>
            <a:prstGeom prst="rect">
              <a:avLst/>
            </a:prstGeom>
          </p:spPr>
        </p:pic>
      </p:grpSp>
      <p:grpSp>
        <p:nvGrpSpPr>
          <p:cNvPr id="12" name="object 11">
            <a:extLst>
              <a:ext uri="{FF2B5EF4-FFF2-40B4-BE49-F238E27FC236}">
                <a16:creationId xmlns:a16="http://schemas.microsoft.com/office/drawing/2014/main" id="{D1B600B4-F87E-4B89-D066-71F38B534829}"/>
              </a:ext>
            </a:extLst>
          </p:cNvPr>
          <p:cNvGrpSpPr/>
          <p:nvPr userDrawn="1"/>
        </p:nvGrpSpPr>
        <p:grpSpPr>
          <a:xfrm>
            <a:off x="15997001" y="3308654"/>
            <a:ext cx="339725" cy="339725"/>
            <a:chOff x="15997001" y="3330616"/>
            <a:chExt cx="339725" cy="339725"/>
          </a:xfrm>
        </p:grpSpPr>
        <p:sp>
          <p:nvSpPr>
            <p:cNvPr id="13" name="object 12">
              <a:extLst>
                <a:ext uri="{FF2B5EF4-FFF2-40B4-BE49-F238E27FC236}">
                  <a16:creationId xmlns:a16="http://schemas.microsoft.com/office/drawing/2014/main" id="{BC068871-2832-F4E6-39C5-C1B25F400BD4}"/>
                </a:ext>
              </a:extLst>
            </p:cNvPr>
            <p:cNvSpPr/>
            <p:nvPr/>
          </p:nvSpPr>
          <p:spPr>
            <a:xfrm>
              <a:off x="15997001" y="3330616"/>
              <a:ext cx="339725" cy="339725"/>
            </a:xfrm>
            <a:custGeom>
              <a:avLst/>
              <a:gdLst/>
              <a:ahLst/>
              <a:cxnLst/>
              <a:rect l="l" t="t" r="r" b="b"/>
              <a:pathLst>
                <a:path w="339725" h="339725">
                  <a:moveTo>
                    <a:pt x="169840" y="0"/>
                  </a:moveTo>
                  <a:lnTo>
                    <a:pt x="9620" y="146676"/>
                  </a:lnTo>
                  <a:lnTo>
                    <a:pt x="0" y="169832"/>
                  </a:lnTo>
                  <a:lnTo>
                    <a:pt x="2405" y="182147"/>
                  </a:lnTo>
                  <a:lnTo>
                    <a:pt x="9620" y="192988"/>
                  </a:lnTo>
                  <a:lnTo>
                    <a:pt x="146684" y="330052"/>
                  </a:lnTo>
                  <a:lnTo>
                    <a:pt x="157524" y="337261"/>
                  </a:lnTo>
                  <a:lnTo>
                    <a:pt x="169840" y="339665"/>
                  </a:lnTo>
                  <a:lnTo>
                    <a:pt x="182155" y="337261"/>
                  </a:lnTo>
                  <a:lnTo>
                    <a:pt x="192996" y="330052"/>
                  </a:lnTo>
                  <a:lnTo>
                    <a:pt x="330060" y="192988"/>
                  </a:lnTo>
                  <a:lnTo>
                    <a:pt x="337269" y="182147"/>
                  </a:lnTo>
                  <a:lnTo>
                    <a:pt x="339672" y="169832"/>
                  </a:lnTo>
                  <a:lnTo>
                    <a:pt x="337269" y="157517"/>
                  </a:lnTo>
                  <a:lnTo>
                    <a:pt x="330060" y="146676"/>
                  </a:lnTo>
                  <a:lnTo>
                    <a:pt x="192996" y="9612"/>
                  </a:lnTo>
                  <a:lnTo>
                    <a:pt x="182155" y="2403"/>
                  </a:lnTo>
                  <a:lnTo>
                    <a:pt x="169840" y="0"/>
                  </a:lnTo>
                  <a:close/>
                </a:path>
              </a:pathLst>
            </a:custGeom>
            <a:solidFill>
              <a:srgbClr val="F5C02B"/>
            </a:solidFill>
          </p:spPr>
          <p:txBody>
            <a:bodyPr wrap="square" lIns="0" tIns="0" rIns="0" bIns="0" rtlCol="0"/>
            <a:lstStyle/>
            <a:p>
              <a:endParaRPr/>
            </a:p>
          </p:txBody>
        </p:sp>
        <p:pic>
          <p:nvPicPr>
            <p:cNvPr id="14" name="object 13">
              <a:extLst>
                <a:ext uri="{FF2B5EF4-FFF2-40B4-BE49-F238E27FC236}">
                  <a16:creationId xmlns:a16="http://schemas.microsoft.com/office/drawing/2014/main" id="{F49EB5E4-EA1D-680E-02E2-20B4F5E495DD}"/>
                </a:ext>
              </a:extLst>
            </p:cNvPr>
            <p:cNvPicPr/>
            <p:nvPr/>
          </p:nvPicPr>
          <p:blipFill>
            <a:blip r:embed="rId5" cstate="print"/>
            <a:stretch>
              <a:fillRect/>
            </a:stretch>
          </p:blipFill>
          <p:spPr>
            <a:xfrm>
              <a:off x="16093302" y="3427122"/>
              <a:ext cx="147074" cy="146655"/>
            </a:xfrm>
            <a:prstGeom prst="rect">
              <a:avLst/>
            </a:prstGeom>
          </p:spPr>
        </p:pic>
      </p:grpSp>
      <p:grpSp>
        <p:nvGrpSpPr>
          <p:cNvPr id="15" name="object 14">
            <a:extLst>
              <a:ext uri="{FF2B5EF4-FFF2-40B4-BE49-F238E27FC236}">
                <a16:creationId xmlns:a16="http://schemas.microsoft.com/office/drawing/2014/main" id="{AE39AA54-F3BC-B914-AAE2-171B14810714}"/>
              </a:ext>
            </a:extLst>
          </p:cNvPr>
          <p:cNvGrpSpPr/>
          <p:nvPr userDrawn="1"/>
        </p:nvGrpSpPr>
        <p:grpSpPr>
          <a:xfrm>
            <a:off x="16039045" y="4681884"/>
            <a:ext cx="339725" cy="338400"/>
            <a:chOff x="15997001" y="4786421"/>
            <a:chExt cx="339725" cy="339725"/>
          </a:xfrm>
        </p:grpSpPr>
        <p:sp>
          <p:nvSpPr>
            <p:cNvPr id="16" name="object 15">
              <a:extLst>
                <a:ext uri="{FF2B5EF4-FFF2-40B4-BE49-F238E27FC236}">
                  <a16:creationId xmlns:a16="http://schemas.microsoft.com/office/drawing/2014/main" id="{8307514C-0920-5853-19DB-A9E96BDFBF6E}"/>
                </a:ext>
              </a:extLst>
            </p:cNvPr>
            <p:cNvSpPr/>
            <p:nvPr/>
          </p:nvSpPr>
          <p:spPr>
            <a:xfrm>
              <a:off x="15997001" y="4786421"/>
              <a:ext cx="339725" cy="339725"/>
            </a:xfrm>
            <a:custGeom>
              <a:avLst/>
              <a:gdLst/>
              <a:ahLst/>
              <a:cxnLst/>
              <a:rect l="l" t="t" r="r" b="b"/>
              <a:pathLst>
                <a:path w="339725" h="339725">
                  <a:moveTo>
                    <a:pt x="169840" y="0"/>
                  </a:moveTo>
                  <a:lnTo>
                    <a:pt x="9620" y="146676"/>
                  </a:lnTo>
                  <a:lnTo>
                    <a:pt x="0" y="169832"/>
                  </a:lnTo>
                  <a:lnTo>
                    <a:pt x="2405" y="182147"/>
                  </a:lnTo>
                  <a:lnTo>
                    <a:pt x="9620" y="192988"/>
                  </a:lnTo>
                  <a:lnTo>
                    <a:pt x="146684" y="330052"/>
                  </a:lnTo>
                  <a:lnTo>
                    <a:pt x="157524" y="337261"/>
                  </a:lnTo>
                  <a:lnTo>
                    <a:pt x="169840" y="339665"/>
                  </a:lnTo>
                  <a:lnTo>
                    <a:pt x="182155" y="337261"/>
                  </a:lnTo>
                  <a:lnTo>
                    <a:pt x="192996" y="330052"/>
                  </a:lnTo>
                  <a:lnTo>
                    <a:pt x="330060" y="192988"/>
                  </a:lnTo>
                  <a:lnTo>
                    <a:pt x="337269" y="182147"/>
                  </a:lnTo>
                  <a:lnTo>
                    <a:pt x="339672" y="169832"/>
                  </a:lnTo>
                  <a:lnTo>
                    <a:pt x="337269" y="157517"/>
                  </a:lnTo>
                  <a:lnTo>
                    <a:pt x="330060" y="146676"/>
                  </a:lnTo>
                  <a:lnTo>
                    <a:pt x="192996" y="9612"/>
                  </a:lnTo>
                  <a:lnTo>
                    <a:pt x="182155" y="2403"/>
                  </a:lnTo>
                  <a:lnTo>
                    <a:pt x="169840" y="0"/>
                  </a:lnTo>
                  <a:close/>
                </a:path>
              </a:pathLst>
            </a:custGeom>
            <a:solidFill>
              <a:srgbClr val="F5C02B"/>
            </a:solidFill>
          </p:spPr>
          <p:txBody>
            <a:bodyPr wrap="square" lIns="0" tIns="0" rIns="0" bIns="0" rtlCol="0"/>
            <a:lstStyle/>
            <a:p>
              <a:endParaRPr/>
            </a:p>
          </p:txBody>
        </p:sp>
        <p:pic>
          <p:nvPicPr>
            <p:cNvPr id="17" name="object 16">
              <a:extLst>
                <a:ext uri="{FF2B5EF4-FFF2-40B4-BE49-F238E27FC236}">
                  <a16:creationId xmlns:a16="http://schemas.microsoft.com/office/drawing/2014/main" id="{8955E749-A7DA-A017-B4D7-8E7B44A5D474}"/>
                </a:ext>
              </a:extLst>
            </p:cNvPr>
            <p:cNvPicPr/>
            <p:nvPr/>
          </p:nvPicPr>
          <p:blipFill>
            <a:blip r:embed="rId6" cstate="print"/>
            <a:stretch>
              <a:fillRect/>
            </a:stretch>
          </p:blipFill>
          <p:spPr>
            <a:xfrm>
              <a:off x="16087708" y="4877936"/>
              <a:ext cx="156791" cy="156801"/>
            </a:xfrm>
            <a:prstGeom prst="rect">
              <a:avLst/>
            </a:prstGeom>
          </p:spPr>
        </p:pic>
      </p:grpSp>
      <p:sp>
        <p:nvSpPr>
          <p:cNvPr id="27" name="Picture Placeholder 26">
            <a:extLst>
              <a:ext uri="{FF2B5EF4-FFF2-40B4-BE49-F238E27FC236}">
                <a16:creationId xmlns:a16="http://schemas.microsoft.com/office/drawing/2014/main" id="{AA52947E-198E-5CB5-A8EE-5D96E12F594D}"/>
              </a:ext>
            </a:extLst>
          </p:cNvPr>
          <p:cNvSpPr>
            <a:spLocks noGrp="1"/>
          </p:cNvSpPr>
          <p:nvPr>
            <p:ph type="pic" sz="quarter" idx="10"/>
          </p:nvPr>
        </p:nvSpPr>
        <p:spPr>
          <a:xfrm>
            <a:off x="393350" y="353507"/>
            <a:ext cx="14860520" cy="10600788"/>
          </a:xfrm>
          <a:prstGeom prst="rect">
            <a:avLst/>
          </a:prstGeom>
        </p:spPr>
        <p:txBody>
          <a:bodyPr/>
          <a:lstStyle/>
          <a:p>
            <a:endParaRPr lang="en-LV"/>
          </a:p>
        </p:txBody>
      </p:sp>
      <p:pic>
        <p:nvPicPr>
          <p:cNvPr id="4" name="Picture 3" descr="Text&#10;&#10;Description automatically generated">
            <a:extLst>
              <a:ext uri="{FF2B5EF4-FFF2-40B4-BE49-F238E27FC236}">
                <a16:creationId xmlns:a16="http://schemas.microsoft.com/office/drawing/2014/main" id="{F19F7337-89FF-E92B-8866-49FF1632B29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845095" y="8108110"/>
            <a:ext cx="3303675" cy="961200"/>
          </a:xfrm>
          <a:prstGeom prst="rect">
            <a:avLst/>
          </a:prstGeom>
        </p:spPr>
      </p:pic>
    </p:spTree>
    <p:extLst>
      <p:ext uri="{BB962C8B-B14F-4D97-AF65-F5344CB8AC3E}">
        <p14:creationId xmlns:p14="http://schemas.microsoft.com/office/powerpoint/2010/main" val="183295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F7A5A191-8DFB-E171-B0FC-F1F028FFD95B}"/>
              </a:ext>
            </a:extLst>
          </p:cNvPr>
          <p:cNvSpPr/>
          <p:nvPr userDrawn="1"/>
        </p:nvSpPr>
        <p:spPr>
          <a:xfrm>
            <a:off x="364236" y="353510"/>
            <a:ext cx="19375755" cy="10601960"/>
          </a:xfrm>
          <a:custGeom>
            <a:avLst/>
            <a:gdLst/>
            <a:ahLst/>
            <a:cxnLst/>
            <a:rect l="l" t="t" r="r" b="b"/>
            <a:pathLst>
              <a:path w="19375755" h="10601960">
                <a:moveTo>
                  <a:pt x="19375603" y="0"/>
                </a:moveTo>
                <a:lnTo>
                  <a:pt x="0" y="0"/>
                </a:lnTo>
                <a:lnTo>
                  <a:pt x="0" y="572998"/>
                </a:lnTo>
                <a:lnTo>
                  <a:pt x="0" y="10601528"/>
                </a:lnTo>
                <a:lnTo>
                  <a:pt x="19375603" y="10601528"/>
                </a:lnTo>
                <a:lnTo>
                  <a:pt x="19375603" y="572998"/>
                </a:lnTo>
                <a:lnTo>
                  <a:pt x="19375603" y="0"/>
                </a:lnTo>
                <a:close/>
              </a:path>
            </a:pathLst>
          </a:custGeom>
          <a:solidFill>
            <a:srgbClr val="104774"/>
          </a:solidFill>
        </p:spPr>
        <p:txBody>
          <a:bodyPr wrap="square" lIns="0" tIns="0" rIns="0" bIns="0" rtlCol="0"/>
          <a:lstStyle/>
          <a:p>
            <a:endParaRPr dirty="0"/>
          </a:p>
        </p:txBody>
      </p:sp>
      <p:sp>
        <p:nvSpPr>
          <p:cNvPr id="33" name="Text Placeholder 32">
            <a:extLst>
              <a:ext uri="{FF2B5EF4-FFF2-40B4-BE49-F238E27FC236}">
                <a16:creationId xmlns:a16="http://schemas.microsoft.com/office/drawing/2014/main" id="{9AFD9AA7-70B2-8525-3449-193689FD96BF}"/>
              </a:ext>
            </a:extLst>
          </p:cNvPr>
          <p:cNvSpPr>
            <a:spLocks noGrp="1"/>
          </p:cNvSpPr>
          <p:nvPr>
            <p:ph type="body" sz="quarter" idx="12" hasCustomPrompt="1"/>
          </p:nvPr>
        </p:nvSpPr>
        <p:spPr>
          <a:xfrm>
            <a:off x="7080250" y="4863454"/>
            <a:ext cx="5029200" cy="1248422"/>
          </a:xfrm>
          <a:prstGeom prst="rect">
            <a:avLst/>
          </a:prstGeom>
        </p:spPr>
        <p:txBody>
          <a:bodyPr/>
          <a:lstStyle>
            <a:lvl1pPr>
              <a:defRPr sz="7200">
                <a:solidFill>
                  <a:srgbClr val="F6C02B"/>
                </a:solidFill>
              </a:defRPr>
            </a:lvl1pPr>
          </a:lstStyle>
          <a:p>
            <a:pPr lvl="0"/>
            <a:r>
              <a:rPr lang="lv-LV" dirty="0" err="1"/>
              <a:t>Thank</a:t>
            </a:r>
            <a:r>
              <a:rPr lang="lv-LV" dirty="0"/>
              <a:t> </a:t>
            </a:r>
            <a:r>
              <a:rPr lang="lv-LV" dirty="0" err="1"/>
              <a:t>you</a:t>
            </a:r>
            <a:r>
              <a:rPr lang="lv-LV" dirty="0"/>
              <a:t>!</a:t>
            </a:r>
            <a:endParaRPr lang="en-LV" dirty="0"/>
          </a:p>
        </p:txBody>
      </p:sp>
      <p:pic>
        <p:nvPicPr>
          <p:cNvPr id="5" name="Picture 4" descr="Text&#10;&#10;Description automatically generated">
            <a:extLst>
              <a:ext uri="{FF2B5EF4-FFF2-40B4-BE49-F238E27FC236}">
                <a16:creationId xmlns:a16="http://schemas.microsoft.com/office/drawing/2014/main" id="{20960E0E-952D-EDB1-08B1-CB3E7C5590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9284" y="5006018"/>
            <a:ext cx="3310872" cy="963294"/>
          </a:xfrm>
          <a:prstGeom prst="rect">
            <a:avLst/>
          </a:prstGeom>
        </p:spPr>
      </p:pic>
    </p:spTree>
    <p:extLst>
      <p:ext uri="{BB962C8B-B14F-4D97-AF65-F5344CB8AC3E}">
        <p14:creationId xmlns:p14="http://schemas.microsoft.com/office/powerpoint/2010/main" val="249904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371C69C9-624C-9C5B-9BDC-6A6A3082FB22}"/>
              </a:ext>
            </a:extLst>
          </p:cNvPr>
          <p:cNvSpPr/>
          <p:nvPr userDrawn="1"/>
        </p:nvSpPr>
        <p:spPr>
          <a:xfrm>
            <a:off x="367266" y="350010"/>
            <a:ext cx="19375755" cy="10167686"/>
          </a:xfrm>
          <a:custGeom>
            <a:avLst/>
            <a:gdLst/>
            <a:ahLst/>
            <a:cxnLst/>
            <a:rect l="l" t="t" r="r" b="b"/>
            <a:pathLst>
              <a:path w="19375755" h="10237470">
                <a:moveTo>
                  <a:pt x="19375608" y="0"/>
                </a:moveTo>
                <a:lnTo>
                  <a:pt x="0" y="0"/>
                </a:lnTo>
                <a:lnTo>
                  <a:pt x="0" y="10237227"/>
                </a:lnTo>
                <a:lnTo>
                  <a:pt x="19375608" y="10237227"/>
                </a:lnTo>
                <a:lnTo>
                  <a:pt x="19375608" y="0"/>
                </a:lnTo>
                <a:close/>
              </a:path>
            </a:pathLst>
          </a:custGeom>
          <a:solidFill>
            <a:srgbClr val="104774"/>
          </a:solidFill>
        </p:spPr>
        <p:txBody>
          <a:bodyPr wrap="square" lIns="0" tIns="0" rIns="0" bIns="0" rtlCol="0"/>
          <a:lstStyle/>
          <a:p>
            <a:endParaRPr/>
          </a:p>
        </p:txBody>
      </p:sp>
      <p:sp>
        <p:nvSpPr>
          <p:cNvPr id="21" name="Text Placeholder 20">
            <a:extLst>
              <a:ext uri="{FF2B5EF4-FFF2-40B4-BE49-F238E27FC236}">
                <a16:creationId xmlns:a16="http://schemas.microsoft.com/office/drawing/2014/main" id="{C82DFB08-5370-9F80-5597-367541FF052F}"/>
              </a:ext>
            </a:extLst>
          </p:cNvPr>
          <p:cNvSpPr>
            <a:spLocks noGrp="1"/>
          </p:cNvSpPr>
          <p:nvPr>
            <p:ph type="body" sz="quarter" idx="12" hasCustomPrompt="1"/>
          </p:nvPr>
        </p:nvSpPr>
        <p:spPr>
          <a:xfrm>
            <a:off x="4155646" y="2911475"/>
            <a:ext cx="4800600" cy="2208213"/>
          </a:xfrm>
          <a:prstGeom prst="rect">
            <a:avLst/>
          </a:prstGeom>
        </p:spPr>
        <p:txBody>
          <a:bodyPr/>
          <a:lstStyle>
            <a:lvl1pPr>
              <a:defRPr sz="4050" b="1">
                <a:solidFill>
                  <a:srgbClr val="F6C02B"/>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LV" dirty="0"/>
          </a:p>
        </p:txBody>
      </p:sp>
      <p:sp>
        <p:nvSpPr>
          <p:cNvPr id="23" name="Text Placeholder 22">
            <a:extLst>
              <a:ext uri="{FF2B5EF4-FFF2-40B4-BE49-F238E27FC236}">
                <a16:creationId xmlns:a16="http://schemas.microsoft.com/office/drawing/2014/main" id="{0FEE2C06-7153-65B2-0803-91797D138631}"/>
              </a:ext>
            </a:extLst>
          </p:cNvPr>
          <p:cNvSpPr>
            <a:spLocks noGrp="1"/>
          </p:cNvSpPr>
          <p:nvPr>
            <p:ph type="body" sz="quarter" idx="13" hasCustomPrompt="1"/>
          </p:nvPr>
        </p:nvSpPr>
        <p:spPr>
          <a:xfrm>
            <a:off x="4155646" y="6211608"/>
            <a:ext cx="4800600" cy="2208213"/>
          </a:xfrm>
          <a:prstGeom prst="rect">
            <a:avLst/>
          </a:prstGeom>
        </p:spPr>
        <p:txBody>
          <a:bodyPr/>
          <a:lstStyle>
            <a:lvl1pPr>
              <a:defRPr sz="4050" b="1">
                <a:solidFill>
                  <a:srgbClr val="F6C02B"/>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LV" dirty="0"/>
          </a:p>
        </p:txBody>
      </p:sp>
      <p:sp>
        <p:nvSpPr>
          <p:cNvPr id="5" name="Holder 6">
            <a:extLst>
              <a:ext uri="{FF2B5EF4-FFF2-40B4-BE49-F238E27FC236}">
                <a16:creationId xmlns:a16="http://schemas.microsoft.com/office/drawing/2014/main" id="{2B1F1849-41DE-06C0-A532-D8F07387802E}"/>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0C4873"/>
                </a:solidFill>
              </a:defRPr>
            </a:lvl1pPr>
          </a:lstStyle>
          <a:p>
            <a:fld id="{B6F15528-21DE-4FAA-801E-634DDDAF4B2B}" type="slidenum">
              <a:rPr lang="en-LV" smtClean="0"/>
              <a:pPr/>
              <a:t>‹#›</a:t>
            </a:fld>
            <a:endParaRPr lang="en-LV" dirty="0"/>
          </a:p>
        </p:txBody>
      </p:sp>
      <p:grpSp>
        <p:nvGrpSpPr>
          <p:cNvPr id="6" name="Group 5">
            <a:extLst>
              <a:ext uri="{FF2B5EF4-FFF2-40B4-BE49-F238E27FC236}">
                <a16:creationId xmlns:a16="http://schemas.microsoft.com/office/drawing/2014/main" id="{8C0017CA-D8B7-7FCA-F4A3-6938A080F18D}"/>
              </a:ext>
            </a:extLst>
          </p:cNvPr>
          <p:cNvGrpSpPr/>
          <p:nvPr userDrawn="1"/>
        </p:nvGrpSpPr>
        <p:grpSpPr>
          <a:xfrm>
            <a:off x="1136650" y="10713831"/>
            <a:ext cx="4825222" cy="369332"/>
            <a:chOff x="307805" y="10743874"/>
            <a:chExt cx="4825222" cy="369332"/>
          </a:xfrm>
        </p:grpSpPr>
        <p:pic>
          <p:nvPicPr>
            <p:cNvPr id="7" name="Picture 6" descr="Icon&#10;&#10;Description automatically generated">
              <a:extLst>
                <a:ext uri="{FF2B5EF4-FFF2-40B4-BE49-F238E27FC236}">
                  <a16:creationId xmlns:a16="http://schemas.microsoft.com/office/drawing/2014/main" id="{2B8BDD59-4554-78A0-675B-B751735991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9" name="TextBox 8">
              <a:extLst>
                <a:ext uri="{FF2B5EF4-FFF2-40B4-BE49-F238E27FC236}">
                  <a16:creationId xmlns:a16="http://schemas.microsoft.com/office/drawing/2014/main" id="{16F574AF-5F16-CFC3-7F25-574E00F25986}"/>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4469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523F6F3-693C-DC1A-75D0-FCC598DBF80E}"/>
              </a:ext>
            </a:extLst>
          </p:cNvPr>
          <p:cNvSpPr/>
          <p:nvPr userDrawn="1"/>
        </p:nvSpPr>
        <p:spPr>
          <a:xfrm>
            <a:off x="364172" y="352106"/>
            <a:ext cx="19375755" cy="10165590"/>
          </a:xfrm>
          <a:custGeom>
            <a:avLst/>
            <a:gdLst/>
            <a:ahLst/>
            <a:cxnLst/>
            <a:rect l="l" t="t" r="r" b="b"/>
            <a:pathLst>
              <a:path w="19375755" h="10237470">
                <a:moveTo>
                  <a:pt x="19375608" y="0"/>
                </a:moveTo>
                <a:lnTo>
                  <a:pt x="0" y="0"/>
                </a:lnTo>
                <a:lnTo>
                  <a:pt x="0" y="10237227"/>
                </a:lnTo>
                <a:lnTo>
                  <a:pt x="19375608" y="10237227"/>
                </a:lnTo>
                <a:lnTo>
                  <a:pt x="19375608" y="0"/>
                </a:lnTo>
                <a:close/>
              </a:path>
            </a:pathLst>
          </a:custGeom>
          <a:solidFill>
            <a:srgbClr val="104774"/>
          </a:solidFill>
        </p:spPr>
        <p:txBody>
          <a:bodyPr wrap="square" lIns="0" tIns="0" rIns="0" bIns="0" rtlCol="0"/>
          <a:lstStyle/>
          <a:p>
            <a:endParaRPr dirty="0"/>
          </a:p>
        </p:txBody>
      </p:sp>
      <p:sp>
        <p:nvSpPr>
          <p:cNvPr id="16" name="Text Placeholder 15">
            <a:extLst>
              <a:ext uri="{FF2B5EF4-FFF2-40B4-BE49-F238E27FC236}">
                <a16:creationId xmlns:a16="http://schemas.microsoft.com/office/drawing/2014/main" id="{B9F7EBFE-6F86-2A7E-D622-17524629BF61}"/>
              </a:ext>
            </a:extLst>
          </p:cNvPr>
          <p:cNvSpPr>
            <a:spLocks noGrp="1"/>
          </p:cNvSpPr>
          <p:nvPr>
            <p:ph type="body" sz="quarter" idx="12" hasCustomPrompt="1"/>
          </p:nvPr>
        </p:nvSpPr>
        <p:spPr>
          <a:xfrm>
            <a:off x="1517650" y="4587875"/>
            <a:ext cx="5943600" cy="2324100"/>
          </a:xfrm>
          <a:prstGeom prst="rect">
            <a:avLst/>
          </a:prstGeom>
        </p:spPr>
        <p:txBody>
          <a:bodyPr/>
          <a:lstStyle>
            <a:lvl1pPr>
              <a:defRPr sz="4050" b="1">
                <a:solidFill>
                  <a:srgbClr val="F6C02B"/>
                </a:solidFill>
              </a:defRPr>
            </a:lvl1pPr>
          </a:lstStyle>
          <a:p>
            <a:pPr lvl="0"/>
            <a:r>
              <a:rPr lang="en-GB" dirty="0"/>
              <a:t>LOREM IPSUM DOLOR SIT AMET, CONSECTETUR ADIPSCING ELIT.</a:t>
            </a:r>
            <a:endParaRPr lang="en-LV" dirty="0"/>
          </a:p>
        </p:txBody>
      </p:sp>
      <p:sp>
        <p:nvSpPr>
          <p:cNvPr id="6" name="Holder 6">
            <a:extLst>
              <a:ext uri="{FF2B5EF4-FFF2-40B4-BE49-F238E27FC236}">
                <a16:creationId xmlns:a16="http://schemas.microsoft.com/office/drawing/2014/main" id="{E0729CA5-5C18-B539-70F8-247121163731}"/>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0C4873"/>
                </a:solidFill>
              </a:defRPr>
            </a:lvl1pPr>
          </a:lstStyle>
          <a:p>
            <a:fld id="{B6F15528-21DE-4FAA-801E-634DDDAF4B2B}" type="slidenum">
              <a:rPr lang="en-LV" smtClean="0"/>
              <a:pPr/>
              <a:t>‹#›</a:t>
            </a:fld>
            <a:endParaRPr lang="en-LV" dirty="0"/>
          </a:p>
        </p:txBody>
      </p:sp>
      <p:grpSp>
        <p:nvGrpSpPr>
          <p:cNvPr id="7" name="Group 6">
            <a:extLst>
              <a:ext uri="{FF2B5EF4-FFF2-40B4-BE49-F238E27FC236}">
                <a16:creationId xmlns:a16="http://schemas.microsoft.com/office/drawing/2014/main" id="{09931C28-F542-1E5E-4CBD-07D92EDAEB66}"/>
              </a:ext>
            </a:extLst>
          </p:cNvPr>
          <p:cNvGrpSpPr/>
          <p:nvPr userDrawn="1"/>
        </p:nvGrpSpPr>
        <p:grpSpPr>
          <a:xfrm>
            <a:off x="1136650" y="10713831"/>
            <a:ext cx="4825222" cy="369332"/>
            <a:chOff x="307805" y="10743874"/>
            <a:chExt cx="4825222" cy="369332"/>
          </a:xfrm>
        </p:grpSpPr>
        <p:pic>
          <p:nvPicPr>
            <p:cNvPr id="9" name="Picture 8" descr="Icon&#10;&#10;Description automatically generated">
              <a:extLst>
                <a:ext uri="{FF2B5EF4-FFF2-40B4-BE49-F238E27FC236}">
                  <a16:creationId xmlns:a16="http://schemas.microsoft.com/office/drawing/2014/main" id="{6D6F91A8-5D99-FCD3-E2CF-F6C1424D18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10" name="TextBox 9">
              <a:extLst>
                <a:ext uri="{FF2B5EF4-FFF2-40B4-BE49-F238E27FC236}">
                  <a16:creationId xmlns:a16="http://schemas.microsoft.com/office/drawing/2014/main" id="{AF1E4421-EB79-DA01-EF0E-1194B07EFE0C}"/>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66498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object 30">
            <a:extLst>
              <a:ext uri="{FF2B5EF4-FFF2-40B4-BE49-F238E27FC236}">
                <a16:creationId xmlns:a16="http://schemas.microsoft.com/office/drawing/2014/main" id="{7F9B8C3D-B7CE-7CBA-59B6-248C753E0B2F}"/>
              </a:ext>
            </a:extLst>
          </p:cNvPr>
          <p:cNvSpPr/>
          <p:nvPr userDrawn="1"/>
        </p:nvSpPr>
        <p:spPr>
          <a:xfrm>
            <a:off x="-82550" y="-60325"/>
            <a:ext cx="2675890" cy="318135"/>
          </a:xfrm>
          <a:prstGeom prst="roundRect">
            <a:avLst/>
          </a:prstGeom>
          <a:solidFill>
            <a:srgbClr val="104774"/>
          </a:solidFill>
        </p:spPr>
        <p:txBody>
          <a:bodyPr wrap="square" lIns="0" tIns="0" rIns="0" bIns="0" rtlCol="0"/>
          <a:lstStyle/>
          <a:p>
            <a:endParaRPr/>
          </a:p>
        </p:txBody>
      </p:sp>
      <p:sp>
        <p:nvSpPr>
          <p:cNvPr id="5" name="Text Placeholder 15">
            <a:extLst>
              <a:ext uri="{FF2B5EF4-FFF2-40B4-BE49-F238E27FC236}">
                <a16:creationId xmlns:a16="http://schemas.microsoft.com/office/drawing/2014/main" id="{D6D1A701-F117-7F3F-4707-D73BBDE319E6}"/>
              </a:ext>
            </a:extLst>
          </p:cNvPr>
          <p:cNvSpPr>
            <a:spLocks noGrp="1"/>
          </p:cNvSpPr>
          <p:nvPr>
            <p:ph type="body" sz="quarter" idx="14" hasCustomPrompt="1"/>
          </p:nvPr>
        </p:nvSpPr>
        <p:spPr>
          <a:xfrm>
            <a:off x="1146692" y="3143688"/>
            <a:ext cx="17810716" cy="6871335"/>
          </a:xfrm>
          <a:prstGeom prst="rect">
            <a:avLst/>
          </a:prstGeom>
        </p:spPr>
        <p:txBody>
          <a:bodyPr numCol="3" spcCol="432000"/>
          <a:lstStyle>
            <a:lvl1pPr marL="0" marR="0" indent="0" algn="just" defTabSz="914400" eaLnBrk="1" fontAlgn="auto" latinLnBrk="0" hangingPunct="1">
              <a:lnSpc>
                <a:spcPct val="100000"/>
              </a:lnSpc>
              <a:spcBef>
                <a:spcPts val="0"/>
              </a:spcBef>
              <a:spcAft>
                <a:spcPts val="0"/>
              </a:spcAft>
              <a:buClrTx/>
              <a:buSzTx/>
              <a:buFontTx/>
              <a:buNone/>
              <a:tabLst/>
              <a:defRPr sz="2400">
                <a:solidFill>
                  <a:srgbClr val="0C4873"/>
                </a:solidFill>
                <a:latin typeface="+mn-lt"/>
                <a:cs typeface="Calibri" panose="020F0502020204030204" pitchFamily="34" charset="0"/>
              </a:defRPr>
            </a:lvl1pPr>
          </a:lstStyle>
          <a:p>
            <a:pPr algn="just"/>
            <a:r>
              <a:rPr lang="en-GB" sz="2200" b="0" i="0" dirty="0">
                <a:solidFill>
                  <a:srgbClr val="0C4873"/>
                </a:solidFill>
                <a:effectLst/>
                <a:latin typeface="+mn-lt"/>
              </a:rPr>
              <a:t>Lorem ipsum </a:t>
            </a:r>
            <a:r>
              <a:rPr lang="en-GB" sz="2200" b="0" i="0" dirty="0" err="1">
                <a:solidFill>
                  <a:srgbClr val="0C4873"/>
                </a:solidFill>
                <a:effectLst/>
                <a:latin typeface="+mn-lt"/>
              </a:rPr>
              <a:t>dolor</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consectetur</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do </a:t>
            </a:r>
            <a:r>
              <a:rPr lang="en-GB" sz="2200" b="0" i="0" dirty="0" err="1">
                <a:solidFill>
                  <a:srgbClr val="0C4873"/>
                </a:solidFill>
                <a:effectLst/>
                <a:latin typeface="+mn-lt"/>
              </a:rPr>
              <a:t>eiusmod</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incididunt</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labore et dolore magna </a:t>
            </a:r>
            <a:r>
              <a:rPr lang="en-GB" sz="2200" b="0" i="0" dirty="0" err="1">
                <a:solidFill>
                  <a:srgbClr val="0C4873"/>
                </a:solidFill>
                <a:effectLst/>
                <a:latin typeface="+mn-lt"/>
              </a:rPr>
              <a:t>aliqua</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dapibus</a:t>
            </a:r>
            <a:r>
              <a:rPr lang="en-GB" sz="2200" b="0" i="0" dirty="0">
                <a:solidFill>
                  <a:srgbClr val="0C4873"/>
                </a:solidFill>
                <a:effectLst/>
                <a:latin typeface="+mn-lt"/>
              </a:rPr>
              <a:t> </a:t>
            </a:r>
            <a:r>
              <a:rPr lang="en-GB" sz="2200" b="0" i="0" dirty="0" err="1">
                <a:solidFill>
                  <a:srgbClr val="0C4873"/>
                </a:solidFill>
                <a:effectLst/>
                <a:latin typeface="+mn-lt"/>
              </a:rPr>
              <a:t>ultrices</a:t>
            </a:r>
            <a:r>
              <a:rPr lang="en-GB" sz="2200" b="0" i="0" dirty="0">
                <a:solidFill>
                  <a:srgbClr val="0C4873"/>
                </a:solidFill>
                <a:effectLst/>
                <a:latin typeface="+mn-lt"/>
              </a:rPr>
              <a:t> in. Id </a:t>
            </a:r>
            <a:r>
              <a:rPr lang="en-GB" sz="2200" b="0" i="0" dirty="0" err="1">
                <a:solidFill>
                  <a:srgbClr val="0C4873"/>
                </a:solidFill>
                <a:effectLst/>
                <a:latin typeface="+mn-lt"/>
              </a:rPr>
              <a:t>venenatis</a:t>
            </a:r>
            <a:r>
              <a:rPr lang="en-GB" sz="2200" b="0" i="0" dirty="0">
                <a:solidFill>
                  <a:srgbClr val="0C4873"/>
                </a:solidFill>
                <a:effectLst/>
                <a:latin typeface="+mn-lt"/>
              </a:rPr>
              <a:t> a </a:t>
            </a:r>
            <a:r>
              <a:rPr lang="en-GB" sz="2200" b="0" i="0" dirty="0" err="1">
                <a:solidFill>
                  <a:srgbClr val="0C4873"/>
                </a:solidFill>
                <a:effectLst/>
                <a:latin typeface="+mn-lt"/>
              </a:rPr>
              <a:t>condimentum</a:t>
            </a:r>
            <a:r>
              <a:rPr lang="en-GB" sz="2200" b="0" i="0" dirty="0">
                <a:solidFill>
                  <a:srgbClr val="0C4873"/>
                </a:solidFill>
                <a:effectLst/>
                <a:latin typeface="+mn-lt"/>
              </a:rPr>
              <a:t> vitae </a:t>
            </a:r>
            <a:r>
              <a:rPr lang="en-GB" sz="2200" b="0" i="0" dirty="0" err="1">
                <a:solidFill>
                  <a:srgbClr val="0C4873"/>
                </a:solidFill>
                <a:effectLst/>
                <a:latin typeface="+mn-lt"/>
              </a:rPr>
              <a:t>sapien</a:t>
            </a:r>
            <a:r>
              <a:rPr lang="en-GB" sz="2200" b="0" i="0" dirty="0">
                <a:solidFill>
                  <a:srgbClr val="0C4873"/>
                </a:solidFill>
                <a:effectLst/>
                <a:latin typeface="+mn-lt"/>
              </a:rPr>
              <a:t> </a:t>
            </a:r>
            <a:r>
              <a:rPr lang="en-GB" sz="2200" b="0" i="0" dirty="0" err="1">
                <a:solidFill>
                  <a:srgbClr val="0C4873"/>
                </a:solidFill>
                <a:effectLst/>
                <a:latin typeface="+mn-lt"/>
              </a:rPr>
              <a:t>pellentesque</a:t>
            </a:r>
            <a:r>
              <a:rPr lang="en-GB" sz="2200" b="0" i="0" dirty="0">
                <a:solidFill>
                  <a:srgbClr val="0C4873"/>
                </a:solidFill>
                <a:effectLst/>
                <a:latin typeface="+mn-lt"/>
              </a:rPr>
              <a:t>. Nunc pulvinar </a:t>
            </a:r>
            <a:r>
              <a:rPr lang="en-GB" sz="2200" b="0" i="0" dirty="0" err="1">
                <a:solidFill>
                  <a:srgbClr val="0C4873"/>
                </a:solidFill>
                <a:effectLst/>
                <a:latin typeface="+mn-lt"/>
              </a:rPr>
              <a:t>sapien</a:t>
            </a:r>
            <a:r>
              <a:rPr lang="en-GB" sz="2200" b="0" i="0" dirty="0">
                <a:solidFill>
                  <a:srgbClr val="0C4873"/>
                </a:solidFill>
                <a:effectLst/>
                <a:latin typeface="+mn-lt"/>
              </a:rPr>
              <a:t> et ligula.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tempus </a:t>
            </a:r>
            <a:r>
              <a:rPr lang="en-GB" sz="2200" b="0" i="0" dirty="0" err="1">
                <a:solidFill>
                  <a:srgbClr val="0C4873"/>
                </a:solidFill>
                <a:effectLst/>
                <a:latin typeface="+mn-lt"/>
              </a:rPr>
              <a:t>iaculis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suspendisse</a:t>
            </a:r>
            <a:r>
              <a:rPr lang="en-GB" sz="2200" b="0" i="0" dirty="0">
                <a:solidFill>
                  <a:srgbClr val="0C4873"/>
                </a:solidFill>
                <a:effectLst/>
                <a:latin typeface="+mn-lt"/>
              </a:rPr>
              <a:t> </a:t>
            </a:r>
            <a:r>
              <a:rPr lang="en-GB" sz="2200" b="0" i="0" dirty="0" err="1">
                <a:solidFill>
                  <a:srgbClr val="0C4873"/>
                </a:solidFill>
                <a:effectLst/>
                <a:latin typeface="+mn-lt"/>
              </a:rPr>
              <a:t>faucibus</a:t>
            </a:r>
            <a:r>
              <a:rPr lang="en-GB" sz="2200" b="0" i="0" dirty="0">
                <a:solidFill>
                  <a:srgbClr val="0C4873"/>
                </a:solidFill>
                <a:effectLst/>
                <a:latin typeface="+mn-lt"/>
              </a:rPr>
              <a:t> </a:t>
            </a:r>
            <a:r>
              <a:rPr lang="en-GB" sz="2200" b="0" i="0" dirty="0" err="1">
                <a:solidFill>
                  <a:srgbClr val="0C4873"/>
                </a:solidFill>
                <a:effectLst/>
                <a:latin typeface="+mn-lt"/>
              </a:rPr>
              <a:t>interdum</a:t>
            </a:r>
            <a:r>
              <a:rPr lang="en-GB" sz="2200" b="0" i="0" dirty="0">
                <a:solidFill>
                  <a:srgbClr val="0C4873"/>
                </a:solidFill>
                <a:effectLst/>
                <a:latin typeface="+mn-lt"/>
              </a:rPr>
              <a:t> </a:t>
            </a:r>
            <a:r>
              <a:rPr lang="en-GB" sz="2200" b="0" i="0" dirty="0" err="1">
                <a:solidFill>
                  <a:srgbClr val="0C4873"/>
                </a:solidFill>
                <a:effectLst/>
                <a:latin typeface="+mn-lt"/>
              </a:rPr>
              <a:t>posuere</a:t>
            </a:r>
            <a:r>
              <a:rPr lang="en-GB" sz="2200" b="0" i="0" dirty="0">
                <a:solidFill>
                  <a:srgbClr val="0C4873"/>
                </a:solidFill>
                <a:effectLst/>
                <a:latin typeface="+mn-lt"/>
              </a:rPr>
              <a:t>. A </a:t>
            </a:r>
            <a:r>
              <a:rPr lang="en-GB" sz="2200" b="0" i="0" dirty="0" err="1">
                <a:solidFill>
                  <a:srgbClr val="0C4873"/>
                </a:solidFill>
                <a:effectLst/>
                <a:latin typeface="+mn-lt"/>
              </a:rPr>
              <a:t>arcu</a:t>
            </a:r>
            <a:r>
              <a:rPr lang="en-GB" sz="2200" b="0" i="0" dirty="0">
                <a:solidFill>
                  <a:srgbClr val="0C4873"/>
                </a:solidFill>
                <a:effectLst/>
                <a:latin typeface="+mn-lt"/>
              </a:rPr>
              <a:t> cursus vitae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Cum sociis </a:t>
            </a:r>
            <a:r>
              <a:rPr lang="en-GB" sz="2200" b="0" i="0" dirty="0" err="1">
                <a:solidFill>
                  <a:srgbClr val="0C4873"/>
                </a:solidFill>
                <a:effectLst/>
                <a:latin typeface="+mn-lt"/>
              </a:rPr>
              <a:t>natoque</a:t>
            </a:r>
            <a:r>
              <a:rPr lang="en-GB" sz="2200" b="0" i="0" dirty="0">
                <a:solidFill>
                  <a:srgbClr val="0C4873"/>
                </a:solidFill>
                <a:effectLst/>
                <a:latin typeface="+mn-lt"/>
              </a:rPr>
              <a:t> </a:t>
            </a:r>
            <a:r>
              <a:rPr lang="en-GB" sz="2200" b="0" i="0" dirty="0" err="1">
                <a:solidFill>
                  <a:srgbClr val="0C4873"/>
                </a:solidFill>
                <a:effectLst/>
                <a:latin typeface="+mn-lt"/>
              </a:rPr>
              <a:t>penatibus</a:t>
            </a:r>
            <a:r>
              <a:rPr lang="en-GB" sz="2200" b="0" i="0" dirty="0">
                <a:solidFill>
                  <a:srgbClr val="0C4873"/>
                </a:solidFill>
                <a:effectLst/>
                <a:latin typeface="+mn-lt"/>
              </a:rPr>
              <a:t> et. </a:t>
            </a:r>
            <a:r>
              <a:rPr lang="en-GB" sz="2200" b="0" i="0" dirty="0" err="1">
                <a:solidFill>
                  <a:srgbClr val="0C4873"/>
                </a:solidFill>
                <a:effectLst/>
                <a:latin typeface="+mn-lt"/>
              </a:rPr>
              <a:t>Curabitur</a:t>
            </a:r>
            <a:r>
              <a:rPr lang="en-GB" sz="2200" b="0" i="0" dirty="0">
                <a:solidFill>
                  <a:srgbClr val="0C4873"/>
                </a:solidFill>
                <a:effectLst/>
                <a:latin typeface="+mn-lt"/>
              </a:rPr>
              <a:t> vitae </a:t>
            </a:r>
            <a:r>
              <a:rPr lang="en-GB" sz="2200" b="0" i="0" dirty="0" err="1">
                <a:solidFill>
                  <a:srgbClr val="0C4873"/>
                </a:solidFill>
                <a:effectLst/>
                <a:latin typeface="+mn-lt"/>
              </a:rPr>
              <a:t>nunc</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a:t>
            </a:r>
            <a:r>
              <a:rPr lang="en-GB" sz="2200" b="0" i="0" dirty="0" err="1">
                <a:solidFill>
                  <a:srgbClr val="0C4873"/>
                </a:solidFill>
                <a:effectLst/>
                <a:latin typeface="+mn-lt"/>
              </a:rPr>
              <a:t>velit</a:t>
            </a:r>
            <a:r>
              <a:rPr lang="en-GB" sz="2200" b="0" i="0" dirty="0">
                <a:solidFill>
                  <a:srgbClr val="0C4873"/>
                </a:solidFill>
                <a:effectLst/>
                <a:latin typeface="+mn-lt"/>
              </a:rPr>
              <a:t> </a:t>
            </a:r>
            <a:r>
              <a:rPr lang="en-GB" sz="2200" b="0" i="0" dirty="0" err="1">
                <a:solidFill>
                  <a:srgbClr val="0C4873"/>
                </a:solidFill>
                <a:effectLst/>
                <a:latin typeface="+mn-lt"/>
              </a:rPr>
              <a:t>dignissim</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in </a:t>
            </a:r>
            <a:r>
              <a:rPr lang="en-GB" sz="2200" b="0" i="0" dirty="0" err="1">
                <a:solidFill>
                  <a:srgbClr val="0C4873"/>
                </a:solidFill>
                <a:effectLst/>
                <a:latin typeface="+mn-lt"/>
              </a:rPr>
              <a:t>aliquam</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fringilla</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tincidunt</a:t>
            </a:r>
            <a:r>
              <a:rPr lang="en-GB" sz="2200" b="0" i="0" dirty="0">
                <a:solidFill>
                  <a:srgbClr val="0C4873"/>
                </a:solidFill>
                <a:effectLst/>
                <a:latin typeface="+mn-lt"/>
              </a:rPr>
              <a:t> </a:t>
            </a:r>
            <a:r>
              <a:rPr lang="en-GB" sz="2200" b="0" i="0" dirty="0" err="1">
                <a:solidFill>
                  <a:srgbClr val="0C4873"/>
                </a:solidFill>
                <a:effectLst/>
                <a:latin typeface="+mn-lt"/>
              </a:rPr>
              <a:t>augue</a:t>
            </a:r>
            <a:r>
              <a:rPr lang="en-GB" sz="2200" b="0" i="0" dirty="0">
                <a:solidFill>
                  <a:srgbClr val="0C4873"/>
                </a:solidFill>
                <a:effectLst/>
                <a:latin typeface="+mn-lt"/>
              </a:rPr>
              <a:t>.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Vitae semper </a:t>
            </a:r>
            <a:r>
              <a:rPr lang="en-GB" sz="2200" b="0" i="0" dirty="0" err="1">
                <a:solidFill>
                  <a:srgbClr val="0C4873"/>
                </a:solidFill>
                <a:effectLst/>
                <a:latin typeface="+mn-lt"/>
              </a:rPr>
              <a:t>quis</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cras</a:t>
            </a:r>
            <a:r>
              <a:rPr lang="en-GB" sz="2200" b="0" i="0" dirty="0">
                <a:solidFill>
                  <a:srgbClr val="0C4873"/>
                </a:solidFill>
                <a:effectLst/>
                <a:latin typeface="+mn-lt"/>
              </a:rPr>
              <a:t> fermentum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feugiat</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tristique</a:t>
            </a:r>
            <a:r>
              <a:rPr lang="en-GB" sz="2200" b="0" i="0" dirty="0">
                <a:solidFill>
                  <a:srgbClr val="0C4873"/>
                </a:solidFill>
                <a:effectLst/>
                <a:latin typeface="+mn-lt"/>
              </a:rPr>
              <a:t> </a:t>
            </a:r>
            <a:r>
              <a:rPr lang="en-GB" sz="2200" b="0" i="0" dirty="0" err="1">
                <a:solidFill>
                  <a:srgbClr val="0C4873"/>
                </a:solidFill>
                <a:effectLst/>
                <a:latin typeface="+mn-lt"/>
              </a:rPr>
              <a:t>sollicitudin</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a:t>
            </a:r>
          </a:p>
          <a:p>
            <a:pPr algn="just"/>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consequat</a:t>
            </a:r>
            <a:r>
              <a:rPr lang="en-GB" sz="2200" b="0" i="0" dirty="0">
                <a:solidFill>
                  <a:srgbClr val="0C4873"/>
                </a:solidFill>
                <a:effectLst/>
                <a:latin typeface="+mn-lt"/>
              </a:rPr>
              <a:t> ac </a:t>
            </a:r>
            <a:r>
              <a:rPr lang="en-GB" sz="2200" b="0" i="0" dirty="0" err="1">
                <a:solidFill>
                  <a:srgbClr val="0C4873"/>
                </a:solidFill>
                <a:effectLst/>
                <a:latin typeface="+mn-lt"/>
              </a:rPr>
              <a:t>felis</a:t>
            </a:r>
            <a:r>
              <a:rPr lang="en-GB" sz="2200" b="0" i="0" dirty="0">
                <a:solidFill>
                  <a:srgbClr val="0C4873"/>
                </a:solidFill>
                <a:effectLst/>
                <a:latin typeface="+mn-lt"/>
              </a:rPr>
              <a:t> </a:t>
            </a:r>
            <a:r>
              <a:rPr lang="en-GB" sz="2200" b="0" i="0" dirty="0" err="1">
                <a:solidFill>
                  <a:srgbClr val="0C4873"/>
                </a:solidFill>
                <a:effectLst/>
                <a:latin typeface="+mn-lt"/>
              </a:rPr>
              <a:t>donec</a:t>
            </a:r>
            <a:r>
              <a:rPr lang="en-GB" sz="2200" b="0" i="0" dirty="0">
                <a:solidFill>
                  <a:srgbClr val="0C4873"/>
                </a:solidFill>
                <a:effectLst/>
                <a:latin typeface="+mn-lt"/>
              </a:rPr>
              <a:t>.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quisque</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in </a:t>
            </a:r>
            <a:r>
              <a:rPr lang="en-GB" sz="2200" b="0" i="0" dirty="0" err="1">
                <a:solidFill>
                  <a:srgbClr val="0C4873"/>
                </a:solidFill>
                <a:effectLst/>
                <a:latin typeface="+mn-lt"/>
              </a:rPr>
              <a:t>arcu</a:t>
            </a:r>
            <a:r>
              <a:rPr lang="en-GB" sz="2200" b="0" i="0" dirty="0">
                <a:solidFill>
                  <a:srgbClr val="0C4873"/>
                </a:solidFill>
                <a:effectLst/>
                <a:latin typeface="+mn-lt"/>
              </a:rPr>
              <a:t> cursus.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laoreet</a:t>
            </a:r>
            <a:r>
              <a:rPr lang="en-GB" sz="2200" b="0" i="0" dirty="0">
                <a:solidFill>
                  <a:srgbClr val="0C4873"/>
                </a:solidFill>
                <a:effectLst/>
                <a:latin typeface="+mn-lt"/>
              </a:rPr>
              <a:t> non.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 </a:t>
            </a:r>
            <a:r>
              <a:rPr lang="en-GB" sz="2200" b="0" i="0" dirty="0" err="1">
                <a:solidFill>
                  <a:srgbClr val="0C4873"/>
                </a:solidFill>
                <a:effectLst/>
                <a:latin typeface="+mn-lt"/>
              </a:rPr>
              <a:t>Praesent</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facilisis</a:t>
            </a:r>
            <a:r>
              <a:rPr lang="en-GB" sz="2200" b="0" i="0" dirty="0">
                <a:solidFill>
                  <a:srgbClr val="0C4873"/>
                </a:solidFill>
                <a:effectLst/>
                <a:latin typeface="+mn-lt"/>
              </a:rPr>
              <a:t> </a:t>
            </a:r>
            <a:r>
              <a:rPr lang="en-GB" sz="2200" b="0" i="0" dirty="0" err="1">
                <a:solidFill>
                  <a:srgbClr val="0C4873"/>
                </a:solidFill>
                <a:effectLst/>
                <a:latin typeface="+mn-lt"/>
              </a:rPr>
              <a:t>leo</a:t>
            </a:r>
            <a:r>
              <a:rPr lang="en-GB" sz="2200" b="0" i="0" dirty="0">
                <a:solidFill>
                  <a:srgbClr val="0C4873"/>
                </a:solidFill>
                <a:effectLst/>
                <a:latin typeface="+mn-lt"/>
              </a:rPr>
              <a:t> vel. </a:t>
            </a:r>
            <a:r>
              <a:rPr lang="en-GB" sz="2200" b="0" i="0" dirty="0" err="1">
                <a:solidFill>
                  <a:srgbClr val="0C4873"/>
                </a:solidFill>
                <a:effectLst/>
                <a:latin typeface="+mn-lt"/>
              </a:rPr>
              <a:t>Posuere</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leo</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a:t>
            </a:r>
            <a:r>
              <a:rPr lang="en-GB" sz="2200" b="0" i="0" dirty="0" err="1">
                <a:solidFill>
                  <a:srgbClr val="0C4873"/>
                </a:solidFill>
                <a:effectLst/>
                <a:latin typeface="+mn-lt"/>
              </a:rPr>
              <a:t>molestie</a:t>
            </a:r>
            <a:r>
              <a:rPr lang="en-GB" sz="2200" b="0" i="0" dirty="0">
                <a:solidFill>
                  <a:srgbClr val="0C4873"/>
                </a:solidFill>
                <a:effectLst/>
                <a:latin typeface="+mn-lt"/>
              </a:rPr>
              <a:t>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facilisis</a:t>
            </a:r>
            <a:r>
              <a:rPr lang="en-GB" sz="2200" b="0" i="0" dirty="0">
                <a:solidFill>
                  <a:srgbClr val="0C4873"/>
                </a:solidFill>
                <a:effectLst/>
                <a:latin typeface="+mn-lt"/>
              </a:rPr>
              <a:t> sed. </a:t>
            </a:r>
            <a:r>
              <a:rPr lang="en-GB" sz="2200" b="0" i="0" dirty="0" err="1">
                <a:solidFill>
                  <a:srgbClr val="0C4873"/>
                </a:solidFill>
                <a:effectLst/>
                <a:latin typeface="+mn-lt"/>
              </a:rPr>
              <a:t>Laoreet</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cursus sit </a:t>
            </a:r>
            <a:r>
              <a:rPr lang="en-GB" sz="2200" b="0" i="0" dirty="0" err="1">
                <a:solidFill>
                  <a:srgbClr val="0C4873"/>
                </a:solidFill>
                <a:effectLst/>
                <a:latin typeface="+mn-lt"/>
              </a:rPr>
              <a:t>amet</a:t>
            </a:r>
            <a:r>
              <a:rPr lang="en-GB" sz="2200" b="0" i="0" dirty="0">
                <a:solidFill>
                  <a:srgbClr val="0C4873"/>
                </a:solidFill>
                <a:effectLst/>
                <a:latin typeface="+mn-lt"/>
              </a:rPr>
              <a:t> dictum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Ornare</a:t>
            </a:r>
            <a:r>
              <a:rPr lang="en-GB" sz="2200" b="0" i="0" dirty="0">
                <a:solidFill>
                  <a:srgbClr val="0C4873"/>
                </a:solidFill>
                <a:effectLst/>
                <a:latin typeface="+mn-lt"/>
              </a:rPr>
              <a:t> </a:t>
            </a:r>
            <a:r>
              <a:rPr lang="en-GB" sz="2200" b="0" i="0" dirty="0" err="1">
                <a:solidFill>
                  <a:srgbClr val="0C4873"/>
                </a:solidFill>
                <a:effectLst/>
                <a:latin typeface="+mn-lt"/>
              </a:rPr>
              <a:t>arcu</a:t>
            </a:r>
            <a:r>
              <a:rPr lang="en-GB" sz="2200" b="0" i="0" dirty="0">
                <a:solidFill>
                  <a:srgbClr val="0C4873"/>
                </a:solidFill>
                <a:effectLst/>
                <a:latin typeface="+mn-lt"/>
              </a:rPr>
              <a:t>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pharetra diam. Mattis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a:t>
            </a:r>
            <a:r>
              <a:rPr lang="en-GB" sz="2200" b="0" i="0" dirty="0" err="1">
                <a:solidFill>
                  <a:srgbClr val="0C4873"/>
                </a:solidFill>
                <a:effectLst/>
                <a:latin typeface="+mn-lt"/>
              </a:rPr>
              <a:t>neque</a:t>
            </a:r>
            <a:r>
              <a:rPr lang="en-GB" sz="2200" b="0" i="0" dirty="0">
                <a:solidFill>
                  <a:srgbClr val="0C4873"/>
                </a:solidFill>
                <a:effectLst/>
                <a:latin typeface="+mn-lt"/>
              </a:rPr>
              <a:t> </a:t>
            </a:r>
            <a:r>
              <a:rPr lang="en-GB" sz="2200" b="0" i="0" dirty="0" err="1">
                <a:solidFill>
                  <a:srgbClr val="0C4873"/>
                </a:solidFill>
                <a:effectLst/>
                <a:latin typeface="+mn-lt"/>
              </a:rPr>
              <a:t>viverra</a:t>
            </a:r>
            <a:r>
              <a:rPr lang="en-GB" sz="2200" b="0" i="0" dirty="0">
                <a:solidFill>
                  <a:srgbClr val="0C4873"/>
                </a:solidFill>
                <a:effectLst/>
                <a:latin typeface="+mn-lt"/>
              </a:rPr>
              <a:t>. </a:t>
            </a:r>
            <a:r>
              <a:rPr lang="en-GB" sz="2200" b="0" i="0" dirty="0" err="1">
                <a:solidFill>
                  <a:srgbClr val="0C4873"/>
                </a:solidFill>
                <a:effectLst/>
                <a:latin typeface="+mn-lt"/>
              </a:rPr>
              <a:t>Nisl</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id. </a:t>
            </a:r>
            <a:r>
              <a:rPr lang="en-GB" sz="2200" b="0" i="0" dirty="0" err="1">
                <a:solidFill>
                  <a:srgbClr val="0C4873"/>
                </a:solidFill>
                <a:effectLst/>
                <a:latin typeface="+mn-lt"/>
              </a:rPr>
              <a:t>Lobortis</a:t>
            </a:r>
            <a:r>
              <a:rPr lang="en-GB" sz="2200" b="0" i="0" dirty="0">
                <a:solidFill>
                  <a:srgbClr val="0C4873"/>
                </a:solidFill>
                <a:effectLst/>
                <a:latin typeface="+mn-lt"/>
              </a:rPr>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ornare</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Sem </a:t>
            </a:r>
            <a:r>
              <a:rPr lang="en-GB" sz="2200" b="0" i="0" dirty="0" err="1">
                <a:solidFill>
                  <a:srgbClr val="0C4873"/>
                </a:solidFill>
                <a:effectLst/>
                <a:latin typeface="+mn-lt"/>
              </a:rPr>
              <a:t>viverra</a:t>
            </a:r>
            <a:r>
              <a:rPr lang="en-GB" sz="2200" b="0" i="0" dirty="0">
                <a:solidFill>
                  <a:srgbClr val="0C4873"/>
                </a:solidFill>
                <a:effectLst/>
                <a:latin typeface="+mn-lt"/>
              </a:rPr>
              <a:t> </a:t>
            </a:r>
            <a:r>
              <a:rPr lang="en-GB" sz="2200" b="0" i="0" dirty="0" err="1">
                <a:solidFill>
                  <a:srgbClr val="0C4873"/>
                </a:solidFill>
                <a:effectLst/>
                <a:latin typeface="+mn-lt"/>
              </a:rPr>
              <a:t>aliquet</a:t>
            </a:r>
            <a:r>
              <a:rPr lang="en-GB" sz="2200" b="0" i="0" dirty="0">
                <a:solidFill>
                  <a:srgbClr val="0C4873"/>
                </a:solidFill>
                <a:effectLst/>
                <a:latin typeface="+mn-lt"/>
              </a:rPr>
              <a:t> </a:t>
            </a:r>
            <a:r>
              <a:rPr lang="en-GB" sz="2200" b="0" i="0" dirty="0" err="1">
                <a:solidFill>
                  <a:srgbClr val="0C4873"/>
                </a:solidFill>
                <a:effectLst/>
                <a:latin typeface="+mn-lt"/>
              </a:rPr>
              <a:t>eget</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tellus</a:t>
            </a:r>
            <a:r>
              <a:rPr lang="en-GB" sz="2200" b="0" i="0" dirty="0">
                <a:solidFill>
                  <a:srgbClr val="0C4873"/>
                </a:solidFill>
                <a:effectLst/>
                <a:latin typeface="+mn-lt"/>
              </a:rPr>
              <a:t>. Est </a:t>
            </a:r>
            <a:r>
              <a:rPr lang="en-GB" sz="2200" b="0" i="0" dirty="0" err="1">
                <a:solidFill>
                  <a:srgbClr val="0C4873"/>
                </a:solidFill>
                <a:effectLst/>
                <a:latin typeface="+mn-lt"/>
              </a:rPr>
              <a:t>placerat</a:t>
            </a:r>
            <a:r>
              <a:rPr lang="en-GB" sz="2200" b="0" i="0" dirty="0">
                <a:solidFill>
                  <a:srgbClr val="0C4873"/>
                </a:solidFill>
                <a:effectLst/>
                <a:latin typeface="+mn-lt"/>
              </a:rPr>
              <a:t> in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erat</a:t>
            </a:r>
            <a:r>
              <a:rPr lang="en-GB" sz="2200" b="0" i="0" dirty="0">
                <a:solidFill>
                  <a:srgbClr val="0C4873"/>
                </a:solidFill>
                <a:effectLst/>
                <a:latin typeface="+mn-lt"/>
              </a:rPr>
              <a:t> </a:t>
            </a:r>
            <a:r>
              <a:rPr lang="en-GB" sz="2200" b="0" i="0" dirty="0" err="1">
                <a:solidFill>
                  <a:srgbClr val="0C4873"/>
                </a:solidFill>
                <a:effectLst/>
                <a:latin typeface="+mn-lt"/>
              </a:rPr>
              <a:t>imperdiet</a:t>
            </a:r>
            <a:r>
              <a:rPr lang="en-GB" sz="2200" b="0" i="0" dirty="0">
                <a:solidFill>
                  <a:srgbClr val="0C4873"/>
                </a:solidFill>
                <a:effectLst/>
                <a:latin typeface="+mn-lt"/>
              </a:rPr>
              <a:t>. </a:t>
            </a:r>
            <a:r>
              <a:rPr lang="en-GB" sz="2200" b="0" i="0" dirty="0" err="1">
                <a:solidFill>
                  <a:srgbClr val="0C4873"/>
                </a:solidFill>
                <a:effectLst/>
                <a:latin typeface="+mn-lt"/>
              </a:rPr>
              <a:t>Elementum</a:t>
            </a:r>
            <a:r>
              <a:rPr lang="en-GB" sz="2200" b="0" i="0" dirty="0">
                <a:solidFill>
                  <a:srgbClr val="0C4873"/>
                </a:solidFill>
                <a:effectLst/>
                <a:latin typeface="+mn-lt"/>
              </a:rPr>
              <a:t> </a:t>
            </a:r>
            <a:r>
              <a:rPr lang="en-GB" sz="2200" b="0" i="0" dirty="0" err="1">
                <a:solidFill>
                  <a:srgbClr val="0C4873"/>
                </a:solidFill>
                <a:effectLst/>
                <a:latin typeface="+mn-lt"/>
              </a:rPr>
              <a:t>sagittis</a:t>
            </a:r>
            <a:r>
              <a:rPr lang="en-GB" sz="2200" b="0" i="0" dirty="0">
                <a:solidFill>
                  <a:srgbClr val="0C4873"/>
                </a:solidFill>
                <a:effectLst/>
                <a:latin typeface="+mn-lt"/>
              </a:rPr>
              <a:t> vitae et </a:t>
            </a:r>
            <a:r>
              <a:rPr lang="en-GB" sz="2200" b="0" i="0" dirty="0" err="1">
                <a:solidFill>
                  <a:srgbClr val="0C4873"/>
                </a:solidFill>
                <a:effectLst/>
                <a:latin typeface="+mn-lt"/>
              </a:rPr>
              <a:t>leo</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Turpis</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pharetra magna. Lorem ipsum </a:t>
            </a:r>
            <a:r>
              <a:rPr lang="en-GB" sz="2200" b="0" i="0" dirty="0" err="1">
                <a:solidFill>
                  <a:srgbClr val="0C4873"/>
                </a:solidFill>
                <a:effectLst/>
                <a:latin typeface="+mn-lt"/>
              </a:rPr>
              <a:t>dolor</a:t>
            </a:r>
            <a:r>
              <a:rPr lang="en-GB" sz="2200" b="0" i="0" dirty="0">
                <a:solidFill>
                  <a:srgbClr val="0C4873"/>
                </a:solidFill>
                <a:effectLst/>
                <a:latin typeface="+mn-lt"/>
              </a:rPr>
              <a:t>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consectetur</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do </a:t>
            </a:r>
            <a:r>
              <a:rPr lang="en-GB" sz="2200" b="0" i="0" dirty="0" err="1">
                <a:solidFill>
                  <a:srgbClr val="0C4873"/>
                </a:solidFill>
                <a:effectLst/>
                <a:latin typeface="+mn-lt"/>
              </a:rPr>
              <a:t>eiusmod</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incididunt</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labore et dolore magna </a:t>
            </a:r>
            <a:r>
              <a:rPr lang="en-GB" sz="2200" b="0" i="0" dirty="0" err="1">
                <a:solidFill>
                  <a:srgbClr val="0C4873"/>
                </a:solidFill>
                <a:effectLst/>
                <a:latin typeface="+mn-lt"/>
              </a:rPr>
              <a:t>aliqua</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dapibus</a:t>
            </a:r>
            <a:r>
              <a:rPr lang="en-GB" sz="2200" b="0" i="0" dirty="0">
                <a:solidFill>
                  <a:srgbClr val="0C4873"/>
                </a:solidFill>
                <a:effectLst/>
                <a:latin typeface="+mn-lt"/>
              </a:rPr>
              <a:t> </a:t>
            </a:r>
            <a:r>
              <a:rPr lang="en-GB" sz="2200" b="0" i="0" dirty="0" err="1">
                <a:solidFill>
                  <a:srgbClr val="0C4873"/>
                </a:solidFill>
                <a:effectLst/>
                <a:latin typeface="+mn-lt"/>
              </a:rPr>
              <a:t>ultrices</a:t>
            </a:r>
            <a:r>
              <a:rPr lang="en-GB" sz="2200" b="0" i="0" dirty="0">
                <a:solidFill>
                  <a:srgbClr val="0C4873"/>
                </a:solidFill>
                <a:effectLst/>
                <a:latin typeface="+mn-lt"/>
              </a:rPr>
              <a:t> in. Id </a:t>
            </a:r>
            <a:r>
              <a:rPr lang="en-GB" sz="2200" b="0" i="0" dirty="0" err="1">
                <a:solidFill>
                  <a:srgbClr val="0C4873"/>
                </a:solidFill>
                <a:effectLst/>
                <a:latin typeface="+mn-lt"/>
              </a:rPr>
              <a:t>venenatis</a:t>
            </a:r>
            <a:r>
              <a:rPr lang="en-GB" sz="2200" b="0" i="0" dirty="0">
                <a:solidFill>
                  <a:srgbClr val="0C4873"/>
                </a:solidFill>
                <a:effectLst/>
                <a:latin typeface="+mn-lt"/>
              </a:rPr>
              <a:t> a </a:t>
            </a:r>
            <a:r>
              <a:rPr lang="en-GB" sz="2200" b="0" i="0" dirty="0" err="1">
                <a:solidFill>
                  <a:srgbClr val="0C4873"/>
                </a:solidFill>
                <a:effectLst/>
                <a:latin typeface="+mn-lt"/>
              </a:rPr>
              <a:t>condimentum</a:t>
            </a:r>
            <a:r>
              <a:rPr lang="en-GB" sz="2200" b="0" i="0" dirty="0">
                <a:solidFill>
                  <a:srgbClr val="0C4873"/>
                </a:solidFill>
                <a:effectLst/>
                <a:latin typeface="+mn-lt"/>
              </a:rPr>
              <a:t> vitae </a:t>
            </a:r>
            <a:r>
              <a:rPr lang="en-GB" sz="2200" b="0" i="0" dirty="0" err="1">
                <a:solidFill>
                  <a:srgbClr val="0C4873"/>
                </a:solidFill>
                <a:effectLst/>
                <a:latin typeface="+mn-lt"/>
              </a:rPr>
              <a:t>sapien</a:t>
            </a:r>
            <a:r>
              <a:rPr lang="en-GB" sz="2200" b="0" i="0" dirty="0">
                <a:solidFill>
                  <a:srgbClr val="0C4873"/>
                </a:solidFill>
                <a:effectLst/>
                <a:latin typeface="+mn-lt"/>
              </a:rPr>
              <a:t> </a:t>
            </a:r>
            <a:r>
              <a:rPr lang="en-GB" sz="2200" b="0" i="0" dirty="0" err="1">
                <a:solidFill>
                  <a:srgbClr val="0C4873"/>
                </a:solidFill>
                <a:effectLst/>
                <a:latin typeface="+mn-lt"/>
              </a:rPr>
              <a:t>pellentesque</a:t>
            </a:r>
            <a:r>
              <a:rPr lang="en-GB" sz="2200" b="0" i="0" dirty="0">
                <a:solidFill>
                  <a:srgbClr val="0C4873"/>
                </a:solidFill>
                <a:effectLst/>
                <a:latin typeface="+mn-lt"/>
              </a:rPr>
              <a:t>. Nunc pulvinar </a:t>
            </a:r>
            <a:r>
              <a:rPr lang="en-GB" sz="2200" b="0" i="0" dirty="0" err="1">
                <a:solidFill>
                  <a:srgbClr val="0C4873"/>
                </a:solidFill>
                <a:effectLst/>
                <a:latin typeface="+mn-lt"/>
              </a:rPr>
              <a:t>sapien</a:t>
            </a:r>
            <a:r>
              <a:rPr lang="en-GB" sz="2200" b="0" i="0" dirty="0">
                <a:solidFill>
                  <a:srgbClr val="0C4873"/>
                </a:solidFill>
                <a:effectLst/>
                <a:latin typeface="+mn-lt"/>
              </a:rPr>
              <a:t> et ligula. Sit </a:t>
            </a:r>
            <a:r>
              <a:rPr lang="en-GB" sz="2200" b="0" i="0" dirty="0" err="1">
                <a:solidFill>
                  <a:srgbClr val="0C4873"/>
                </a:solidFill>
                <a:effectLst/>
                <a:latin typeface="+mn-lt"/>
              </a:rPr>
              <a:t>amet</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tempus </a:t>
            </a:r>
            <a:r>
              <a:rPr lang="en-GB" sz="2200" b="0" i="0" dirty="0" err="1">
                <a:solidFill>
                  <a:srgbClr val="0C4873"/>
                </a:solidFill>
                <a:effectLst/>
                <a:latin typeface="+mn-lt"/>
              </a:rPr>
              <a:t>iaculis</a:t>
            </a:r>
            <a:r>
              <a:rPr lang="en-GB" sz="2200" b="0" i="0" dirty="0">
                <a:solidFill>
                  <a:srgbClr val="0C4873"/>
                </a:solidFill>
                <a:effectLst/>
                <a:latin typeface="+mn-lt"/>
              </a:rPr>
              <a:t> </a:t>
            </a:r>
            <a:r>
              <a:rPr lang="en-GB" sz="2200" b="0" i="0" dirty="0" err="1">
                <a:solidFill>
                  <a:srgbClr val="0C4873"/>
                </a:solidFill>
                <a:effectLst/>
                <a:latin typeface="+mn-lt"/>
              </a:rPr>
              <a:t>urna</a:t>
            </a:r>
            <a:r>
              <a:rPr lang="en-GB" sz="2200" b="0" i="0" dirty="0">
                <a:solidFill>
                  <a:srgbClr val="0C4873"/>
                </a:solidFill>
                <a:effectLst/>
                <a:latin typeface="+mn-lt"/>
              </a:rPr>
              <a:t>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Quam</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suspendisse</a:t>
            </a:r>
            <a:r>
              <a:rPr lang="en-GB" sz="2200" b="0" i="0" dirty="0">
                <a:solidFill>
                  <a:srgbClr val="0C4873"/>
                </a:solidFill>
                <a:effectLst/>
                <a:latin typeface="+mn-lt"/>
              </a:rPr>
              <a:t> </a:t>
            </a:r>
            <a:r>
              <a:rPr lang="en-GB" sz="2200" b="0" i="0" dirty="0" err="1">
                <a:solidFill>
                  <a:srgbClr val="0C4873"/>
                </a:solidFill>
                <a:effectLst/>
                <a:latin typeface="+mn-lt"/>
              </a:rPr>
              <a:t>faucibus</a:t>
            </a:r>
            <a:r>
              <a:rPr lang="en-GB" sz="2200" b="0" i="0" dirty="0">
                <a:solidFill>
                  <a:srgbClr val="0C4873"/>
                </a:solidFill>
                <a:effectLst/>
                <a:latin typeface="+mn-lt"/>
              </a:rPr>
              <a:t> </a:t>
            </a:r>
            <a:r>
              <a:rPr lang="en-GB" sz="2200" b="0" i="0" dirty="0" err="1">
                <a:solidFill>
                  <a:srgbClr val="0C4873"/>
                </a:solidFill>
                <a:effectLst/>
                <a:latin typeface="+mn-lt"/>
              </a:rPr>
              <a:t>interdum</a:t>
            </a:r>
            <a:r>
              <a:rPr lang="en-GB" sz="2200" b="0" i="0" dirty="0">
                <a:solidFill>
                  <a:srgbClr val="0C4873"/>
                </a:solidFill>
                <a:effectLst/>
                <a:latin typeface="+mn-lt"/>
              </a:rPr>
              <a:t> </a:t>
            </a:r>
            <a:r>
              <a:rPr lang="en-GB" sz="2200" b="0" i="0" dirty="0" err="1">
                <a:solidFill>
                  <a:srgbClr val="0C4873"/>
                </a:solidFill>
                <a:effectLst/>
                <a:latin typeface="+mn-lt"/>
              </a:rPr>
              <a:t>posuere</a:t>
            </a:r>
            <a:r>
              <a:rPr lang="en-GB" sz="2200" b="0" i="0" dirty="0">
                <a:solidFill>
                  <a:srgbClr val="0C4873"/>
                </a:solidFill>
                <a:effectLst/>
                <a:latin typeface="+mn-lt"/>
              </a:rPr>
              <a:t>. A </a:t>
            </a:r>
            <a:r>
              <a:rPr lang="en-GB" sz="2200" b="0" i="0" dirty="0" err="1">
                <a:solidFill>
                  <a:srgbClr val="0C4873"/>
                </a:solidFill>
                <a:effectLst/>
                <a:latin typeface="+mn-lt"/>
              </a:rPr>
              <a:t>arcu</a:t>
            </a:r>
            <a:r>
              <a:rPr lang="en-GB" sz="2200" b="0" i="0" dirty="0">
                <a:solidFill>
                  <a:srgbClr val="0C4873"/>
                </a:solidFill>
                <a:effectLst/>
                <a:latin typeface="+mn-lt"/>
              </a:rPr>
              <a:t> cursus vitae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a:t>
            </a:r>
            <a:r>
              <a:rPr lang="en-GB" sz="2200" b="0" i="0" dirty="0" err="1">
                <a:solidFill>
                  <a:srgbClr val="0C4873"/>
                </a:solidFill>
                <a:effectLst/>
                <a:latin typeface="+mn-lt"/>
              </a:rPr>
              <a:t>rhoncus</a:t>
            </a:r>
            <a:r>
              <a:rPr lang="en-GB" sz="2200" b="0" i="0" dirty="0">
                <a:solidFill>
                  <a:srgbClr val="0C4873"/>
                </a:solidFill>
                <a:effectLst/>
                <a:latin typeface="+mn-lt"/>
              </a:rPr>
              <a:t> </a:t>
            </a:r>
            <a:r>
              <a:rPr lang="en-GB" sz="2200" b="0" i="0" dirty="0" err="1">
                <a:solidFill>
                  <a:srgbClr val="0C4873"/>
                </a:solidFill>
                <a:effectLst/>
                <a:latin typeface="+mn-lt"/>
              </a:rPr>
              <a:t>aenean</a:t>
            </a:r>
            <a:r>
              <a:rPr lang="en-GB" sz="2200" b="0" i="0" dirty="0">
                <a:solidFill>
                  <a:srgbClr val="0C4873"/>
                </a:solidFill>
                <a:effectLst/>
                <a:latin typeface="+mn-lt"/>
              </a:rPr>
              <a:t> </a:t>
            </a:r>
            <a:r>
              <a:rPr lang="en-GB" sz="2200" b="0" i="0" dirty="0" err="1">
                <a:solidFill>
                  <a:srgbClr val="0C4873"/>
                </a:solidFill>
                <a:effectLst/>
                <a:latin typeface="+mn-lt"/>
              </a:rPr>
              <a:t>vel</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Cum sociis </a:t>
            </a:r>
            <a:r>
              <a:rPr lang="en-GB" sz="2200" b="0" i="0" dirty="0" err="1">
                <a:solidFill>
                  <a:srgbClr val="0C4873"/>
                </a:solidFill>
                <a:effectLst/>
                <a:latin typeface="+mn-lt"/>
              </a:rPr>
              <a:t>natoque</a:t>
            </a:r>
            <a:r>
              <a:rPr lang="en-GB" sz="2200" b="0" i="0" dirty="0">
                <a:solidFill>
                  <a:srgbClr val="0C4873"/>
                </a:solidFill>
                <a:effectLst/>
                <a:latin typeface="+mn-lt"/>
              </a:rPr>
              <a:t> </a:t>
            </a:r>
            <a:r>
              <a:rPr lang="en-GB" sz="2200" b="0" i="0" dirty="0" err="1">
                <a:solidFill>
                  <a:srgbClr val="0C4873"/>
                </a:solidFill>
                <a:effectLst/>
                <a:latin typeface="+mn-lt"/>
              </a:rPr>
              <a:t>penatibus</a:t>
            </a:r>
            <a:r>
              <a:rPr lang="en-GB" sz="2200" b="0" i="0" dirty="0">
                <a:solidFill>
                  <a:srgbClr val="0C4873"/>
                </a:solidFill>
                <a:effectLst/>
                <a:latin typeface="+mn-lt"/>
              </a:rPr>
              <a:t> et. </a:t>
            </a:r>
            <a:r>
              <a:rPr lang="en-GB" sz="2200" b="0" i="0" dirty="0" err="1">
                <a:solidFill>
                  <a:srgbClr val="0C4873"/>
                </a:solidFill>
                <a:effectLst/>
                <a:latin typeface="+mn-lt"/>
              </a:rPr>
              <a:t>Curabitur</a:t>
            </a:r>
            <a:r>
              <a:rPr lang="en-GB" sz="2200" b="0" i="0" dirty="0">
                <a:solidFill>
                  <a:srgbClr val="0C4873"/>
                </a:solidFill>
                <a:effectLst/>
                <a:latin typeface="+mn-lt"/>
              </a:rPr>
              <a:t> vitae </a:t>
            </a:r>
            <a:r>
              <a:rPr lang="en-GB" sz="2200" b="0" i="0" dirty="0" err="1">
                <a:solidFill>
                  <a:srgbClr val="0C4873"/>
                </a:solidFill>
                <a:effectLst/>
                <a:latin typeface="+mn-lt"/>
              </a:rPr>
              <a:t>nunc</a:t>
            </a:r>
            <a:r>
              <a:rPr lang="en-GB" sz="2200" b="0" i="0" dirty="0">
                <a:solidFill>
                  <a:srgbClr val="0C4873"/>
                </a:solidFill>
                <a:effectLst/>
                <a:latin typeface="+mn-lt"/>
              </a:rPr>
              <a:t> </a:t>
            </a:r>
            <a:r>
              <a:rPr lang="en-GB" sz="2200" b="0" i="0" dirty="0" err="1">
                <a:solidFill>
                  <a:srgbClr val="0C4873"/>
                </a:solidFill>
                <a:effectLst/>
                <a:latin typeface="+mn-lt"/>
              </a:rPr>
              <a:t>sed</a:t>
            </a:r>
            <a:r>
              <a:rPr lang="en-GB" sz="2200" b="0" i="0" dirty="0">
                <a:solidFill>
                  <a:srgbClr val="0C4873"/>
                </a:solidFill>
                <a:effectLst/>
                <a:latin typeface="+mn-lt"/>
              </a:rPr>
              <a:t> </a:t>
            </a:r>
            <a:r>
              <a:rPr lang="en-GB" sz="2200" b="0" i="0" dirty="0" err="1">
                <a:solidFill>
                  <a:srgbClr val="0C4873"/>
                </a:solidFill>
                <a:effectLst/>
                <a:latin typeface="+mn-lt"/>
              </a:rPr>
              <a:t>velit</a:t>
            </a:r>
            <a:r>
              <a:rPr lang="en-GB" sz="2200" b="0" i="0" dirty="0">
                <a:solidFill>
                  <a:srgbClr val="0C4873"/>
                </a:solidFill>
                <a:effectLst/>
                <a:latin typeface="+mn-lt"/>
              </a:rPr>
              <a:t> </a:t>
            </a:r>
            <a:r>
              <a:rPr lang="en-GB" sz="2200" b="0" i="0" dirty="0" err="1">
                <a:solidFill>
                  <a:srgbClr val="0C4873"/>
                </a:solidFill>
                <a:effectLst/>
                <a:latin typeface="+mn-lt"/>
              </a:rPr>
              <a:t>dignissim</a:t>
            </a:r>
            <a:r>
              <a:rPr lang="en-GB" sz="2200" b="0" i="0" dirty="0">
                <a:solidFill>
                  <a:srgbClr val="0C4873"/>
                </a:solidFill>
                <a:effectLst/>
                <a:latin typeface="+mn-lt"/>
              </a:rPr>
              <a:t>. </a:t>
            </a:r>
            <a:r>
              <a:rPr lang="en-GB" sz="2200" b="0" i="0" dirty="0" err="1">
                <a:solidFill>
                  <a:srgbClr val="0C4873"/>
                </a:solidFill>
                <a:effectLst/>
                <a:latin typeface="+mn-lt"/>
              </a:rPr>
              <a:t>Mauris</a:t>
            </a:r>
            <a:r>
              <a:rPr lang="en-GB" sz="2200" b="0" i="0" dirty="0">
                <a:solidFill>
                  <a:srgbClr val="0C4873"/>
                </a:solidFill>
                <a:effectLst/>
                <a:latin typeface="+mn-lt"/>
              </a:rPr>
              <a:t> in </a:t>
            </a:r>
            <a:r>
              <a:rPr lang="en-GB" sz="2200" b="0" i="0" dirty="0" err="1">
                <a:solidFill>
                  <a:srgbClr val="0C4873"/>
                </a:solidFill>
                <a:effectLst/>
                <a:latin typeface="+mn-lt"/>
              </a:rPr>
              <a:t>aliquam</a:t>
            </a:r>
            <a:r>
              <a:rPr lang="en-GB" sz="2200" b="0" i="0" dirty="0">
                <a:solidFill>
                  <a:srgbClr val="0C4873"/>
                </a:solidFill>
                <a:effectLst/>
                <a:latin typeface="+mn-lt"/>
              </a:rPr>
              <a:t> </a:t>
            </a:r>
            <a:r>
              <a:rPr lang="en-GB" sz="2200" b="0" i="0" dirty="0" err="1">
                <a:solidFill>
                  <a:srgbClr val="0C4873"/>
                </a:solidFill>
                <a:effectLst/>
                <a:latin typeface="+mn-lt"/>
              </a:rPr>
              <a:t>sem</a:t>
            </a:r>
            <a:r>
              <a:rPr lang="en-GB" sz="2200" b="0" i="0" dirty="0">
                <a:solidFill>
                  <a:srgbClr val="0C4873"/>
                </a:solidFill>
                <a:effectLst/>
                <a:latin typeface="+mn-lt"/>
              </a:rPr>
              <a:t> </a:t>
            </a:r>
            <a:r>
              <a:rPr lang="en-GB" sz="2200" b="0" i="0" dirty="0" err="1">
                <a:solidFill>
                  <a:srgbClr val="0C4873"/>
                </a:solidFill>
                <a:effectLst/>
                <a:latin typeface="+mn-lt"/>
              </a:rPr>
              <a:t>fringilla</a:t>
            </a:r>
            <a:r>
              <a:rPr lang="en-GB" sz="2200" b="0" i="0" dirty="0">
                <a:solidFill>
                  <a:srgbClr val="0C4873"/>
                </a:solidFill>
                <a:effectLst/>
                <a:latin typeface="+mn-lt"/>
              </a:rPr>
              <a:t> </a:t>
            </a:r>
            <a:r>
              <a:rPr lang="en-GB" sz="2200" b="0" i="0" dirty="0" err="1">
                <a:solidFill>
                  <a:srgbClr val="0C4873"/>
                </a:solidFill>
                <a:effectLst/>
                <a:latin typeface="+mn-lt"/>
              </a:rPr>
              <a:t>ut</a:t>
            </a:r>
            <a:r>
              <a:rPr lang="en-GB" sz="2200" b="0" i="0" dirty="0">
                <a:solidFill>
                  <a:srgbClr val="0C4873"/>
                </a:solidFill>
                <a:effectLst/>
                <a:latin typeface="+mn-lt"/>
              </a:rPr>
              <a:t> </a:t>
            </a:r>
            <a:r>
              <a:rPr lang="en-GB" sz="2200" b="0" i="0" dirty="0" err="1">
                <a:solidFill>
                  <a:srgbClr val="0C4873"/>
                </a:solidFill>
                <a:effectLst/>
                <a:latin typeface="+mn-lt"/>
              </a:rPr>
              <a:t>morbi</a:t>
            </a:r>
            <a:r>
              <a:rPr lang="en-GB" sz="2200" b="0" i="0" dirty="0">
                <a:solidFill>
                  <a:srgbClr val="0C4873"/>
                </a:solidFill>
                <a:effectLst/>
                <a:latin typeface="+mn-lt"/>
              </a:rPr>
              <a:t> </a:t>
            </a:r>
            <a:r>
              <a:rPr lang="en-GB" sz="2200" b="0" i="0" dirty="0" err="1">
                <a:solidFill>
                  <a:srgbClr val="0C4873"/>
                </a:solidFill>
                <a:effectLst/>
                <a:latin typeface="+mn-lt"/>
              </a:rPr>
              <a:t>tincidunt</a:t>
            </a:r>
            <a:r>
              <a:rPr lang="en-GB" sz="2200" b="0" i="0" dirty="0">
                <a:solidFill>
                  <a:srgbClr val="0C4873"/>
                </a:solidFill>
                <a:effectLst/>
                <a:latin typeface="+mn-lt"/>
              </a:rPr>
              <a:t> </a:t>
            </a:r>
            <a:r>
              <a:rPr lang="en-GB" sz="2200" b="0" i="0" dirty="0" err="1">
                <a:solidFill>
                  <a:srgbClr val="0C4873"/>
                </a:solidFill>
                <a:effectLst/>
                <a:latin typeface="+mn-lt"/>
              </a:rPr>
              <a:t>augue</a:t>
            </a:r>
            <a:r>
              <a:rPr lang="en-GB" sz="2200" b="0" i="0" dirty="0">
                <a:solidFill>
                  <a:srgbClr val="0C4873"/>
                </a:solidFill>
                <a:effectLst/>
                <a:latin typeface="+mn-lt"/>
              </a:rPr>
              <a:t>. </a:t>
            </a:r>
            <a:r>
              <a:rPr lang="en-GB" sz="2200" b="0" i="0" dirty="0" err="1">
                <a:solidFill>
                  <a:srgbClr val="0C4873"/>
                </a:solidFill>
                <a:effectLst/>
                <a:latin typeface="+mn-lt"/>
              </a:rPr>
              <a:t>Etiam</a:t>
            </a:r>
            <a:r>
              <a:rPr lang="en-GB" sz="2200" b="0" i="0" dirty="0">
                <a:solidFill>
                  <a:srgbClr val="0C4873"/>
                </a:solidFill>
                <a:effectLst/>
                <a:latin typeface="+mn-lt"/>
              </a:rPr>
              <a:t> </a:t>
            </a:r>
            <a:r>
              <a:rPr lang="en-GB" sz="2200" b="0" i="0" dirty="0" err="1">
                <a:solidFill>
                  <a:srgbClr val="0C4873"/>
                </a:solidFill>
                <a:effectLst/>
                <a:latin typeface="+mn-lt"/>
              </a:rPr>
              <a:t>tempor</a:t>
            </a:r>
            <a:r>
              <a:rPr lang="en-GB" sz="2200" b="0" i="0" dirty="0">
                <a:solidFill>
                  <a:srgbClr val="0C4873"/>
                </a:solidFill>
                <a:effectLst/>
                <a:latin typeface="+mn-lt"/>
              </a:rPr>
              <a:t> </a:t>
            </a:r>
            <a:r>
              <a:rPr lang="en-GB" sz="2200" b="0" i="0" dirty="0" err="1">
                <a:solidFill>
                  <a:srgbClr val="0C4873"/>
                </a:solidFill>
                <a:effectLst/>
                <a:latin typeface="+mn-lt"/>
              </a:rPr>
              <a:t>orci</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lobortis</a:t>
            </a:r>
            <a:r>
              <a:rPr lang="en-GB" sz="2200" b="0" i="0" dirty="0">
                <a:solidFill>
                  <a:srgbClr val="0C4873"/>
                </a:solidFill>
                <a:effectLst/>
                <a:latin typeface="+mn-lt"/>
              </a:rPr>
              <a:t>. Vitae semper </a:t>
            </a:r>
            <a:r>
              <a:rPr lang="en-GB" sz="2200" b="0" i="0" dirty="0" err="1">
                <a:solidFill>
                  <a:srgbClr val="0C4873"/>
                </a:solidFill>
                <a:effectLst/>
                <a:latin typeface="+mn-lt"/>
              </a:rPr>
              <a:t>quis</a:t>
            </a:r>
            <a:r>
              <a:rPr lang="en-GB" sz="2200" b="0" i="0" dirty="0">
                <a:solidFill>
                  <a:srgbClr val="0C4873"/>
                </a:solidFill>
                <a:effectLst/>
                <a:latin typeface="+mn-lt"/>
              </a:rPr>
              <a:t> </a:t>
            </a:r>
            <a:r>
              <a:rPr lang="en-GB" sz="2200" b="0" i="0" dirty="0" err="1">
                <a:solidFill>
                  <a:srgbClr val="0C4873"/>
                </a:solidFill>
                <a:effectLst/>
                <a:latin typeface="+mn-lt"/>
              </a:rPr>
              <a:t>lectus</a:t>
            </a:r>
            <a:r>
              <a:rPr lang="en-GB" sz="2200" b="0" i="0" dirty="0">
                <a:solidFill>
                  <a:srgbClr val="0C4873"/>
                </a:solidFill>
                <a:effectLst/>
                <a:latin typeface="+mn-lt"/>
              </a:rPr>
              <a:t> </a:t>
            </a:r>
            <a:r>
              <a:rPr lang="en-GB" sz="2200" b="0" i="0" dirty="0" err="1">
                <a:solidFill>
                  <a:srgbClr val="0C4873"/>
                </a:solidFill>
                <a:effectLst/>
                <a:latin typeface="+mn-lt"/>
              </a:rPr>
              <a:t>nulla</a:t>
            </a:r>
            <a:r>
              <a:rPr lang="en-GB" sz="2200" b="0" i="0" dirty="0">
                <a:solidFill>
                  <a:srgbClr val="0C4873"/>
                </a:solidFill>
                <a:effectLst/>
                <a:latin typeface="+mn-lt"/>
              </a:rPr>
              <a:t> at. </a:t>
            </a:r>
            <a:r>
              <a:rPr lang="en-GB" sz="2200" b="0" i="0" dirty="0" err="1">
                <a:solidFill>
                  <a:srgbClr val="0C4873"/>
                </a:solidFill>
                <a:effectLst/>
                <a:latin typeface="+mn-lt"/>
              </a:rPr>
              <a:t>Scelerisque</a:t>
            </a:r>
            <a:r>
              <a:rPr lang="en-GB" sz="2200" b="0" i="0" dirty="0">
                <a:solidFill>
                  <a:srgbClr val="0C4873"/>
                </a:solidFill>
                <a:effectLst/>
                <a:latin typeface="+mn-lt"/>
              </a:rPr>
              <a:t> fermentum dui </a:t>
            </a:r>
            <a:r>
              <a:rPr lang="en-GB" sz="2200" b="0" i="0" dirty="0" err="1">
                <a:solidFill>
                  <a:srgbClr val="0C4873"/>
                </a:solidFill>
                <a:effectLst/>
                <a:latin typeface="+mn-lt"/>
              </a:rPr>
              <a:t>faucibus</a:t>
            </a:r>
            <a:r>
              <a:rPr lang="en-GB" sz="2200" b="0" i="0" dirty="0">
                <a:solidFill>
                  <a:srgbClr val="0C4873"/>
                </a:solidFill>
                <a:effectLst/>
                <a:latin typeface="+mn-lt"/>
              </a:rPr>
              <a:t> in. </a:t>
            </a:r>
            <a:r>
              <a:rPr lang="en-GB" sz="2200" b="0" i="0" dirty="0" err="1">
                <a:solidFill>
                  <a:srgbClr val="0C4873"/>
                </a:solidFill>
                <a:effectLst/>
                <a:latin typeface="+mn-lt"/>
              </a:rPr>
              <a:t>Nulla</a:t>
            </a:r>
            <a:r>
              <a:rPr lang="en-GB" sz="2200" b="0" i="0" dirty="0">
                <a:solidFill>
                  <a:srgbClr val="0C4873"/>
                </a:solidFill>
                <a:effectLst/>
                <a:latin typeface="+mn-lt"/>
              </a:rPr>
              <a:t> </a:t>
            </a:r>
            <a:r>
              <a:rPr lang="en-GB" sz="2200" b="0" i="0" dirty="0" err="1">
                <a:solidFill>
                  <a:srgbClr val="0C4873"/>
                </a:solidFill>
                <a:effectLst/>
                <a:latin typeface="+mn-lt"/>
              </a:rPr>
              <a:t>facilisi</a:t>
            </a:r>
            <a:r>
              <a:rPr lang="en-GB" sz="2200" b="0" i="0" dirty="0">
                <a:solidFill>
                  <a:srgbClr val="0C4873"/>
                </a:solidFill>
                <a:effectLst/>
                <a:latin typeface="+mn-lt"/>
              </a:rPr>
              <a:t> </a:t>
            </a:r>
            <a:r>
              <a:rPr lang="en-GB" sz="2200" b="0" i="0" dirty="0" err="1">
                <a:solidFill>
                  <a:srgbClr val="0C4873"/>
                </a:solidFill>
                <a:effectLst/>
                <a:latin typeface="+mn-lt"/>
              </a:rPr>
              <a:t>cras</a:t>
            </a:r>
            <a:r>
              <a:rPr lang="en-GB" sz="2200" b="0" i="0" dirty="0">
                <a:solidFill>
                  <a:srgbClr val="0C4873"/>
                </a:solidFill>
                <a:effectLst/>
                <a:latin typeface="+mn-lt"/>
              </a:rPr>
              <a:t> fermentum </a:t>
            </a:r>
            <a:r>
              <a:rPr lang="en-GB" sz="2200" b="0" i="0" dirty="0" err="1">
                <a:solidFill>
                  <a:srgbClr val="0C4873"/>
                </a:solidFill>
                <a:effectLst/>
                <a:latin typeface="+mn-lt"/>
              </a:rPr>
              <a:t>odio</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feugiat</a:t>
            </a:r>
            <a:r>
              <a:rPr lang="en-GB" sz="2200" b="0" i="0" dirty="0">
                <a:solidFill>
                  <a:srgbClr val="0C4873"/>
                </a:solidFill>
                <a:effectLst/>
                <a:latin typeface="+mn-lt"/>
              </a:rPr>
              <a:t> </a:t>
            </a:r>
            <a:r>
              <a:rPr lang="en-GB" sz="2200" b="0" i="0" dirty="0" err="1">
                <a:solidFill>
                  <a:srgbClr val="0C4873"/>
                </a:solidFill>
                <a:effectLst/>
                <a:latin typeface="+mn-lt"/>
              </a:rPr>
              <a:t>pretium</a:t>
            </a:r>
            <a:r>
              <a:rPr lang="en-GB" sz="2200" b="0" i="0" dirty="0">
                <a:solidFill>
                  <a:srgbClr val="0C4873"/>
                </a:solidFill>
                <a:effectLst/>
                <a:latin typeface="+mn-lt"/>
              </a:rPr>
              <a:t>. </a:t>
            </a:r>
            <a:r>
              <a:rPr lang="en-GB" sz="2200" b="0" i="0" dirty="0" err="1">
                <a:solidFill>
                  <a:srgbClr val="0C4873"/>
                </a:solidFill>
                <a:effectLst/>
                <a:latin typeface="+mn-lt"/>
              </a:rPr>
              <a:t>Adipiscing</a:t>
            </a:r>
            <a:r>
              <a:rPr lang="en-GB" sz="2200" b="0" i="0" dirty="0">
                <a:solidFill>
                  <a:srgbClr val="0C4873"/>
                </a:solidFill>
                <a:effectLst/>
                <a:latin typeface="+mn-lt"/>
              </a:rPr>
              <a:t> </a:t>
            </a:r>
            <a:r>
              <a:rPr lang="en-GB" sz="2200" b="0" i="0" dirty="0" err="1">
                <a:solidFill>
                  <a:srgbClr val="0C4873"/>
                </a:solidFill>
                <a:effectLst/>
                <a:latin typeface="+mn-lt"/>
              </a:rPr>
              <a:t>elit</a:t>
            </a:r>
            <a:r>
              <a:rPr lang="en-GB" sz="2200" b="0" i="0" dirty="0">
                <a:solidFill>
                  <a:srgbClr val="0C4873"/>
                </a:solidFill>
                <a:effectLst/>
                <a:latin typeface="+mn-lt"/>
              </a:rPr>
              <a:t> </a:t>
            </a:r>
            <a:r>
              <a:rPr lang="en-GB" sz="2200" b="0" i="0" dirty="0" err="1">
                <a:solidFill>
                  <a:srgbClr val="0C4873"/>
                </a:solidFill>
                <a:effectLst/>
                <a:latin typeface="+mn-lt"/>
              </a:rPr>
              <a:t>duis</a:t>
            </a:r>
            <a:r>
              <a:rPr lang="en-GB" sz="2200" b="0" i="0" dirty="0">
                <a:solidFill>
                  <a:srgbClr val="0C4873"/>
                </a:solidFill>
                <a:effectLst/>
                <a:latin typeface="+mn-lt"/>
              </a:rPr>
              <a:t> </a:t>
            </a:r>
            <a:r>
              <a:rPr lang="en-GB" sz="2200" b="0" i="0" dirty="0" err="1">
                <a:solidFill>
                  <a:srgbClr val="0C4873"/>
                </a:solidFill>
                <a:effectLst/>
                <a:latin typeface="+mn-lt"/>
              </a:rPr>
              <a:t>tristique</a:t>
            </a:r>
            <a:r>
              <a:rPr lang="en-GB" sz="2200" b="0" i="0" dirty="0">
                <a:solidFill>
                  <a:srgbClr val="0C4873"/>
                </a:solidFill>
                <a:effectLst/>
                <a:latin typeface="+mn-lt"/>
              </a:rPr>
              <a:t> </a:t>
            </a:r>
            <a:r>
              <a:rPr lang="en-GB" sz="2200" b="0" i="0" dirty="0" err="1">
                <a:solidFill>
                  <a:srgbClr val="0C4873"/>
                </a:solidFill>
                <a:effectLst/>
                <a:latin typeface="+mn-lt"/>
              </a:rPr>
              <a:t>sollicitudin</a:t>
            </a:r>
            <a:r>
              <a:rPr lang="en-GB" sz="2200" b="0" i="0" dirty="0">
                <a:solidFill>
                  <a:srgbClr val="0C4873"/>
                </a:solidFill>
                <a:effectLst/>
                <a:latin typeface="+mn-lt"/>
              </a:rPr>
              <a:t> </a:t>
            </a:r>
            <a:r>
              <a:rPr lang="en-GB" sz="2200" b="0" i="0" dirty="0" err="1">
                <a:solidFill>
                  <a:srgbClr val="0C4873"/>
                </a:solidFill>
                <a:effectLst/>
                <a:latin typeface="+mn-lt"/>
              </a:rPr>
              <a:t>nibh</a:t>
            </a:r>
            <a:r>
              <a:rPr lang="en-GB" sz="2200" b="0" i="0" dirty="0">
                <a:solidFill>
                  <a:srgbClr val="0C4873"/>
                </a:solidFill>
                <a:effectLst/>
                <a:latin typeface="+mn-lt"/>
              </a:rPr>
              <a:t>.</a:t>
            </a:r>
          </a:p>
          <a:p>
            <a:pPr algn="just"/>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eu</a:t>
            </a:r>
            <a:r>
              <a:rPr lang="en-GB" sz="2200" b="0" i="0" dirty="0">
                <a:solidFill>
                  <a:srgbClr val="0C4873"/>
                </a:solidFill>
                <a:effectLst/>
                <a:latin typeface="+mn-lt"/>
              </a:rPr>
              <a:t> </a:t>
            </a:r>
            <a:r>
              <a:rPr lang="en-GB" sz="2200" b="0" i="0" dirty="0" err="1">
                <a:solidFill>
                  <a:srgbClr val="0C4873"/>
                </a:solidFill>
                <a:effectLst/>
                <a:latin typeface="+mn-lt"/>
              </a:rPr>
              <a:t>consequat</a:t>
            </a:r>
            <a:r>
              <a:rPr lang="en-GB" sz="2200" b="0" i="0" dirty="0">
                <a:solidFill>
                  <a:srgbClr val="0C4873"/>
                </a:solidFill>
                <a:effectLst/>
                <a:latin typeface="+mn-lt"/>
              </a:rPr>
              <a:t> ac </a:t>
            </a:r>
            <a:r>
              <a:rPr lang="en-GB" sz="2200" b="0" i="0" dirty="0" err="1">
                <a:solidFill>
                  <a:srgbClr val="0C4873"/>
                </a:solidFill>
                <a:effectLst/>
                <a:latin typeface="+mn-lt"/>
              </a:rPr>
              <a:t>felis</a:t>
            </a:r>
            <a:r>
              <a:rPr lang="en-GB" sz="2200" b="0" i="0" dirty="0">
                <a:solidFill>
                  <a:srgbClr val="0C4873"/>
                </a:solidFill>
                <a:effectLst/>
                <a:latin typeface="+mn-lt"/>
              </a:rPr>
              <a:t> </a:t>
            </a:r>
            <a:r>
              <a:rPr lang="en-GB" sz="2200" b="0" i="0" dirty="0" err="1">
                <a:solidFill>
                  <a:srgbClr val="0C4873"/>
                </a:solidFill>
                <a:effectLst/>
                <a:latin typeface="+mn-lt"/>
              </a:rPr>
              <a:t>donec</a:t>
            </a:r>
            <a:r>
              <a:rPr lang="en-GB" sz="2200" b="0" i="0" dirty="0">
                <a:solidFill>
                  <a:srgbClr val="0C4873"/>
                </a:solidFill>
                <a:effectLst/>
                <a:latin typeface="+mn-lt"/>
              </a:rPr>
              <a:t>. </a:t>
            </a:r>
            <a:r>
              <a:rPr lang="en-GB" sz="2200" b="0" i="0" dirty="0" err="1">
                <a:solidFill>
                  <a:srgbClr val="0C4873"/>
                </a:solidFill>
                <a:effectLst/>
                <a:latin typeface="+mn-lt"/>
              </a:rPr>
              <a:t>Congue</a:t>
            </a:r>
            <a:r>
              <a:rPr lang="en-GB" sz="2200" b="0" i="0" dirty="0">
                <a:solidFill>
                  <a:srgbClr val="0C4873"/>
                </a:solidFill>
                <a:effectLst/>
                <a:latin typeface="+mn-lt"/>
              </a:rPr>
              <a:t> </a:t>
            </a:r>
            <a:r>
              <a:rPr lang="en-GB" sz="2200" b="0" i="0" dirty="0" err="1">
                <a:solidFill>
                  <a:srgbClr val="0C4873"/>
                </a:solidFill>
                <a:effectLst/>
                <a:latin typeface="+mn-lt"/>
              </a:rPr>
              <a:t>quisque</a:t>
            </a:r>
            <a:r>
              <a:rPr lang="en-GB" sz="2200" b="0" i="0" dirty="0">
                <a:solidFill>
                  <a:srgbClr val="0C4873"/>
                </a:solidFill>
                <a:effectLst/>
                <a:latin typeface="+mn-lt"/>
              </a:rPr>
              <a:t> </a:t>
            </a:r>
            <a:r>
              <a:rPr lang="en-GB" sz="2200" b="0" i="0" dirty="0" err="1">
                <a:solidFill>
                  <a:srgbClr val="0C4873"/>
                </a:solidFill>
                <a:effectLst/>
                <a:latin typeface="+mn-lt"/>
              </a:rPr>
              <a:t>egestas</a:t>
            </a:r>
            <a:r>
              <a:rPr lang="en-GB" sz="2200" b="0" i="0" dirty="0">
                <a:solidFill>
                  <a:srgbClr val="0C4873"/>
                </a:solidFill>
                <a:effectLst/>
                <a:latin typeface="+mn-lt"/>
              </a:rPr>
              <a:t> </a:t>
            </a:r>
            <a:r>
              <a:rPr lang="en-GB" sz="2200" b="0" i="0" dirty="0" err="1">
                <a:solidFill>
                  <a:srgbClr val="0C4873"/>
                </a:solidFill>
                <a:effectLst/>
                <a:latin typeface="+mn-lt"/>
              </a:rPr>
              <a:t>diam</a:t>
            </a:r>
            <a:r>
              <a:rPr lang="en-GB" sz="2200" b="0" i="0" dirty="0">
                <a:solidFill>
                  <a:srgbClr val="0C4873"/>
                </a:solidFill>
                <a:effectLst/>
                <a:latin typeface="+mn-lt"/>
              </a:rPr>
              <a:t> in </a:t>
            </a:r>
            <a:r>
              <a:rPr lang="en-GB" sz="2200" b="0" i="0" dirty="0" err="1">
                <a:solidFill>
                  <a:srgbClr val="0C4873"/>
                </a:solidFill>
                <a:effectLst/>
                <a:latin typeface="+mn-lt"/>
              </a:rPr>
              <a:t>arcu</a:t>
            </a:r>
            <a:r>
              <a:rPr lang="en-GB" sz="2200" b="0" i="0" dirty="0">
                <a:solidFill>
                  <a:srgbClr val="0C4873"/>
                </a:solidFill>
                <a:effectLst/>
                <a:latin typeface="+mn-lt"/>
              </a:rPr>
              <a:t> cursus. Id </a:t>
            </a:r>
            <a:r>
              <a:rPr lang="en-GB" sz="2200" b="0" i="0" dirty="0" err="1">
                <a:solidFill>
                  <a:srgbClr val="0C4873"/>
                </a:solidFill>
                <a:effectLst/>
                <a:latin typeface="+mn-lt"/>
              </a:rPr>
              <a:t>volutpat</a:t>
            </a:r>
            <a:r>
              <a:rPr lang="en-GB" sz="2200" b="0" i="0" dirty="0">
                <a:solidFill>
                  <a:srgbClr val="0C4873"/>
                </a:solidFill>
                <a:effectLst/>
                <a:latin typeface="+mn-lt"/>
              </a:rPr>
              <a:t> </a:t>
            </a:r>
            <a:r>
              <a:rPr lang="en-GB" sz="2200" b="0" i="0" dirty="0" err="1">
                <a:solidFill>
                  <a:srgbClr val="0C4873"/>
                </a:solidFill>
                <a:effectLst/>
                <a:latin typeface="+mn-lt"/>
              </a:rPr>
              <a:t>lacus</a:t>
            </a:r>
            <a:r>
              <a:rPr lang="en-GB" sz="2200" b="0" i="0" dirty="0">
                <a:solidFill>
                  <a:srgbClr val="0C4873"/>
                </a:solidFill>
                <a:effectLst/>
                <a:latin typeface="+mn-lt"/>
              </a:rPr>
              <a:t> </a:t>
            </a:r>
            <a:r>
              <a:rPr lang="en-GB" sz="2200" b="0" i="0" dirty="0" err="1">
                <a:solidFill>
                  <a:srgbClr val="0C4873"/>
                </a:solidFill>
                <a:effectLst/>
                <a:latin typeface="+mn-lt"/>
              </a:rPr>
              <a:t>laoreet</a:t>
            </a:r>
            <a:r>
              <a:rPr lang="en-GB" sz="2200" b="0" i="0" dirty="0">
                <a:solidFill>
                  <a:srgbClr val="0C4873"/>
                </a:solidFill>
                <a:effectLst/>
                <a:latin typeface="+mn-lt"/>
              </a:rPr>
              <a:t> non. </a:t>
            </a:r>
          </a:p>
        </p:txBody>
      </p:sp>
      <p:sp>
        <p:nvSpPr>
          <p:cNvPr id="17" name="Text Placeholder 16">
            <a:extLst>
              <a:ext uri="{FF2B5EF4-FFF2-40B4-BE49-F238E27FC236}">
                <a16:creationId xmlns:a16="http://schemas.microsoft.com/office/drawing/2014/main" id="{9ED43A0F-8EF4-6D0D-04D3-A4D27C47C3E5}"/>
              </a:ext>
            </a:extLst>
          </p:cNvPr>
          <p:cNvSpPr>
            <a:spLocks noGrp="1"/>
          </p:cNvSpPr>
          <p:nvPr>
            <p:ph type="body" sz="quarter" idx="15" hasCustomPrompt="1"/>
          </p:nvPr>
        </p:nvSpPr>
        <p:spPr>
          <a:xfrm>
            <a:off x="1168051" y="903317"/>
            <a:ext cx="7027418" cy="1447800"/>
          </a:xfrm>
          <a:prstGeom prst="rect">
            <a:avLst/>
          </a:prstGeom>
        </p:spPr>
        <p:txBody>
          <a:bodyPr/>
          <a:lstStyle>
            <a:lvl1pPr>
              <a:defRPr sz="4050" b="1">
                <a:solidFill>
                  <a:srgbClr val="0F4773"/>
                </a:solidFill>
              </a:defRPr>
            </a:lvl1pPr>
          </a:lstStyle>
          <a:p>
            <a:pPr lvl="0"/>
            <a:r>
              <a:rPr lang="en-GB" dirty="0"/>
              <a:t>LOREM IPSUM DOLOR SIT AMET, CONSECTETUR</a:t>
            </a:r>
            <a:endParaRPr lang="en-LV" dirty="0"/>
          </a:p>
        </p:txBody>
      </p:sp>
      <p:sp>
        <p:nvSpPr>
          <p:cNvPr id="9" name="Holder 6">
            <a:extLst>
              <a:ext uri="{FF2B5EF4-FFF2-40B4-BE49-F238E27FC236}">
                <a16:creationId xmlns:a16="http://schemas.microsoft.com/office/drawing/2014/main" id="{BE339886-615E-66D1-0B68-33EDB4F20291}"/>
              </a:ext>
            </a:extLst>
          </p:cNvPr>
          <p:cNvSpPr>
            <a:spLocks noGrp="1"/>
          </p:cNvSpPr>
          <p:nvPr>
            <p:ph type="sldNum" sz="quarter" idx="7"/>
          </p:nvPr>
        </p:nvSpPr>
        <p:spPr>
          <a:xfrm>
            <a:off x="13938250" y="10517696"/>
            <a:ext cx="4623943" cy="565467"/>
          </a:xfrm>
          <a:prstGeom prst="rect">
            <a:avLst/>
          </a:prstGeom>
        </p:spPr>
        <p:txBody>
          <a:bodyPr lIns="0" tIns="0" rIns="0" bIns="0" anchor="ctr"/>
          <a:lstStyle>
            <a:lvl1pPr algn="r">
              <a:defRPr sz="1600">
                <a:solidFill>
                  <a:srgbClr val="203864"/>
                </a:solidFill>
              </a:defRPr>
            </a:lvl1pPr>
          </a:lstStyle>
          <a:p>
            <a:fld id="{B6F15528-21DE-4FAA-801E-634DDDAF4B2B}" type="slidenum">
              <a:rPr lang="en-LV" smtClean="0"/>
              <a:pPr/>
              <a:t>‹#›</a:t>
            </a:fld>
            <a:endParaRPr lang="en-LV" dirty="0"/>
          </a:p>
        </p:txBody>
      </p:sp>
      <p:grpSp>
        <p:nvGrpSpPr>
          <p:cNvPr id="10" name="Group 9">
            <a:extLst>
              <a:ext uri="{FF2B5EF4-FFF2-40B4-BE49-F238E27FC236}">
                <a16:creationId xmlns:a16="http://schemas.microsoft.com/office/drawing/2014/main" id="{8349F052-D646-F04B-1C5D-9C97C14A8227}"/>
              </a:ext>
            </a:extLst>
          </p:cNvPr>
          <p:cNvGrpSpPr/>
          <p:nvPr userDrawn="1"/>
        </p:nvGrpSpPr>
        <p:grpSpPr>
          <a:xfrm>
            <a:off x="1136650" y="10713831"/>
            <a:ext cx="4825222" cy="369332"/>
            <a:chOff x="307805" y="10743874"/>
            <a:chExt cx="4825222" cy="369332"/>
          </a:xfrm>
        </p:grpSpPr>
        <p:pic>
          <p:nvPicPr>
            <p:cNvPr id="11" name="Picture 10" descr="Icon&#10;&#10;Description automatically generated">
              <a:extLst>
                <a:ext uri="{FF2B5EF4-FFF2-40B4-BE49-F238E27FC236}">
                  <a16:creationId xmlns:a16="http://schemas.microsoft.com/office/drawing/2014/main" id="{591C1BB2-F11B-9A8D-6322-84A36C6720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7805" y="10773918"/>
              <a:ext cx="309245" cy="309245"/>
            </a:xfrm>
            <a:prstGeom prst="rect">
              <a:avLst/>
            </a:prstGeom>
          </p:spPr>
        </p:pic>
        <p:sp>
          <p:nvSpPr>
            <p:cNvPr id="12" name="TextBox 11">
              <a:extLst>
                <a:ext uri="{FF2B5EF4-FFF2-40B4-BE49-F238E27FC236}">
                  <a16:creationId xmlns:a16="http://schemas.microsoft.com/office/drawing/2014/main" id="{62A7EE70-C43F-8C29-AEAE-3A04AA3F9CC9}"/>
                </a:ext>
              </a:extLst>
            </p:cNvPr>
            <p:cNvSpPr txBox="1"/>
            <p:nvPr userDrawn="1"/>
          </p:nvSpPr>
          <p:spPr>
            <a:xfrm>
              <a:off x="831850" y="10743874"/>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grpSp>
    </p:spTree>
    <p:extLst>
      <p:ext uri="{BB962C8B-B14F-4D97-AF65-F5344CB8AC3E}">
        <p14:creationId xmlns:p14="http://schemas.microsoft.com/office/powerpoint/2010/main" val="289765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3894C9-8F28-24B1-4EFD-B2536D16D171}"/>
              </a:ext>
            </a:extLst>
          </p:cNvPr>
          <p:cNvSpPr>
            <a:spLocks noGrp="1"/>
          </p:cNvSpPr>
          <p:nvPr>
            <p:ph type="ftr" sz="quarter" idx="3"/>
          </p:nvPr>
        </p:nvSpPr>
        <p:spPr>
          <a:xfrm>
            <a:off x="6659563" y="10482263"/>
            <a:ext cx="6784975" cy="6016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4" name="Slide Number Placeholder 5">
            <a:extLst>
              <a:ext uri="{FF2B5EF4-FFF2-40B4-BE49-F238E27FC236}">
                <a16:creationId xmlns:a16="http://schemas.microsoft.com/office/drawing/2014/main" id="{D7A4E6D8-CF64-6758-A082-1769A8960394}"/>
              </a:ext>
            </a:extLst>
          </p:cNvPr>
          <p:cNvSpPr>
            <a:spLocks noGrp="1"/>
          </p:cNvSpPr>
          <p:nvPr>
            <p:ph type="sldNum" sz="quarter" idx="4"/>
          </p:nvPr>
        </p:nvSpPr>
        <p:spPr>
          <a:xfrm>
            <a:off x="14198600" y="10482263"/>
            <a:ext cx="4522788" cy="601662"/>
          </a:xfrm>
          <a:prstGeom prst="rect">
            <a:avLst/>
          </a:prstGeom>
        </p:spPr>
        <p:txBody>
          <a:bodyPr vert="horz" lIns="91440" tIns="45720" rIns="91440" bIns="45720" rtlCol="0" anchor="ctr"/>
          <a:lstStyle>
            <a:lvl1pPr algn="r">
              <a:defRPr sz="1600">
                <a:solidFill>
                  <a:srgbClr val="203864"/>
                </a:solidFill>
                <a:latin typeface="+mj-lt"/>
              </a:defRPr>
            </a:lvl1pPr>
          </a:lstStyle>
          <a:p>
            <a:fld id="{28EEA57A-62B1-F74C-B461-1BD839311FE3}" type="slidenum">
              <a:rPr lang="en-LV" smtClean="0"/>
              <a:pPr/>
              <a:t>‹#›</a:t>
            </a:fld>
            <a:endParaRPr lang="en-LV" dirty="0"/>
          </a:p>
        </p:txBody>
      </p:sp>
      <p:sp>
        <p:nvSpPr>
          <p:cNvPr id="5" name="Date Placeholder 3">
            <a:extLst>
              <a:ext uri="{FF2B5EF4-FFF2-40B4-BE49-F238E27FC236}">
                <a16:creationId xmlns:a16="http://schemas.microsoft.com/office/drawing/2014/main" id="{0F96E2FF-958C-5582-529B-A3C6A483D173}"/>
              </a:ext>
            </a:extLst>
          </p:cNvPr>
          <p:cNvSpPr>
            <a:spLocks noGrp="1"/>
          </p:cNvSpPr>
          <p:nvPr>
            <p:ph type="dt" sz="half" idx="2"/>
          </p:nvPr>
        </p:nvSpPr>
        <p:spPr>
          <a:xfrm>
            <a:off x="1382713" y="10482263"/>
            <a:ext cx="4522787" cy="60166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24/2/23</a:t>
            </a:r>
            <a:endParaRPr lang="en-LV" dirty="0"/>
          </a:p>
        </p:txBody>
      </p:sp>
    </p:spTree>
  </p:cSld>
  <p:clrMap bg1="lt1" tx1="dk1" bg2="lt2" tx2="dk2" accent1="accent1" accent2="accent2" accent3="accent3" accent4="accent4" accent5="accent5" accent6="accent6" hlink="hlink" folHlink="folHlink"/>
  <p:sldLayoutIdLst>
    <p:sldLayoutId id="2147483661" r:id="rId1"/>
    <p:sldLayoutId id="2147483667" r:id="rId2"/>
    <p:sldLayoutId id="2147483668" r:id="rId3"/>
    <p:sldLayoutId id="2147483669" r:id="rId4"/>
    <p:sldLayoutId id="2147483670" r:id="rId5"/>
    <p:sldLayoutId id="2147483671" r:id="rId6"/>
    <p:sldLayoutId id="2147483672" r:id="rId7"/>
    <p:sldLayoutId id="2147483674" r:id="rId8"/>
    <p:sldLayoutId id="2147483675" r:id="rId9"/>
    <p:sldLayoutId id="2147483676" r:id="rId10"/>
    <p:sldLayoutId id="2147483677" r:id="rId11"/>
    <p:sldLayoutId id="2147483679" r:id="rId12"/>
    <p:sldLayoutId id="2147483680" r:id="rId13"/>
    <p:sldLayoutId id="2147483682" r:id="rId14"/>
    <p:sldLayoutId id="2147483681" r:id="rId15"/>
    <p:sldLayoutId id="2147483689" r:id="rId16"/>
    <p:sldLayoutId id="2147483881" r:id="rId17"/>
    <p:sldLayoutId id="2147483883" r:id="rId18"/>
  </p:sldLayoutIdLst>
  <p:hf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9.jp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png"/><Relationship Id="rId7" Type="http://schemas.openxmlformats.org/officeDocument/2006/relationships/image" Target="../media/image43.jp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G"/><Relationship Id="rId1" Type="http://schemas.openxmlformats.org/officeDocument/2006/relationships/slideLayout" Target="../slideLayouts/slideLayout4.xml"/><Relationship Id="rId6" Type="http://schemas.openxmlformats.org/officeDocument/2006/relationships/image" Target="../media/image50.JPG"/><Relationship Id="rId5" Type="http://schemas.openxmlformats.org/officeDocument/2006/relationships/image" Target="../media/image49.jpeg"/><Relationship Id="rId4" Type="http://schemas.openxmlformats.org/officeDocument/2006/relationships/image" Target="../media/image48.jp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59.jpg"/></Relationships>
</file>

<file path=ppt/slides/_rels/slide1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e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4.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 Id="rId4" Type="http://schemas.openxmlformats.org/officeDocument/2006/relationships/image" Target="../media/image76.jpeg"/></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86.jpe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22.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29.png"/><Relationship Id="rId7" Type="http://schemas.openxmlformats.org/officeDocument/2006/relationships/image" Target="../media/image90.jpe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2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94.jpeg"/><Relationship Id="rId4" Type="http://schemas.openxmlformats.org/officeDocument/2006/relationships/image" Target="../media/image93.jpeg"/></Relationships>
</file>

<file path=ppt/slides/_rels/slide2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slideLayout" Target="../slideLayouts/slideLayout3.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30.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A4ECB5-26AA-D0FB-79D2-1865829E41F6}"/>
              </a:ext>
            </a:extLst>
          </p:cNvPr>
          <p:cNvSpPr>
            <a:spLocks noGrp="1"/>
          </p:cNvSpPr>
          <p:nvPr>
            <p:ph type="sldNum" sz="quarter" idx="7"/>
          </p:nvPr>
        </p:nvSpPr>
        <p:spPr/>
        <p:txBody>
          <a:bodyPr/>
          <a:lstStyle/>
          <a:p>
            <a:fld id="{B6F15528-21DE-4FAA-801E-634DDDAF4B2B}" type="slidenum">
              <a:rPr lang="en-LV" smtClean="0"/>
              <a:pPr/>
              <a:t>1</a:t>
            </a:fld>
            <a:endParaRPr lang="en-LV" dirty="0"/>
          </a:p>
        </p:txBody>
      </p:sp>
      <p:sp>
        <p:nvSpPr>
          <p:cNvPr id="3" name="Text Placeholder 2">
            <a:extLst>
              <a:ext uri="{FF2B5EF4-FFF2-40B4-BE49-F238E27FC236}">
                <a16:creationId xmlns:a16="http://schemas.microsoft.com/office/drawing/2014/main" id="{0E1F39B2-462D-FB8F-19C4-1381F78832A6}"/>
              </a:ext>
            </a:extLst>
          </p:cNvPr>
          <p:cNvSpPr>
            <a:spLocks noGrp="1"/>
          </p:cNvSpPr>
          <p:nvPr>
            <p:ph type="body" sz="quarter" idx="11"/>
          </p:nvPr>
        </p:nvSpPr>
        <p:spPr>
          <a:xfrm>
            <a:off x="7759980" y="2814636"/>
            <a:ext cx="10744200" cy="5680075"/>
          </a:xfrm>
        </p:spPr>
        <p:txBody>
          <a:bodyPr/>
          <a:lstStyle/>
          <a:p>
            <a:r>
              <a:rPr lang="en-US" dirty="0"/>
              <a:t>STEP INTO THE FUTURE WITH</a:t>
            </a:r>
            <a:endParaRPr lang="en-LV" dirty="0"/>
          </a:p>
        </p:txBody>
      </p:sp>
      <p:sp>
        <p:nvSpPr>
          <p:cNvPr id="4" name="Date Placeholder 3">
            <a:extLst>
              <a:ext uri="{FF2B5EF4-FFF2-40B4-BE49-F238E27FC236}">
                <a16:creationId xmlns:a16="http://schemas.microsoft.com/office/drawing/2014/main" id="{B076A1F4-1FEF-A53A-A599-1BA035FD2D10}"/>
              </a:ext>
            </a:extLst>
          </p:cNvPr>
          <p:cNvSpPr>
            <a:spLocks noGrp="1"/>
          </p:cNvSpPr>
          <p:nvPr>
            <p:ph type="dt" sz="half" idx="6"/>
          </p:nvPr>
        </p:nvSpPr>
        <p:spPr/>
        <p:txBody>
          <a:bodyPr/>
          <a:lstStyle/>
          <a:p>
            <a:r>
              <a:rPr lang="ru-RU" sz="1600" dirty="0"/>
              <a:t>04</a:t>
            </a:r>
            <a:r>
              <a:rPr lang="en-US" sz="1600" dirty="0"/>
              <a:t>/</a:t>
            </a:r>
            <a:r>
              <a:rPr lang="ru-RU" sz="1600" dirty="0"/>
              <a:t>20</a:t>
            </a:r>
            <a:r>
              <a:rPr lang="en-US" sz="1600" dirty="0"/>
              <a:t>/</a:t>
            </a:r>
            <a:r>
              <a:rPr lang="ru-RU" sz="1600" dirty="0"/>
              <a:t>20</a:t>
            </a:r>
            <a:r>
              <a:rPr lang="en-US" sz="1600" dirty="0"/>
              <a:t>23</a:t>
            </a:r>
          </a:p>
        </p:txBody>
      </p:sp>
      <p:pic>
        <p:nvPicPr>
          <p:cNvPr id="9" name="Picture 8" descr="Text&#10;&#10;Description automatically generated">
            <a:extLst>
              <a:ext uri="{FF2B5EF4-FFF2-40B4-BE49-F238E27FC236}">
                <a16:creationId xmlns:a16="http://schemas.microsoft.com/office/drawing/2014/main" id="{A8632B01-DB00-5573-0246-CA32F4C248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3422" y="6873875"/>
            <a:ext cx="7321270" cy="2130114"/>
          </a:xfrm>
          <a:prstGeom prst="rect">
            <a:avLst/>
          </a:prstGeom>
        </p:spPr>
      </p:pic>
      <p:pic>
        <p:nvPicPr>
          <p:cNvPr id="11" name="Picture 10" descr="Graphical user interface&#10;&#10;Description automatically generated with medium confidence">
            <a:extLst>
              <a:ext uri="{FF2B5EF4-FFF2-40B4-BE49-F238E27FC236}">
                <a16:creationId xmlns:a16="http://schemas.microsoft.com/office/drawing/2014/main" id="{627BB2BE-8925-BC5D-45D1-965C37615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 y="1681636"/>
            <a:ext cx="5791200" cy="8063973"/>
          </a:xfrm>
          <a:prstGeom prst="rect">
            <a:avLst/>
          </a:prstGeom>
        </p:spPr>
      </p:pic>
    </p:spTree>
    <p:extLst>
      <p:ext uri="{BB962C8B-B14F-4D97-AF65-F5344CB8AC3E}">
        <p14:creationId xmlns:p14="http://schemas.microsoft.com/office/powerpoint/2010/main" val="83091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10</a:t>
            </a:fld>
            <a:endParaRPr lang="en-LV" dirty="0"/>
          </a:p>
        </p:txBody>
      </p:sp>
      <p:sp>
        <p:nvSpPr>
          <p:cNvPr id="5" name="Title 1">
            <a:extLst>
              <a:ext uri="{FF2B5EF4-FFF2-40B4-BE49-F238E27FC236}">
                <a16:creationId xmlns:a16="http://schemas.microsoft.com/office/drawing/2014/main" id="{1B51CD22-40A0-490B-DC38-22E243B20010}"/>
              </a:ext>
            </a:extLst>
          </p:cNvPr>
          <p:cNvSpPr txBox="1">
            <a:spLocks/>
          </p:cNvSpPr>
          <p:nvPr/>
        </p:nvSpPr>
        <p:spPr>
          <a:xfrm>
            <a:off x="831850" y="1000539"/>
            <a:ext cx="136398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en-US" sz="4000" b="1" dirty="0">
                <a:solidFill>
                  <a:srgbClr val="144774"/>
                </a:solidFill>
                <a:latin typeface="+mn-lt"/>
                <a:cs typeface="Arial" panose="020B0604020202020204" pitchFamily="34" charset="0"/>
              </a:rPr>
              <a:t>STUDY ABROAD SEMESTER</a:t>
            </a:r>
          </a:p>
        </p:txBody>
      </p:sp>
      <p:sp>
        <p:nvSpPr>
          <p:cNvPr id="11" name="TextBox 10">
            <a:extLst>
              <a:ext uri="{FF2B5EF4-FFF2-40B4-BE49-F238E27FC236}">
                <a16:creationId xmlns:a16="http://schemas.microsoft.com/office/drawing/2014/main" id="{FAF1498A-4BAE-7A62-7450-BDC1C25B35A9}"/>
              </a:ext>
            </a:extLst>
          </p:cNvPr>
          <p:cNvSpPr txBox="1"/>
          <p:nvPr/>
        </p:nvSpPr>
        <p:spPr>
          <a:xfrm>
            <a:off x="1289050" y="2073275"/>
            <a:ext cx="18592800" cy="4893647"/>
          </a:xfrm>
          <a:prstGeom prst="rect">
            <a:avLst/>
          </a:prstGeom>
          <a:noFill/>
        </p:spPr>
        <p:txBody>
          <a:bodyPr wrap="square">
            <a:spAutoFit/>
          </a:bodyPr>
          <a:lstStyle/>
          <a:p>
            <a:r>
              <a:rPr lang="en-US" sz="2400">
                <a:solidFill>
                  <a:srgbClr val="104774"/>
                </a:solidFill>
                <a:latin typeface="+mn-lt"/>
              </a:rPr>
              <a:t>Study Abroad Semester is one of the best ways to acquire global skills and access personal and professional opportunities:</a:t>
            </a:r>
          </a:p>
          <a:p>
            <a:pPr marL="457200" indent="-457200">
              <a:buBlip>
                <a:blip r:embed="rId2"/>
              </a:buBlip>
            </a:pPr>
            <a:endParaRPr lang="en-US" sz="2400" dirty="0">
              <a:solidFill>
                <a:srgbClr val="104774"/>
              </a:solidFill>
              <a:latin typeface="+mn-lt"/>
            </a:endParaRPr>
          </a:p>
          <a:p>
            <a:pPr marL="457200" indent="-457200">
              <a:buBlip>
                <a:blip r:embed="rId2"/>
              </a:buBlip>
            </a:pPr>
            <a:r>
              <a:rPr lang="en-US" sz="2400" dirty="0">
                <a:solidFill>
                  <a:srgbClr val="104774"/>
                </a:solidFill>
                <a:latin typeface="+mn-lt"/>
              </a:rPr>
              <a:t>An entire semester – or even an academic year</a:t>
            </a:r>
          </a:p>
          <a:p>
            <a:endParaRPr lang="en-US" sz="2400" dirty="0">
              <a:solidFill>
                <a:srgbClr val="104774"/>
              </a:solidFill>
              <a:latin typeface="+mn-lt"/>
            </a:endParaRPr>
          </a:p>
          <a:p>
            <a:pPr marL="457200" indent="-457200">
              <a:buBlip>
                <a:blip r:embed="rId2"/>
              </a:buBlip>
            </a:pPr>
            <a:r>
              <a:rPr lang="en-US" sz="2400" dirty="0">
                <a:solidFill>
                  <a:srgbClr val="104774"/>
                </a:solidFill>
                <a:latin typeface="+mn-lt"/>
              </a:rPr>
              <a:t>The ability to plan a schedule for an individual request</a:t>
            </a:r>
          </a:p>
          <a:p>
            <a:endParaRPr lang="en-US" sz="2400" dirty="0">
              <a:solidFill>
                <a:srgbClr val="104774"/>
              </a:solidFill>
              <a:latin typeface="+mn-lt"/>
            </a:endParaRPr>
          </a:p>
          <a:p>
            <a:pPr marL="457200" indent="-457200">
              <a:buBlip>
                <a:blip r:embed="rId2"/>
              </a:buBlip>
            </a:pPr>
            <a:r>
              <a:rPr lang="en-US" sz="2400" dirty="0">
                <a:solidFill>
                  <a:srgbClr val="104774"/>
                </a:solidFill>
                <a:latin typeface="+mn-lt"/>
              </a:rPr>
              <a:t>The opportunity for all levels of studies</a:t>
            </a:r>
          </a:p>
          <a:p>
            <a:pPr marL="457200" indent="-457200">
              <a:buBlip>
                <a:blip r:embed="rId2"/>
              </a:buBlip>
            </a:pPr>
            <a:endParaRPr lang="en-US" sz="2400" dirty="0">
              <a:solidFill>
                <a:srgbClr val="104774"/>
              </a:solidFill>
              <a:latin typeface="+mn-lt"/>
            </a:endParaRPr>
          </a:p>
          <a:p>
            <a:pPr marL="457200" indent="-457200">
              <a:buBlip>
                <a:blip r:embed="rId2"/>
              </a:buBlip>
            </a:pPr>
            <a:r>
              <a:rPr lang="en-US" sz="2400" dirty="0">
                <a:solidFill>
                  <a:srgbClr val="104774"/>
                </a:solidFill>
                <a:latin typeface="+mn-lt"/>
              </a:rPr>
              <a:t>New contacts and international experience</a:t>
            </a:r>
          </a:p>
          <a:p>
            <a:pPr marL="457200" indent="-457200">
              <a:buBlip>
                <a:blip r:embed="rId2"/>
              </a:buBlip>
            </a:pPr>
            <a:endParaRPr lang="en-US" sz="2400" dirty="0">
              <a:solidFill>
                <a:srgbClr val="104774"/>
              </a:solidFill>
              <a:latin typeface="+mn-lt"/>
            </a:endParaRPr>
          </a:p>
          <a:p>
            <a:endParaRPr lang="en-US" sz="2400" dirty="0">
              <a:solidFill>
                <a:srgbClr val="104774"/>
              </a:solidFill>
              <a:latin typeface="+mn-lt"/>
            </a:endParaRPr>
          </a:p>
          <a:p>
            <a:r>
              <a:rPr lang="en-US" sz="2400" dirty="0">
                <a:solidFill>
                  <a:srgbClr val="104774"/>
                </a:solidFill>
                <a:latin typeface="+mn-lt"/>
              </a:rPr>
              <a:t>TSI successfully implement several projects with France, Germany, Turkey, and Lithuania universities. </a:t>
            </a:r>
          </a:p>
          <a:p>
            <a:pPr marL="457200" indent="-457200">
              <a:buBlip>
                <a:blip r:embed="rId2"/>
              </a:buBlip>
            </a:pPr>
            <a:endParaRPr lang="en-US" sz="2400" dirty="0">
              <a:solidFill>
                <a:srgbClr val="104774"/>
              </a:solidFill>
              <a:latin typeface="+mn-lt"/>
            </a:endParaRPr>
          </a:p>
        </p:txBody>
      </p:sp>
      <p:pic>
        <p:nvPicPr>
          <p:cNvPr id="12" name="Picture 11" descr="Icon&#10;&#10;Description automatically generated">
            <a:extLst>
              <a:ext uri="{FF2B5EF4-FFF2-40B4-BE49-F238E27FC236}">
                <a16:creationId xmlns:a16="http://schemas.microsoft.com/office/drawing/2014/main" id="{D80F3CD3-AA90-2196-5D06-86B1D47382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
          <a:stretch/>
        </p:blipFill>
        <p:spPr>
          <a:xfrm>
            <a:off x="16738600" y="0"/>
            <a:ext cx="3365500" cy="2273300"/>
          </a:xfrm>
          <a:prstGeom prst="rect">
            <a:avLst/>
          </a:prstGeom>
        </p:spPr>
      </p:pic>
      <p:pic>
        <p:nvPicPr>
          <p:cNvPr id="13" name="Picture Placeholder 13">
            <a:extLst>
              <a:ext uri="{FF2B5EF4-FFF2-40B4-BE49-F238E27FC236}">
                <a16:creationId xmlns:a16="http://schemas.microsoft.com/office/drawing/2014/main" id="{D4B2D4CB-0994-D102-2B3B-3789EB11C9BA}"/>
              </a:ext>
            </a:extLst>
          </p:cNvPr>
          <p:cNvPicPr>
            <a:picLocks noChangeAspect="1"/>
          </p:cNvPicPr>
          <p:nvPr/>
        </p:nvPicPr>
        <p:blipFill>
          <a:blip r:embed="rId4" cstate="print">
            <a:extLst>
              <a:ext uri="{28A0092B-C50C-407E-A947-70E740481C1C}">
                <a14:useLocalDpi xmlns:a14="http://schemas.microsoft.com/office/drawing/2010/main" val="0"/>
              </a:ext>
            </a:extLst>
          </a:blip>
          <a:srcRect l="11" r="11"/>
          <a:stretch/>
        </p:blipFill>
        <p:spPr>
          <a:xfrm>
            <a:off x="5773933" y="6878027"/>
            <a:ext cx="4236378" cy="2992994"/>
          </a:xfrm>
          <a:prstGeom prst="rect">
            <a:avLst/>
          </a:prstGeom>
        </p:spPr>
      </p:pic>
      <p:pic>
        <p:nvPicPr>
          <p:cNvPr id="14" name="Picture Placeholder 15">
            <a:extLst>
              <a:ext uri="{FF2B5EF4-FFF2-40B4-BE49-F238E27FC236}">
                <a16:creationId xmlns:a16="http://schemas.microsoft.com/office/drawing/2014/main" id="{A448F673-9261-D17E-C271-3FE7D729BFDF}"/>
              </a:ext>
            </a:extLst>
          </p:cNvPr>
          <p:cNvPicPr>
            <a:picLocks noChangeAspect="1"/>
          </p:cNvPicPr>
          <p:nvPr/>
        </p:nvPicPr>
        <p:blipFill>
          <a:blip r:embed="rId5" cstate="print">
            <a:extLst>
              <a:ext uri="{28A0092B-C50C-407E-A947-70E740481C1C}">
                <a14:useLocalDpi xmlns:a14="http://schemas.microsoft.com/office/drawing/2010/main" val="0"/>
              </a:ext>
            </a:extLst>
          </a:blip>
          <a:srcRect l="11" r="11"/>
          <a:stretch/>
        </p:blipFill>
        <p:spPr>
          <a:xfrm>
            <a:off x="10227994" y="6873875"/>
            <a:ext cx="4236378" cy="2992994"/>
          </a:xfrm>
          <a:prstGeom prst="rect">
            <a:avLst/>
          </a:prstGeom>
        </p:spPr>
      </p:pic>
      <p:pic>
        <p:nvPicPr>
          <p:cNvPr id="15" name="Picture Placeholder 17">
            <a:extLst>
              <a:ext uri="{FF2B5EF4-FFF2-40B4-BE49-F238E27FC236}">
                <a16:creationId xmlns:a16="http://schemas.microsoft.com/office/drawing/2014/main" id="{21412F9C-8545-A7EA-E891-9D57C3707FD0}"/>
              </a:ext>
            </a:extLst>
          </p:cNvPr>
          <p:cNvPicPr>
            <a:picLocks noChangeAspect="1"/>
          </p:cNvPicPr>
          <p:nvPr/>
        </p:nvPicPr>
        <p:blipFill>
          <a:blip r:embed="rId6" cstate="print">
            <a:extLst>
              <a:ext uri="{28A0092B-C50C-407E-A947-70E740481C1C}">
                <a14:useLocalDpi xmlns:a14="http://schemas.microsoft.com/office/drawing/2010/main" val="0"/>
              </a:ext>
            </a:extLst>
          </a:blip>
          <a:srcRect l="11" r="11"/>
          <a:stretch/>
        </p:blipFill>
        <p:spPr>
          <a:xfrm>
            <a:off x="14682055" y="6873875"/>
            <a:ext cx="4236378" cy="2992994"/>
          </a:xfrm>
          <a:prstGeom prst="rect">
            <a:avLst/>
          </a:prstGeom>
        </p:spPr>
      </p:pic>
      <p:pic>
        <p:nvPicPr>
          <p:cNvPr id="16" name="Picture Placeholder 9">
            <a:extLst>
              <a:ext uri="{FF2B5EF4-FFF2-40B4-BE49-F238E27FC236}">
                <a16:creationId xmlns:a16="http://schemas.microsoft.com/office/drawing/2014/main" id="{26FF3478-8078-0EF9-984D-50F555B52FAD}"/>
              </a:ext>
            </a:extLst>
          </p:cNvPr>
          <p:cNvPicPr>
            <a:picLocks noChangeAspect="1"/>
          </p:cNvPicPr>
          <p:nvPr/>
        </p:nvPicPr>
        <p:blipFill>
          <a:blip r:embed="rId7">
            <a:extLst>
              <a:ext uri="{28A0092B-C50C-407E-A947-70E740481C1C}">
                <a14:useLocalDpi xmlns:a14="http://schemas.microsoft.com/office/drawing/2010/main" val="0"/>
              </a:ext>
            </a:extLst>
          </a:blip>
          <a:srcRect t="67" b="67"/>
          <a:stretch/>
        </p:blipFill>
        <p:spPr>
          <a:xfrm>
            <a:off x="1319213" y="6873875"/>
            <a:ext cx="4237037" cy="2992438"/>
          </a:xfrm>
          <a:prstGeom prst="rect">
            <a:avLst/>
          </a:prstGeom>
        </p:spPr>
      </p:pic>
    </p:spTree>
    <p:extLst>
      <p:ext uri="{BB962C8B-B14F-4D97-AF65-F5344CB8AC3E}">
        <p14:creationId xmlns:p14="http://schemas.microsoft.com/office/powerpoint/2010/main" val="2644833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11</a:t>
            </a:fld>
            <a:endParaRPr lang="en-LV" dirty="0"/>
          </a:p>
        </p:txBody>
      </p:sp>
      <p:sp>
        <p:nvSpPr>
          <p:cNvPr id="5" name="Title 1">
            <a:extLst>
              <a:ext uri="{FF2B5EF4-FFF2-40B4-BE49-F238E27FC236}">
                <a16:creationId xmlns:a16="http://schemas.microsoft.com/office/drawing/2014/main" id="{1B51CD22-40A0-490B-DC38-22E243B20010}"/>
              </a:ext>
            </a:extLst>
          </p:cNvPr>
          <p:cNvSpPr txBox="1">
            <a:spLocks/>
          </p:cNvSpPr>
          <p:nvPr/>
        </p:nvSpPr>
        <p:spPr>
          <a:xfrm>
            <a:off x="831850" y="1000539"/>
            <a:ext cx="136398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en-US" sz="4000" b="1" dirty="0">
                <a:solidFill>
                  <a:srgbClr val="144774"/>
                </a:solidFill>
                <a:latin typeface="+mn-lt"/>
                <a:cs typeface="Arial" panose="020B0604020202020204" pitchFamily="34" charset="0"/>
              </a:rPr>
              <a:t>TSI SUMMER SCHOOL</a:t>
            </a:r>
          </a:p>
        </p:txBody>
      </p:sp>
      <p:sp>
        <p:nvSpPr>
          <p:cNvPr id="11" name="TextBox 10">
            <a:extLst>
              <a:ext uri="{FF2B5EF4-FFF2-40B4-BE49-F238E27FC236}">
                <a16:creationId xmlns:a16="http://schemas.microsoft.com/office/drawing/2014/main" id="{FAF1498A-4BAE-7A62-7450-BDC1C25B35A9}"/>
              </a:ext>
            </a:extLst>
          </p:cNvPr>
          <p:cNvSpPr txBox="1"/>
          <p:nvPr/>
        </p:nvSpPr>
        <p:spPr>
          <a:xfrm>
            <a:off x="1319213" y="1919238"/>
            <a:ext cx="15133637" cy="4893647"/>
          </a:xfrm>
          <a:prstGeom prst="rect">
            <a:avLst/>
          </a:prstGeom>
          <a:noFill/>
        </p:spPr>
        <p:txBody>
          <a:bodyPr wrap="square" numCol="1">
            <a:spAutoFit/>
          </a:bodyPr>
          <a:lstStyle/>
          <a:p>
            <a:pPr marL="457200" indent="-457200">
              <a:buBlip>
                <a:blip r:embed="rId2"/>
              </a:buBlip>
            </a:pPr>
            <a:r>
              <a:rPr lang="en-US" sz="2400">
                <a:solidFill>
                  <a:srgbClr val="104774"/>
                </a:solidFill>
                <a:latin typeface="+mn-lt"/>
              </a:rPr>
              <a:t>Variety of one or two-week courses:</a:t>
            </a:r>
          </a:p>
          <a:p>
            <a:pPr marL="457200" indent="-457200">
              <a:buBlip>
                <a:blip r:embed="rId3"/>
              </a:buBlip>
            </a:pPr>
            <a:r>
              <a:rPr lang="en-US" sz="2400" dirty="0">
                <a:solidFill>
                  <a:srgbClr val="104774"/>
                </a:solidFill>
                <a:latin typeface="+mn-lt"/>
              </a:rPr>
              <a:t> Corporate Social Responsibility &amp; Management and Human Sciences</a:t>
            </a:r>
          </a:p>
          <a:p>
            <a:pPr marL="457200" indent="-457200">
              <a:buBlip>
                <a:blip r:embed="rId3"/>
              </a:buBlip>
            </a:pPr>
            <a:r>
              <a:rPr lang="en-US" sz="2400" dirty="0">
                <a:solidFill>
                  <a:srgbClr val="104774"/>
                </a:solidFill>
                <a:latin typeface="+mn-lt"/>
              </a:rPr>
              <a:t> Interpersonal Relationships &amp; Cross-cultural Management</a:t>
            </a:r>
          </a:p>
          <a:p>
            <a:pPr marL="457200" indent="-457200">
              <a:buBlip>
                <a:blip r:embed="rId3"/>
              </a:buBlip>
            </a:pPr>
            <a:r>
              <a:rPr lang="en-US" sz="2400" dirty="0">
                <a:solidFill>
                  <a:srgbClr val="104774"/>
                </a:solidFill>
                <a:latin typeface="+mn-lt"/>
              </a:rPr>
              <a:t> Basics of Supply Chain Management</a:t>
            </a:r>
          </a:p>
          <a:p>
            <a:pPr marL="457200" indent="-457200">
              <a:buBlip>
                <a:blip r:embed="rId3"/>
              </a:buBlip>
            </a:pPr>
            <a:r>
              <a:rPr lang="en-US" sz="2400" dirty="0">
                <a:solidFill>
                  <a:srgbClr val="104774"/>
                </a:solidFill>
                <a:latin typeface="+mn-lt"/>
              </a:rPr>
              <a:t> Machine Learning and Data Analytics &amp; Computer Vision Methods</a:t>
            </a:r>
          </a:p>
          <a:p>
            <a:pPr marL="457200" indent="-457200">
              <a:buBlip>
                <a:blip r:embed="rId3"/>
              </a:buBlip>
            </a:pPr>
            <a:r>
              <a:rPr lang="en-US" sz="2400" dirty="0">
                <a:solidFill>
                  <a:srgbClr val="104774"/>
                </a:solidFill>
                <a:latin typeface="+mn-lt"/>
              </a:rPr>
              <a:t> Simulation Modelling in Logistics</a:t>
            </a:r>
          </a:p>
          <a:p>
            <a:pPr marL="457200" indent="-457200">
              <a:buBlip>
                <a:blip r:embed="rId3"/>
              </a:buBlip>
            </a:pPr>
            <a:r>
              <a:rPr lang="en-US" sz="2400" dirty="0">
                <a:solidFill>
                  <a:srgbClr val="104774"/>
                </a:solidFill>
                <a:latin typeface="+mn-lt"/>
              </a:rPr>
              <a:t> Transport and Distribution Planning</a:t>
            </a:r>
          </a:p>
          <a:p>
            <a:pPr marL="457200" indent="-457200">
              <a:buBlip>
                <a:blip r:embed="rId3"/>
              </a:buBlip>
            </a:pPr>
            <a:r>
              <a:rPr lang="en-US" sz="2400" dirty="0">
                <a:solidFill>
                  <a:srgbClr val="104774"/>
                </a:solidFill>
                <a:latin typeface="+mn-lt"/>
              </a:rPr>
              <a:t> Quality Management etc. </a:t>
            </a:r>
          </a:p>
          <a:p>
            <a:pPr marL="457200" indent="-457200">
              <a:buBlip>
                <a:blip r:embed="rId3"/>
              </a:buBlip>
            </a:pPr>
            <a:endParaRPr lang="en-US" sz="2400" dirty="0">
              <a:solidFill>
                <a:srgbClr val="104774"/>
              </a:solidFill>
              <a:latin typeface="+mn-lt"/>
            </a:endParaRPr>
          </a:p>
          <a:p>
            <a:pPr marL="457200" indent="-457200">
              <a:buBlip>
                <a:blip r:embed="rId2"/>
              </a:buBlip>
            </a:pPr>
            <a:r>
              <a:rPr lang="en-US" sz="2400" dirty="0">
                <a:solidFill>
                  <a:srgbClr val="104774"/>
                </a:solidFill>
                <a:latin typeface="+mn-lt"/>
              </a:rPr>
              <a:t>Academics with proven accomplishments and leading practitioners from the TSI and industries</a:t>
            </a:r>
          </a:p>
          <a:p>
            <a:endParaRPr lang="en-US" sz="2400" dirty="0">
              <a:solidFill>
                <a:srgbClr val="104774"/>
              </a:solidFill>
              <a:latin typeface="+mn-lt"/>
            </a:endParaRPr>
          </a:p>
          <a:p>
            <a:pPr marL="457200" indent="-457200">
              <a:buBlip>
                <a:blip r:embed="rId2"/>
              </a:buBlip>
            </a:pPr>
            <a:r>
              <a:rPr lang="en-US" sz="2400" dirty="0">
                <a:solidFill>
                  <a:srgbClr val="104774"/>
                </a:solidFill>
                <a:latin typeface="+mn-lt"/>
              </a:rPr>
              <a:t>Unique opportunity to combine gaining new practical knowledge with spending the summer in the Baltics!</a:t>
            </a:r>
          </a:p>
          <a:p>
            <a:pPr marL="457200" indent="-457200">
              <a:buBlip>
                <a:blip r:embed="rId3"/>
              </a:buBlip>
            </a:pPr>
            <a:endParaRPr lang="en-US" sz="2400" dirty="0">
              <a:solidFill>
                <a:srgbClr val="104774"/>
              </a:solidFill>
              <a:latin typeface="+mn-lt"/>
            </a:endParaRPr>
          </a:p>
        </p:txBody>
      </p:sp>
      <p:pic>
        <p:nvPicPr>
          <p:cNvPr id="12" name="Picture 11" descr="Icon&#10;&#10;Description automatically generated">
            <a:extLst>
              <a:ext uri="{FF2B5EF4-FFF2-40B4-BE49-F238E27FC236}">
                <a16:creationId xmlns:a16="http://schemas.microsoft.com/office/drawing/2014/main" id="{D80F3CD3-AA90-2196-5D06-86B1D47382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1"/>
          <a:stretch/>
        </p:blipFill>
        <p:spPr>
          <a:xfrm>
            <a:off x="16738600" y="0"/>
            <a:ext cx="3365500" cy="2273300"/>
          </a:xfrm>
          <a:prstGeom prst="rect">
            <a:avLst/>
          </a:prstGeom>
        </p:spPr>
      </p:pic>
      <p:pic>
        <p:nvPicPr>
          <p:cNvPr id="13" name="Picture Placeholder 13">
            <a:extLst>
              <a:ext uri="{FF2B5EF4-FFF2-40B4-BE49-F238E27FC236}">
                <a16:creationId xmlns:a16="http://schemas.microsoft.com/office/drawing/2014/main" id="{D4B2D4CB-0994-D102-2B3B-3789EB11C9BA}"/>
              </a:ext>
            </a:extLst>
          </p:cNvPr>
          <p:cNvPicPr>
            <a:picLocks noChangeAspect="1"/>
          </p:cNvPicPr>
          <p:nvPr/>
        </p:nvPicPr>
        <p:blipFill>
          <a:blip r:embed="rId5">
            <a:extLst>
              <a:ext uri="{28A0092B-C50C-407E-A947-70E740481C1C}">
                <a14:useLocalDpi xmlns:a14="http://schemas.microsoft.com/office/drawing/2010/main" val="0"/>
              </a:ext>
            </a:extLst>
          </a:blip>
          <a:srcRect t="39" b="39"/>
          <a:stretch/>
        </p:blipFill>
        <p:spPr>
          <a:xfrm>
            <a:off x="5773933" y="6878027"/>
            <a:ext cx="4236378" cy="2992994"/>
          </a:xfrm>
          <a:prstGeom prst="rect">
            <a:avLst/>
          </a:prstGeom>
        </p:spPr>
      </p:pic>
      <p:pic>
        <p:nvPicPr>
          <p:cNvPr id="14" name="Picture Placeholder 15">
            <a:extLst>
              <a:ext uri="{FF2B5EF4-FFF2-40B4-BE49-F238E27FC236}">
                <a16:creationId xmlns:a16="http://schemas.microsoft.com/office/drawing/2014/main" id="{A448F673-9261-D17E-C271-3FE7D729BFDF}"/>
              </a:ext>
            </a:extLst>
          </p:cNvPr>
          <p:cNvPicPr>
            <a:picLocks noChangeAspect="1"/>
          </p:cNvPicPr>
          <p:nvPr/>
        </p:nvPicPr>
        <p:blipFill>
          <a:blip r:embed="rId6" cstate="print">
            <a:extLst>
              <a:ext uri="{28A0092B-C50C-407E-A947-70E740481C1C}">
                <a14:useLocalDpi xmlns:a14="http://schemas.microsoft.com/office/drawing/2010/main" val="0"/>
              </a:ext>
            </a:extLst>
          </a:blip>
          <a:srcRect l="11" r="11"/>
          <a:stretch/>
        </p:blipFill>
        <p:spPr>
          <a:xfrm>
            <a:off x="10227994" y="6873875"/>
            <a:ext cx="4236378" cy="2992994"/>
          </a:xfrm>
          <a:prstGeom prst="rect">
            <a:avLst/>
          </a:prstGeom>
        </p:spPr>
      </p:pic>
      <p:pic>
        <p:nvPicPr>
          <p:cNvPr id="15" name="Picture Placeholder 17">
            <a:extLst>
              <a:ext uri="{FF2B5EF4-FFF2-40B4-BE49-F238E27FC236}">
                <a16:creationId xmlns:a16="http://schemas.microsoft.com/office/drawing/2014/main" id="{21412F9C-8545-A7EA-E891-9D57C3707FD0}"/>
              </a:ext>
            </a:extLst>
          </p:cNvPr>
          <p:cNvPicPr>
            <a:picLocks noChangeAspect="1"/>
          </p:cNvPicPr>
          <p:nvPr/>
        </p:nvPicPr>
        <p:blipFill>
          <a:blip r:embed="rId7">
            <a:extLst>
              <a:ext uri="{28A0092B-C50C-407E-A947-70E740481C1C}">
                <a14:useLocalDpi xmlns:a14="http://schemas.microsoft.com/office/drawing/2010/main" val="0"/>
              </a:ext>
            </a:extLst>
          </a:blip>
          <a:srcRect t="6" b="6"/>
          <a:stretch/>
        </p:blipFill>
        <p:spPr>
          <a:xfrm>
            <a:off x="14682055" y="6873875"/>
            <a:ext cx="4236378" cy="2992994"/>
          </a:xfrm>
          <a:prstGeom prst="rect">
            <a:avLst/>
          </a:prstGeom>
        </p:spPr>
      </p:pic>
      <p:pic>
        <p:nvPicPr>
          <p:cNvPr id="16" name="Picture Placeholder 9">
            <a:extLst>
              <a:ext uri="{FF2B5EF4-FFF2-40B4-BE49-F238E27FC236}">
                <a16:creationId xmlns:a16="http://schemas.microsoft.com/office/drawing/2014/main" id="{26FF3478-8078-0EF9-984D-50F555B52FAD}"/>
              </a:ext>
            </a:extLst>
          </p:cNvPr>
          <p:cNvPicPr>
            <a:picLocks noChangeAspect="1"/>
          </p:cNvPicPr>
          <p:nvPr/>
        </p:nvPicPr>
        <p:blipFill>
          <a:blip r:embed="rId8" cstate="print">
            <a:extLst>
              <a:ext uri="{28A0092B-C50C-407E-A947-70E740481C1C}">
                <a14:useLocalDpi xmlns:a14="http://schemas.microsoft.com/office/drawing/2010/main" val="0"/>
              </a:ext>
            </a:extLst>
          </a:blip>
          <a:srcRect t="6" b="6"/>
          <a:stretch/>
        </p:blipFill>
        <p:spPr>
          <a:xfrm>
            <a:off x="1319213" y="6873875"/>
            <a:ext cx="4237037" cy="2992438"/>
          </a:xfrm>
          <a:prstGeom prst="rect">
            <a:avLst/>
          </a:prstGeom>
        </p:spPr>
      </p:pic>
    </p:spTree>
    <p:extLst>
      <p:ext uri="{BB962C8B-B14F-4D97-AF65-F5344CB8AC3E}">
        <p14:creationId xmlns:p14="http://schemas.microsoft.com/office/powerpoint/2010/main" val="3576798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CDC7F-9B1B-B871-4020-E3C422127DC6}"/>
              </a:ext>
            </a:extLst>
          </p:cNvPr>
          <p:cNvSpPr>
            <a:spLocks noGrp="1"/>
          </p:cNvSpPr>
          <p:nvPr>
            <p:ph type="body" sz="quarter" idx="12"/>
          </p:nvPr>
        </p:nvSpPr>
        <p:spPr>
          <a:xfrm>
            <a:off x="685355" y="2027162"/>
            <a:ext cx="17876838" cy="7118500"/>
          </a:xfrm>
        </p:spPr>
        <p:txBody>
          <a:bodyPr/>
          <a:lstStyle/>
          <a:p>
            <a:pPr marL="571500" indent="-571500">
              <a:lnSpc>
                <a:spcPct val="150000"/>
              </a:lnSpc>
              <a:buBlip>
                <a:blip r:embed="rId2"/>
              </a:buBlip>
            </a:pPr>
            <a:r>
              <a:rPr lang="en-US" sz="3200" dirty="0"/>
              <a:t>Laboratory of Industrial Robots</a:t>
            </a:r>
          </a:p>
          <a:p>
            <a:pPr marL="571500" indent="-571500">
              <a:lnSpc>
                <a:spcPct val="150000"/>
              </a:lnSpc>
              <a:buBlip>
                <a:blip r:embed="rId2"/>
              </a:buBlip>
            </a:pPr>
            <a:r>
              <a:rPr lang="en-US" sz="3200" dirty="0"/>
              <a:t>Laboratory of Mobile Robots</a:t>
            </a:r>
          </a:p>
          <a:p>
            <a:pPr marL="571500" indent="-571500">
              <a:lnSpc>
                <a:spcPct val="150000"/>
              </a:lnSpc>
              <a:buBlip>
                <a:blip r:embed="rId2"/>
              </a:buBlip>
            </a:pPr>
            <a:r>
              <a:rPr lang="en-US" sz="3200" dirty="0"/>
              <a:t>Laboratory of Physics and Electrical Machines</a:t>
            </a:r>
          </a:p>
          <a:p>
            <a:pPr marL="571500" indent="-571500">
              <a:lnSpc>
                <a:spcPct val="150000"/>
              </a:lnSpc>
              <a:buBlip>
                <a:blip r:embed="rId2"/>
              </a:buBlip>
            </a:pPr>
            <a:r>
              <a:rPr lang="en-US" sz="3200" dirty="0"/>
              <a:t> Laboratory of Industrial Automation</a:t>
            </a:r>
          </a:p>
          <a:p>
            <a:pPr marL="571500" indent="-571500">
              <a:lnSpc>
                <a:spcPct val="150000"/>
              </a:lnSpc>
              <a:buBlip>
                <a:blip r:embed="rId2"/>
              </a:buBlip>
            </a:pPr>
            <a:r>
              <a:rPr lang="en-US" sz="3200" dirty="0"/>
              <a:t>Laboratory of Robotics and Students’ </a:t>
            </a:r>
          </a:p>
          <a:p>
            <a:pPr>
              <a:lnSpc>
                <a:spcPct val="150000"/>
              </a:lnSpc>
            </a:pPr>
            <a:r>
              <a:rPr lang="en-US" sz="3200" dirty="0"/>
              <a:t>Research Work</a:t>
            </a:r>
          </a:p>
          <a:p>
            <a:pPr marL="571500" indent="-571500">
              <a:lnSpc>
                <a:spcPct val="150000"/>
              </a:lnSpc>
              <a:buBlip>
                <a:blip r:embed="rId2"/>
              </a:buBlip>
            </a:pPr>
            <a:r>
              <a:rPr lang="en-US" sz="3200" dirty="0"/>
              <a:t>Laboratory of Designing and Prototyping</a:t>
            </a:r>
          </a:p>
          <a:p>
            <a:pPr marL="571500" indent="-571500">
              <a:lnSpc>
                <a:spcPct val="150000"/>
              </a:lnSpc>
              <a:buBlip>
                <a:blip r:embed="rId2"/>
              </a:buBlip>
            </a:pPr>
            <a:r>
              <a:rPr lang="en-US" sz="3200" dirty="0"/>
              <a:t>Laboratory of Telecommunications and </a:t>
            </a:r>
          </a:p>
          <a:p>
            <a:pPr>
              <a:lnSpc>
                <a:spcPct val="150000"/>
              </a:lnSpc>
            </a:pPr>
            <a:r>
              <a:rPr lang="en-US" sz="3200" dirty="0"/>
              <a:t>Electro-Optical Systems</a:t>
            </a:r>
          </a:p>
          <a:p>
            <a:pPr marL="571500" indent="-571500">
              <a:lnSpc>
                <a:spcPct val="150000"/>
              </a:lnSpc>
              <a:buBlip>
                <a:blip r:embed="rId2"/>
              </a:buBlip>
            </a:pPr>
            <a:r>
              <a:rPr lang="en-US" sz="3200" dirty="0"/>
              <a:t>Laboratory of Electronics</a:t>
            </a:r>
          </a:p>
          <a:p>
            <a:pPr marL="571500" indent="-571500">
              <a:lnSpc>
                <a:spcPct val="150000"/>
              </a:lnSpc>
              <a:buBlip>
                <a:blip r:embed="rId2"/>
              </a:buBlip>
            </a:pPr>
            <a:r>
              <a:rPr lang="en-US" sz="3200" dirty="0"/>
              <a:t>TSI AdditiveLab (new!)</a:t>
            </a:r>
          </a:p>
          <a:p>
            <a:endParaRPr lang="lv-LV" sz="1800" dirty="0"/>
          </a:p>
        </p:txBody>
      </p:sp>
      <p:sp>
        <p:nvSpPr>
          <p:cNvPr id="3" name="Slide Number Placeholder 2">
            <a:extLst>
              <a:ext uri="{FF2B5EF4-FFF2-40B4-BE49-F238E27FC236}">
                <a16:creationId xmlns:a16="http://schemas.microsoft.com/office/drawing/2014/main" id="{D9E552CF-7342-5C5A-3EE6-D787B5AEA7A9}"/>
              </a:ext>
            </a:extLst>
          </p:cNvPr>
          <p:cNvSpPr>
            <a:spLocks noGrp="1"/>
          </p:cNvSpPr>
          <p:nvPr>
            <p:ph type="sldNum" sz="quarter" idx="7"/>
          </p:nvPr>
        </p:nvSpPr>
        <p:spPr/>
        <p:txBody>
          <a:bodyPr/>
          <a:lstStyle/>
          <a:p>
            <a:fld id="{B6F15528-21DE-4FAA-801E-634DDDAF4B2B}" type="slidenum">
              <a:rPr lang="en-LV" smtClean="0"/>
              <a:pPr/>
              <a:t>12</a:t>
            </a:fld>
            <a:endParaRPr lang="en-LV" dirty="0"/>
          </a:p>
        </p:txBody>
      </p:sp>
      <p:sp>
        <p:nvSpPr>
          <p:cNvPr id="4" name="Title 1">
            <a:extLst>
              <a:ext uri="{FF2B5EF4-FFF2-40B4-BE49-F238E27FC236}">
                <a16:creationId xmlns:a16="http://schemas.microsoft.com/office/drawing/2014/main" id="{7242577B-7006-724F-E10F-180DCBBDC7C5}"/>
              </a:ext>
            </a:extLst>
          </p:cNvPr>
          <p:cNvSpPr txBox="1">
            <a:spLocks/>
          </p:cNvSpPr>
          <p:nvPr/>
        </p:nvSpPr>
        <p:spPr>
          <a:xfrm>
            <a:off x="755650" y="976312"/>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en-US" sz="4000" b="1" dirty="0">
                <a:solidFill>
                  <a:srgbClr val="144774"/>
                </a:solidFill>
                <a:latin typeface="+mn-lt"/>
                <a:cs typeface="Arial" panose="020B0604020202020204" pitchFamily="34" charset="0"/>
              </a:rPr>
              <a:t>19 LABS</a:t>
            </a:r>
          </a:p>
        </p:txBody>
      </p:sp>
      <p:pic>
        <p:nvPicPr>
          <p:cNvPr id="7" name="Picture 6" descr="A picture containing indoor, floor, wall, ceiling&#10;&#10;Description automatically generated">
            <a:extLst>
              <a:ext uri="{FF2B5EF4-FFF2-40B4-BE49-F238E27FC236}">
                <a16:creationId xmlns:a16="http://schemas.microsoft.com/office/drawing/2014/main" id="{A2342450-D4DE-3B39-C99B-E5D92553559E}"/>
              </a:ext>
            </a:extLst>
          </p:cNvPr>
          <p:cNvPicPr>
            <a:picLocks noChangeAspect="1"/>
          </p:cNvPicPr>
          <p:nvPr/>
        </p:nvPicPr>
        <p:blipFill rotWithShape="1">
          <a:blip r:embed="rId3">
            <a:extLst>
              <a:ext uri="{28A0092B-C50C-407E-A947-70E740481C1C}">
                <a14:useLocalDpi xmlns:a14="http://schemas.microsoft.com/office/drawing/2010/main" val="0"/>
              </a:ext>
            </a:extLst>
          </a:blip>
          <a:srcRect l="73"/>
          <a:stretch/>
        </p:blipFill>
        <p:spPr>
          <a:xfrm>
            <a:off x="9290050" y="-136525"/>
            <a:ext cx="11506200" cy="11445875"/>
          </a:xfrm>
          <a:prstGeom prst="rect">
            <a:avLst/>
          </a:prstGeom>
        </p:spPr>
      </p:pic>
    </p:spTree>
    <p:extLst>
      <p:ext uri="{BB962C8B-B14F-4D97-AF65-F5344CB8AC3E}">
        <p14:creationId xmlns:p14="http://schemas.microsoft.com/office/powerpoint/2010/main" val="325297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13</a:t>
            </a:fld>
            <a:endParaRPr lang="en-LV" dirty="0"/>
          </a:p>
        </p:txBody>
      </p:sp>
      <p:sp>
        <p:nvSpPr>
          <p:cNvPr id="5" name="Title 1">
            <a:extLst>
              <a:ext uri="{FF2B5EF4-FFF2-40B4-BE49-F238E27FC236}">
                <a16:creationId xmlns:a16="http://schemas.microsoft.com/office/drawing/2014/main" id="{1B51CD22-40A0-490B-DC38-22E243B20010}"/>
              </a:ext>
            </a:extLst>
          </p:cNvPr>
          <p:cNvSpPr txBox="1">
            <a:spLocks/>
          </p:cNvSpPr>
          <p:nvPr/>
        </p:nvSpPr>
        <p:spPr>
          <a:xfrm>
            <a:off x="831850" y="898441"/>
            <a:ext cx="136398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en-US" sz="4000" b="1" dirty="0">
                <a:solidFill>
                  <a:srgbClr val="144774"/>
                </a:solidFill>
                <a:latin typeface="+mn-lt"/>
                <a:cs typeface="Arial" panose="020B0604020202020204" pitchFamily="34" charset="0"/>
              </a:rPr>
              <a:t>Telecommunications</a:t>
            </a:r>
            <a:r>
              <a:rPr lang="lv-LV" sz="4000" b="1" dirty="0">
                <a:solidFill>
                  <a:srgbClr val="144774"/>
                </a:solidFill>
                <a:latin typeface="+mn-lt"/>
                <a:cs typeface="Arial" panose="020B0604020202020204" pitchFamily="34" charset="0"/>
              </a:rPr>
              <a:t>,</a:t>
            </a:r>
          </a:p>
          <a:p>
            <a:pPr marL="447675"/>
            <a:r>
              <a:rPr lang="en-US" sz="4000" b="1" dirty="0">
                <a:solidFill>
                  <a:srgbClr val="144774"/>
                </a:solidFill>
                <a:latin typeface="+mn-lt"/>
                <a:cs typeface="Arial" panose="020B0604020202020204" pitchFamily="34" charset="0"/>
              </a:rPr>
              <a:t>Electronics and Robotics Centre (TERC)</a:t>
            </a:r>
          </a:p>
        </p:txBody>
      </p:sp>
      <p:pic>
        <p:nvPicPr>
          <p:cNvPr id="2" name="Picture 1">
            <a:extLst>
              <a:ext uri="{FF2B5EF4-FFF2-40B4-BE49-F238E27FC236}">
                <a16:creationId xmlns:a16="http://schemas.microsoft.com/office/drawing/2014/main" id="{BC520C8A-10EA-7B45-4298-4050427DD2BB}"/>
              </a:ext>
            </a:extLst>
          </p:cNvPr>
          <p:cNvPicPr>
            <a:picLocks noChangeAspect="1"/>
          </p:cNvPicPr>
          <p:nvPr/>
        </p:nvPicPr>
        <p:blipFill>
          <a:blip r:embed="rId2"/>
          <a:stretch>
            <a:fillRect/>
          </a:stretch>
        </p:blipFill>
        <p:spPr>
          <a:xfrm>
            <a:off x="8375650" y="3368676"/>
            <a:ext cx="7645354" cy="5096902"/>
          </a:xfrm>
          <a:prstGeom prst="rect">
            <a:avLst/>
          </a:prstGeom>
          <a:ln>
            <a:noFill/>
          </a:ln>
          <a:effectLst>
            <a:softEdge rad="112500"/>
          </a:effectLst>
        </p:spPr>
      </p:pic>
      <p:pic>
        <p:nvPicPr>
          <p:cNvPr id="4" name="Picture 3">
            <a:extLst>
              <a:ext uri="{FF2B5EF4-FFF2-40B4-BE49-F238E27FC236}">
                <a16:creationId xmlns:a16="http://schemas.microsoft.com/office/drawing/2014/main" id="{0DA3FA03-CEB9-2681-9300-1CBD4AE640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650" y="3368675"/>
            <a:ext cx="7681484" cy="5120989"/>
          </a:xfrm>
          <a:prstGeom prst="rect">
            <a:avLst/>
          </a:prstGeom>
          <a:ln>
            <a:noFill/>
          </a:ln>
          <a:effectLst>
            <a:softEdge rad="112500"/>
          </a:effectLst>
        </p:spPr>
      </p:pic>
      <p:pic>
        <p:nvPicPr>
          <p:cNvPr id="6" name="Picture 5">
            <a:extLst>
              <a:ext uri="{FF2B5EF4-FFF2-40B4-BE49-F238E27FC236}">
                <a16:creationId xmlns:a16="http://schemas.microsoft.com/office/drawing/2014/main" id="{67DED46C-18A4-D930-8C9D-DA132905B359}"/>
              </a:ext>
            </a:extLst>
          </p:cNvPr>
          <p:cNvPicPr>
            <a:picLocks noChangeAspect="1"/>
          </p:cNvPicPr>
          <p:nvPr/>
        </p:nvPicPr>
        <p:blipFill rotWithShape="1">
          <a:blip r:embed="rId4"/>
          <a:srcRect l="36" t="48"/>
          <a:stretch/>
        </p:blipFill>
        <p:spPr>
          <a:xfrm>
            <a:off x="16442721" y="5054952"/>
            <a:ext cx="3275130" cy="2352323"/>
          </a:xfrm>
          <a:prstGeom prst="rect">
            <a:avLst/>
          </a:prstGeom>
          <a:ln>
            <a:noFill/>
          </a:ln>
          <a:effectLst>
            <a:softEdge rad="112500"/>
          </a:effectLst>
        </p:spPr>
      </p:pic>
      <p:pic>
        <p:nvPicPr>
          <p:cNvPr id="7" name="Picture 6">
            <a:extLst>
              <a:ext uri="{FF2B5EF4-FFF2-40B4-BE49-F238E27FC236}">
                <a16:creationId xmlns:a16="http://schemas.microsoft.com/office/drawing/2014/main" id="{7EAD56A6-DD0D-251A-439F-C41B6FDD46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42721" y="2467251"/>
            <a:ext cx="3287429" cy="2344454"/>
          </a:xfrm>
          <a:prstGeom prst="rect">
            <a:avLst/>
          </a:prstGeom>
          <a:ln>
            <a:noFill/>
          </a:ln>
          <a:effectLst>
            <a:softEdge rad="112500"/>
          </a:effectLst>
        </p:spPr>
      </p:pic>
      <p:pic>
        <p:nvPicPr>
          <p:cNvPr id="8" name="Picture 7">
            <a:extLst>
              <a:ext uri="{FF2B5EF4-FFF2-40B4-BE49-F238E27FC236}">
                <a16:creationId xmlns:a16="http://schemas.microsoft.com/office/drawing/2014/main" id="{2B9F92E9-E32F-04C4-997C-76600823C78E}"/>
              </a:ext>
            </a:extLst>
          </p:cNvPr>
          <p:cNvPicPr>
            <a:picLocks noChangeAspect="1"/>
          </p:cNvPicPr>
          <p:nvPr/>
        </p:nvPicPr>
        <p:blipFill rotWithShape="1">
          <a:blip r:embed="rId6"/>
          <a:srcRect l="47" t="42" r="56" b="28"/>
          <a:stretch/>
        </p:blipFill>
        <p:spPr>
          <a:xfrm>
            <a:off x="16442721" y="7672968"/>
            <a:ext cx="3339294" cy="2844728"/>
          </a:xfrm>
          <a:prstGeom prst="rect">
            <a:avLst/>
          </a:prstGeom>
          <a:ln>
            <a:noFill/>
          </a:ln>
          <a:effectLst>
            <a:softEdge rad="112500"/>
          </a:effectLst>
        </p:spPr>
      </p:pic>
      <p:pic>
        <p:nvPicPr>
          <p:cNvPr id="9" name="Picture 8">
            <a:extLst>
              <a:ext uri="{FF2B5EF4-FFF2-40B4-BE49-F238E27FC236}">
                <a16:creationId xmlns:a16="http://schemas.microsoft.com/office/drawing/2014/main" id="{BEC6D099-33BC-F254-7D9B-16B0C5DFE1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76650" y="-2190"/>
            <a:ext cx="3339294" cy="2226194"/>
          </a:xfrm>
          <a:prstGeom prst="rect">
            <a:avLst/>
          </a:prstGeom>
          <a:ln>
            <a:noFill/>
          </a:ln>
          <a:effectLst>
            <a:softEdge rad="112500"/>
          </a:effectLst>
        </p:spPr>
      </p:pic>
    </p:spTree>
    <p:extLst>
      <p:ext uri="{BB962C8B-B14F-4D97-AF65-F5344CB8AC3E}">
        <p14:creationId xmlns:p14="http://schemas.microsoft.com/office/powerpoint/2010/main" val="69750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14</a:t>
            </a:fld>
            <a:endParaRPr lang="en-LV" dirty="0"/>
          </a:p>
        </p:txBody>
      </p:sp>
      <p:sp>
        <p:nvSpPr>
          <p:cNvPr id="5" name="Title 1">
            <a:extLst>
              <a:ext uri="{FF2B5EF4-FFF2-40B4-BE49-F238E27FC236}">
                <a16:creationId xmlns:a16="http://schemas.microsoft.com/office/drawing/2014/main" id="{1B51CD22-40A0-490B-DC38-22E243B20010}"/>
              </a:ext>
            </a:extLst>
          </p:cNvPr>
          <p:cNvSpPr txBox="1">
            <a:spLocks/>
          </p:cNvSpPr>
          <p:nvPr/>
        </p:nvSpPr>
        <p:spPr>
          <a:xfrm>
            <a:off x="831850" y="1000539"/>
            <a:ext cx="136398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en-US" sz="4000" b="1" dirty="0">
                <a:solidFill>
                  <a:srgbClr val="144774"/>
                </a:solidFill>
                <a:latin typeface="+mn-lt"/>
                <a:cs typeface="Arial" panose="020B0604020202020204" pitchFamily="34" charset="0"/>
              </a:rPr>
              <a:t>Laboratory of Industrial and Mobile Robots</a:t>
            </a:r>
          </a:p>
        </p:txBody>
      </p:sp>
      <p:pic>
        <p:nvPicPr>
          <p:cNvPr id="10" name="Picture 9">
            <a:extLst>
              <a:ext uri="{FF2B5EF4-FFF2-40B4-BE49-F238E27FC236}">
                <a16:creationId xmlns:a16="http://schemas.microsoft.com/office/drawing/2014/main" id="{B91A4297-88C5-6349-EFF5-FA5DFA1F99B5}"/>
              </a:ext>
            </a:extLst>
          </p:cNvPr>
          <p:cNvPicPr>
            <a:picLocks noChangeAspect="1"/>
          </p:cNvPicPr>
          <p:nvPr/>
        </p:nvPicPr>
        <p:blipFill>
          <a:blip r:embed="rId2" cstate="print">
            <a:extLst>
              <a:ext uri="{28A0092B-C50C-407E-A947-70E740481C1C}">
                <a14:useLocalDpi xmlns:a14="http://schemas.microsoft.com/office/drawing/2010/main" val="0"/>
              </a:ext>
            </a:extLst>
          </a:blip>
          <a:srcRect t="70" b="70"/>
          <a:stretch/>
        </p:blipFill>
        <p:spPr>
          <a:xfrm>
            <a:off x="8528050" y="3426529"/>
            <a:ext cx="7618176" cy="5059890"/>
          </a:xfrm>
          <a:prstGeom prst="rect">
            <a:avLst/>
          </a:prstGeom>
          <a:ln>
            <a:noFill/>
          </a:ln>
          <a:effectLst>
            <a:softEdge rad="112500"/>
          </a:effectLst>
        </p:spPr>
      </p:pic>
      <p:pic>
        <p:nvPicPr>
          <p:cNvPr id="11" name="Picture 10">
            <a:extLst>
              <a:ext uri="{FF2B5EF4-FFF2-40B4-BE49-F238E27FC236}">
                <a16:creationId xmlns:a16="http://schemas.microsoft.com/office/drawing/2014/main" id="{357A2EAC-1BB8-BC60-A9E5-8B925D885C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5281" y="3426529"/>
            <a:ext cx="7699944" cy="5133296"/>
          </a:xfrm>
          <a:prstGeom prst="rect">
            <a:avLst/>
          </a:prstGeom>
          <a:ln>
            <a:noFill/>
          </a:ln>
          <a:effectLst>
            <a:softEdge rad="112500"/>
          </a:effectLst>
        </p:spPr>
      </p:pic>
      <p:grpSp>
        <p:nvGrpSpPr>
          <p:cNvPr id="12" name="Group 11">
            <a:extLst>
              <a:ext uri="{FF2B5EF4-FFF2-40B4-BE49-F238E27FC236}">
                <a16:creationId xmlns:a16="http://schemas.microsoft.com/office/drawing/2014/main" id="{7E4BADCB-F3E4-8DE6-A92F-7284F9D80C51}"/>
              </a:ext>
            </a:extLst>
          </p:cNvPr>
          <p:cNvGrpSpPr/>
          <p:nvPr/>
        </p:nvGrpSpPr>
        <p:grpSpPr>
          <a:xfrm>
            <a:off x="16529050" y="-139471"/>
            <a:ext cx="3350382" cy="10657167"/>
            <a:chOff x="9588500" y="220923"/>
            <a:chExt cx="2031817" cy="6462969"/>
          </a:xfrm>
        </p:grpSpPr>
        <p:pic>
          <p:nvPicPr>
            <p:cNvPr id="13" name="Picture 12">
              <a:extLst>
                <a:ext uri="{FF2B5EF4-FFF2-40B4-BE49-F238E27FC236}">
                  <a16:creationId xmlns:a16="http://schemas.microsoft.com/office/drawing/2014/main" id="{FB3B883B-8A09-F5EF-DC26-353DBFD21944}"/>
                </a:ext>
              </a:extLst>
            </p:cNvPr>
            <p:cNvPicPr>
              <a:picLocks noChangeAspect="1"/>
            </p:cNvPicPr>
            <p:nvPr/>
          </p:nvPicPr>
          <p:blipFill>
            <a:blip r:embed="rId4"/>
            <a:stretch>
              <a:fillRect/>
            </a:stretch>
          </p:blipFill>
          <p:spPr>
            <a:xfrm>
              <a:off x="9594788" y="6008715"/>
              <a:ext cx="2025529" cy="675177"/>
            </a:xfrm>
            <a:prstGeom prst="rect">
              <a:avLst/>
            </a:prstGeom>
            <a:ln>
              <a:noFill/>
            </a:ln>
            <a:effectLst>
              <a:softEdge rad="112500"/>
            </a:effectLst>
          </p:spPr>
        </p:pic>
        <p:pic>
          <p:nvPicPr>
            <p:cNvPr id="14" name="Picture 13">
              <a:extLst>
                <a:ext uri="{FF2B5EF4-FFF2-40B4-BE49-F238E27FC236}">
                  <a16:creationId xmlns:a16="http://schemas.microsoft.com/office/drawing/2014/main" id="{8BE73A68-85EC-3639-E093-2292305381B5}"/>
                </a:ext>
              </a:extLst>
            </p:cNvPr>
            <p:cNvPicPr>
              <a:picLocks noChangeAspect="1"/>
            </p:cNvPicPr>
            <p:nvPr/>
          </p:nvPicPr>
          <p:blipFill>
            <a:blip r:embed="rId5"/>
            <a:stretch>
              <a:fillRect/>
            </a:stretch>
          </p:blipFill>
          <p:spPr>
            <a:xfrm>
              <a:off x="9588500" y="220923"/>
              <a:ext cx="1993640" cy="2990461"/>
            </a:xfrm>
            <a:prstGeom prst="rect">
              <a:avLst/>
            </a:prstGeom>
            <a:ln>
              <a:noFill/>
            </a:ln>
            <a:effectLst>
              <a:softEdge rad="112500"/>
            </a:effectLst>
          </p:spPr>
        </p:pic>
        <p:pic>
          <p:nvPicPr>
            <p:cNvPr id="15" name="Picture 14">
              <a:extLst>
                <a:ext uri="{FF2B5EF4-FFF2-40B4-BE49-F238E27FC236}">
                  <a16:creationId xmlns:a16="http://schemas.microsoft.com/office/drawing/2014/main" id="{E8C02AB8-F7DF-CB67-EEA7-D4C418CEBCC7}"/>
                </a:ext>
              </a:extLst>
            </p:cNvPr>
            <p:cNvPicPr>
              <a:picLocks noChangeAspect="1"/>
            </p:cNvPicPr>
            <p:nvPr/>
          </p:nvPicPr>
          <p:blipFill>
            <a:blip r:embed="rId6"/>
            <a:stretch>
              <a:fillRect/>
            </a:stretch>
          </p:blipFill>
          <p:spPr>
            <a:xfrm>
              <a:off x="9594789" y="3285149"/>
              <a:ext cx="1987351" cy="2649801"/>
            </a:xfrm>
            <a:prstGeom prst="rect">
              <a:avLst/>
            </a:prstGeom>
            <a:ln>
              <a:noFill/>
            </a:ln>
            <a:effectLst>
              <a:softEdge rad="112500"/>
            </a:effectLst>
          </p:spPr>
        </p:pic>
      </p:grpSp>
    </p:spTree>
    <p:extLst>
      <p:ext uri="{BB962C8B-B14F-4D97-AF65-F5344CB8AC3E}">
        <p14:creationId xmlns:p14="http://schemas.microsoft.com/office/powerpoint/2010/main" val="2047657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15</a:t>
            </a:fld>
            <a:endParaRPr lang="en-LV" dirty="0"/>
          </a:p>
        </p:txBody>
      </p:sp>
      <p:sp>
        <p:nvSpPr>
          <p:cNvPr id="5" name="Title 1">
            <a:extLst>
              <a:ext uri="{FF2B5EF4-FFF2-40B4-BE49-F238E27FC236}">
                <a16:creationId xmlns:a16="http://schemas.microsoft.com/office/drawing/2014/main" id="{1B51CD22-40A0-490B-DC38-22E243B20010}"/>
              </a:ext>
            </a:extLst>
          </p:cNvPr>
          <p:cNvSpPr txBox="1">
            <a:spLocks/>
          </p:cNvSpPr>
          <p:nvPr/>
        </p:nvSpPr>
        <p:spPr>
          <a:xfrm>
            <a:off x="831850" y="1000539"/>
            <a:ext cx="136398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en-US" sz="4000" b="1" dirty="0">
                <a:solidFill>
                  <a:srgbClr val="144774"/>
                </a:solidFill>
                <a:latin typeface="+mn-lt"/>
                <a:cs typeface="Arial" panose="020B0604020202020204" pitchFamily="34" charset="0"/>
              </a:rPr>
              <a:t>CISCO Networking Academy &amp; Oracle Academy</a:t>
            </a:r>
          </a:p>
        </p:txBody>
      </p:sp>
      <p:pic>
        <p:nvPicPr>
          <p:cNvPr id="2" name="Picture 1">
            <a:extLst>
              <a:ext uri="{FF2B5EF4-FFF2-40B4-BE49-F238E27FC236}">
                <a16:creationId xmlns:a16="http://schemas.microsoft.com/office/drawing/2014/main" id="{33BD6C30-BEA3-661A-A05E-44005C6A6AE1}"/>
              </a:ext>
            </a:extLst>
          </p:cNvPr>
          <p:cNvPicPr>
            <a:picLocks noChangeAspect="1"/>
          </p:cNvPicPr>
          <p:nvPr/>
        </p:nvPicPr>
        <p:blipFill>
          <a:blip r:embed="rId2"/>
          <a:stretch>
            <a:fillRect/>
          </a:stretch>
        </p:blipFill>
        <p:spPr>
          <a:xfrm>
            <a:off x="14521905" y="2853987"/>
            <a:ext cx="3407065" cy="3407065"/>
          </a:xfrm>
          <a:prstGeom prst="rect">
            <a:avLst/>
          </a:prstGeom>
        </p:spPr>
      </p:pic>
      <p:pic>
        <p:nvPicPr>
          <p:cNvPr id="4" name="Picture 2" descr="Image result for oracle academy logo">
            <a:extLst>
              <a:ext uri="{FF2B5EF4-FFF2-40B4-BE49-F238E27FC236}">
                <a16:creationId xmlns:a16="http://schemas.microsoft.com/office/drawing/2014/main" id="{AF6F9608-1204-5FD2-010C-E06BB21F7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9595" y="7602534"/>
            <a:ext cx="4586248" cy="196635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BAADDDFA-5CB1-E914-78C1-3ADE53B0F8FA}"/>
              </a:ext>
            </a:extLst>
          </p:cNvPr>
          <p:cNvPicPr>
            <a:picLocks noChangeAspect="1"/>
          </p:cNvPicPr>
          <p:nvPr/>
        </p:nvPicPr>
        <p:blipFill>
          <a:blip r:embed="rId4"/>
          <a:stretch>
            <a:fillRect/>
          </a:stretch>
        </p:blipFill>
        <p:spPr>
          <a:xfrm>
            <a:off x="1405866" y="2358019"/>
            <a:ext cx="11387617" cy="7589847"/>
          </a:xfrm>
          <a:prstGeom prst="rect">
            <a:avLst/>
          </a:prstGeom>
          <a:ln>
            <a:noFill/>
          </a:ln>
          <a:effectLst>
            <a:softEdge rad="112500"/>
          </a:effectLst>
        </p:spPr>
      </p:pic>
      <p:pic>
        <p:nvPicPr>
          <p:cNvPr id="7" name="Picture 6" descr="Icon&#10;&#10;Description automatically generated">
            <a:extLst>
              <a:ext uri="{FF2B5EF4-FFF2-40B4-BE49-F238E27FC236}">
                <a16:creationId xmlns:a16="http://schemas.microsoft.com/office/drawing/2014/main" id="{43E1D63C-47A1-44F9-D838-5407F4607A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
          <a:stretch/>
        </p:blipFill>
        <p:spPr>
          <a:xfrm>
            <a:off x="16738600" y="0"/>
            <a:ext cx="3365500" cy="2273300"/>
          </a:xfrm>
          <a:prstGeom prst="rect">
            <a:avLst/>
          </a:prstGeom>
        </p:spPr>
      </p:pic>
    </p:spTree>
    <p:extLst>
      <p:ext uri="{BB962C8B-B14F-4D97-AF65-F5344CB8AC3E}">
        <p14:creationId xmlns:p14="http://schemas.microsoft.com/office/powerpoint/2010/main" val="161768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16</a:t>
            </a:fld>
            <a:endParaRPr lang="en-LV" dirty="0"/>
          </a:p>
        </p:txBody>
      </p:sp>
      <p:sp>
        <p:nvSpPr>
          <p:cNvPr id="5" name="Title 1">
            <a:extLst>
              <a:ext uri="{FF2B5EF4-FFF2-40B4-BE49-F238E27FC236}">
                <a16:creationId xmlns:a16="http://schemas.microsoft.com/office/drawing/2014/main" id="{1B51CD22-40A0-490B-DC38-22E243B20010}"/>
              </a:ext>
            </a:extLst>
          </p:cNvPr>
          <p:cNvSpPr txBox="1">
            <a:spLocks/>
          </p:cNvSpPr>
          <p:nvPr/>
        </p:nvSpPr>
        <p:spPr>
          <a:xfrm>
            <a:off x="831850" y="1000539"/>
            <a:ext cx="136398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en-US" sz="4000" b="1" dirty="0">
                <a:solidFill>
                  <a:srgbClr val="144774"/>
                </a:solidFill>
                <a:latin typeface="+mn-lt"/>
                <a:cs typeface="Arial" panose="020B0604020202020204" pitchFamily="34" charset="0"/>
              </a:rPr>
              <a:t>Academic and Professional Aviation Centre (APAC)</a:t>
            </a:r>
          </a:p>
        </p:txBody>
      </p:sp>
      <p:pic>
        <p:nvPicPr>
          <p:cNvPr id="7" name="Picture 6" descr="Klass+.jpg">
            <a:extLst>
              <a:ext uri="{FF2B5EF4-FFF2-40B4-BE49-F238E27FC236}">
                <a16:creationId xmlns:a16="http://schemas.microsoft.com/office/drawing/2014/main" id="{7178BB10-506F-A585-DA8F-051B88ECCF51}"/>
              </a:ext>
            </a:extLst>
          </p:cNvPr>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9671050" y="2911475"/>
            <a:ext cx="9900563" cy="597090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a:extLst>
              <a:ext uri="{FF2B5EF4-FFF2-40B4-BE49-F238E27FC236}">
                <a16:creationId xmlns:a16="http://schemas.microsoft.com/office/drawing/2014/main" id="{94C40D8A-377F-F702-DF61-8BDFFC2040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014" y="2938114"/>
            <a:ext cx="8957318" cy="5971545"/>
          </a:xfrm>
          <a:prstGeom prst="rect">
            <a:avLst/>
          </a:prstGeom>
          <a:ln>
            <a:noFill/>
          </a:ln>
          <a:effectLst>
            <a:softEdge rad="112500"/>
          </a:effectLst>
        </p:spPr>
      </p:pic>
      <p:pic>
        <p:nvPicPr>
          <p:cNvPr id="9" name="Picture 8" descr="Icon&#10;&#10;Description automatically generated">
            <a:extLst>
              <a:ext uri="{FF2B5EF4-FFF2-40B4-BE49-F238E27FC236}">
                <a16:creationId xmlns:a16="http://schemas.microsoft.com/office/drawing/2014/main" id="{66090581-C96D-873C-E8B6-3F9331CE6F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1"/>
          <a:stretch/>
        </p:blipFill>
        <p:spPr>
          <a:xfrm>
            <a:off x="16738600" y="0"/>
            <a:ext cx="3365500" cy="2273300"/>
          </a:xfrm>
          <a:prstGeom prst="rect">
            <a:avLst/>
          </a:prstGeom>
        </p:spPr>
      </p:pic>
    </p:spTree>
    <p:extLst>
      <p:ext uri="{BB962C8B-B14F-4D97-AF65-F5344CB8AC3E}">
        <p14:creationId xmlns:p14="http://schemas.microsoft.com/office/powerpoint/2010/main" val="3290788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1">
            <a:extLst>
              <a:ext uri="{FF2B5EF4-FFF2-40B4-BE49-F238E27FC236}">
                <a16:creationId xmlns:a16="http://schemas.microsoft.com/office/drawing/2014/main" id="{30A98A2A-5C94-C1B6-2A3A-1295015A81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1731" y="5222545"/>
            <a:ext cx="3461779" cy="14496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ADEEBC2-9314-DEE4-AF8F-1AB9256B294E}"/>
              </a:ext>
            </a:extLst>
          </p:cNvPr>
          <p:cNvSpPr>
            <a:spLocks noGrp="1"/>
          </p:cNvSpPr>
          <p:nvPr>
            <p:ph type="sldNum" sz="quarter" idx="7"/>
          </p:nvPr>
        </p:nvSpPr>
        <p:spPr/>
        <p:txBody>
          <a:bodyPr/>
          <a:lstStyle/>
          <a:p>
            <a:fld id="{B6F15528-21DE-4FAA-801E-634DDDAF4B2B}" type="slidenum">
              <a:rPr lang="en-LV" smtClean="0"/>
              <a:pPr/>
              <a:t>17</a:t>
            </a:fld>
            <a:endParaRPr lang="en-LV" dirty="0"/>
          </a:p>
        </p:txBody>
      </p:sp>
      <p:sp>
        <p:nvSpPr>
          <p:cNvPr id="5" name="TextBox 4">
            <a:extLst>
              <a:ext uri="{FF2B5EF4-FFF2-40B4-BE49-F238E27FC236}">
                <a16:creationId xmlns:a16="http://schemas.microsoft.com/office/drawing/2014/main" id="{E39A5EAA-2A50-90C4-9AF6-A775066B7DFD}"/>
              </a:ext>
            </a:extLst>
          </p:cNvPr>
          <p:cNvSpPr txBox="1"/>
          <p:nvPr/>
        </p:nvSpPr>
        <p:spPr>
          <a:xfrm>
            <a:off x="1248988" y="2360779"/>
            <a:ext cx="3637625" cy="2062103"/>
          </a:xfrm>
          <a:prstGeom prst="rect">
            <a:avLst/>
          </a:prstGeom>
          <a:noFill/>
        </p:spPr>
        <p:txBody>
          <a:bodyPr wrap="square">
            <a:spAutoFit/>
          </a:bodyPr>
          <a:lstStyle/>
          <a:p>
            <a:r>
              <a:rPr lang="en-US" sz="3200" b="1" dirty="0">
                <a:solidFill>
                  <a:srgbClr val="F6C02B"/>
                </a:solidFill>
                <a:latin typeface="+mn-lt"/>
              </a:rPr>
              <a:t>Founding opportunities  programs</a:t>
            </a:r>
          </a:p>
          <a:p>
            <a:r>
              <a:rPr lang="en-US" sz="3200" b="1" dirty="0">
                <a:solidFill>
                  <a:srgbClr val="F6C02B"/>
                </a:solidFill>
                <a:latin typeface="+mn-lt"/>
              </a:rPr>
              <a:t>(but not limited to): </a:t>
            </a:r>
          </a:p>
        </p:txBody>
      </p:sp>
      <p:pic>
        <p:nvPicPr>
          <p:cNvPr id="6" name="Picture 2" descr="Horizon Europe 2021 - 2027 | Università di Padova">
            <a:extLst>
              <a:ext uri="{FF2B5EF4-FFF2-40B4-BE49-F238E27FC236}">
                <a16:creationId xmlns:a16="http://schemas.microsoft.com/office/drawing/2014/main" id="{04D0B68A-635A-7246-1178-4B28818028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 t="-752" r="43" b="286"/>
          <a:stretch/>
        </p:blipFill>
        <p:spPr bwMode="auto">
          <a:xfrm>
            <a:off x="5146599" y="219197"/>
            <a:ext cx="4524451" cy="1930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93F636E-6AAB-133A-AB5F-F160210E43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1969" y="602113"/>
            <a:ext cx="4187281" cy="12005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nterreg Programmes portal: Find programmes, calls and jobs">
            <a:extLst>
              <a:ext uri="{FF2B5EF4-FFF2-40B4-BE49-F238E27FC236}">
                <a16:creationId xmlns:a16="http://schemas.microsoft.com/office/drawing/2014/main" id="{0E4F60F3-CEE7-F2B9-20D6-C0AC95BBF59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33" t="22319" r="4466" b="21015"/>
          <a:stretch/>
        </p:blipFill>
        <p:spPr bwMode="auto">
          <a:xfrm>
            <a:off x="14928850" y="1082875"/>
            <a:ext cx="4155625" cy="533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5FA8695-2EBB-A6B5-CB44-687099CE9538}"/>
              </a:ext>
            </a:extLst>
          </p:cNvPr>
          <p:cNvSpPr txBox="1"/>
          <p:nvPr/>
        </p:nvSpPr>
        <p:spPr>
          <a:xfrm>
            <a:off x="10976672" y="9920282"/>
            <a:ext cx="8147900" cy="584775"/>
          </a:xfrm>
          <a:prstGeom prst="rect">
            <a:avLst/>
          </a:prstGeom>
          <a:noFill/>
        </p:spPr>
        <p:txBody>
          <a:bodyPr wrap="square">
            <a:spAutoFit/>
          </a:bodyPr>
          <a:lstStyle/>
          <a:p>
            <a:pPr algn="r"/>
            <a:r>
              <a:rPr lang="en-US" sz="3200" b="1" dirty="0">
                <a:solidFill>
                  <a:srgbClr val="F6C02B"/>
                </a:solidFill>
                <a:latin typeface="+mn-lt"/>
              </a:rPr>
              <a:t>Examples of R&amp;I Projects running by TSI</a:t>
            </a:r>
          </a:p>
        </p:txBody>
      </p:sp>
      <p:sp>
        <p:nvSpPr>
          <p:cNvPr id="20" name="TextBox 19">
            <a:extLst>
              <a:ext uri="{FF2B5EF4-FFF2-40B4-BE49-F238E27FC236}">
                <a16:creationId xmlns:a16="http://schemas.microsoft.com/office/drawing/2014/main" id="{3291673D-4CE1-AB93-C30E-3E6AC12C39AA}"/>
              </a:ext>
            </a:extLst>
          </p:cNvPr>
          <p:cNvSpPr txBox="1"/>
          <p:nvPr/>
        </p:nvSpPr>
        <p:spPr>
          <a:xfrm>
            <a:off x="13374243" y="6524400"/>
            <a:ext cx="5750329" cy="3046988"/>
          </a:xfrm>
          <a:prstGeom prst="rect">
            <a:avLst/>
          </a:prstGeom>
          <a:noFill/>
        </p:spPr>
        <p:txBody>
          <a:bodyPr wrap="square">
            <a:spAutoFit/>
          </a:bodyPr>
          <a:lstStyle/>
          <a:p>
            <a:pPr algn="just"/>
            <a:r>
              <a:rPr lang="en-US" sz="2400" i="1" dirty="0">
                <a:solidFill>
                  <a:srgbClr val="203864"/>
                </a:solidFill>
                <a:latin typeface="+mn-lt"/>
              </a:rPr>
              <a:t>Project train a cohort of 15 PhD students in design, design anthropology, media studies, science and technology studies and data science, and equip them with the holistic understanding needed for the human-centric design of product-service systems powered by Big Data, Machine Learning, and Artificial Intelligence.</a:t>
            </a:r>
          </a:p>
        </p:txBody>
      </p:sp>
      <p:sp>
        <p:nvSpPr>
          <p:cNvPr id="23" name="TextBox 22">
            <a:extLst>
              <a:ext uri="{FF2B5EF4-FFF2-40B4-BE49-F238E27FC236}">
                <a16:creationId xmlns:a16="http://schemas.microsoft.com/office/drawing/2014/main" id="{60ABDDA7-8A0C-3BBB-1682-3122FA73901C}"/>
              </a:ext>
            </a:extLst>
          </p:cNvPr>
          <p:cNvSpPr txBox="1"/>
          <p:nvPr/>
        </p:nvSpPr>
        <p:spPr>
          <a:xfrm>
            <a:off x="908051" y="6528891"/>
            <a:ext cx="5750330" cy="4154984"/>
          </a:xfrm>
          <a:prstGeom prst="rect">
            <a:avLst/>
          </a:prstGeom>
          <a:noFill/>
        </p:spPr>
        <p:txBody>
          <a:bodyPr wrap="square">
            <a:spAutoFit/>
          </a:bodyPr>
          <a:lstStyle/>
          <a:p>
            <a:pPr algn="just"/>
            <a:r>
              <a:rPr lang="en-US" sz="2400" i="1" dirty="0">
                <a:solidFill>
                  <a:srgbClr val="203864"/>
                </a:solidFill>
                <a:latin typeface="+mn-lt"/>
              </a:rPr>
              <a:t>Create an interoperable cloud-based ecosystem of user-friendly extensible Artificial Intelligence-based logistics software solutions and supporting methodologies that will enable all players in global trade and international authorities to co-operate with ports, logistics companies and shippers, and to react in an agile way to volatile political and market changes and to major climate shifts impacting traditional freight routes. </a:t>
            </a:r>
          </a:p>
        </p:txBody>
      </p:sp>
      <p:sp>
        <p:nvSpPr>
          <p:cNvPr id="24" name="TextBox 23">
            <a:extLst>
              <a:ext uri="{FF2B5EF4-FFF2-40B4-BE49-F238E27FC236}">
                <a16:creationId xmlns:a16="http://schemas.microsoft.com/office/drawing/2014/main" id="{ECDE07AF-F703-A7F9-3B7E-5F1451FA3218}"/>
              </a:ext>
            </a:extLst>
          </p:cNvPr>
          <p:cNvSpPr txBox="1"/>
          <p:nvPr/>
        </p:nvSpPr>
        <p:spPr>
          <a:xfrm>
            <a:off x="7141147" y="6524400"/>
            <a:ext cx="5750330" cy="3785652"/>
          </a:xfrm>
          <a:prstGeom prst="rect">
            <a:avLst/>
          </a:prstGeom>
          <a:noFill/>
        </p:spPr>
        <p:txBody>
          <a:bodyPr wrap="square">
            <a:spAutoFit/>
          </a:bodyPr>
          <a:lstStyle/>
          <a:p>
            <a:pPr algn="just"/>
            <a:r>
              <a:rPr lang="en-US" sz="2400" i="1" dirty="0">
                <a:solidFill>
                  <a:srgbClr val="203864"/>
                </a:solidFill>
                <a:latin typeface="+mn-lt"/>
              </a:rPr>
              <a:t>Combining expertise across all facets of transport and analytical tools, project aims to apply a participatory approach, using Collective Intelligence, to generate an evidence-based and action-oriented agenda to research, formulate and prioritize the challenges connected to the effects of automation on the transport labor force, on future working conditions and on skills requirements.</a:t>
            </a:r>
          </a:p>
        </p:txBody>
      </p:sp>
      <p:sp>
        <p:nvSpPr>
          <p:cNvPr id="26" name="TextBox 25">
            <a:extLst>
              <a:ext uri="{FF2B5EF4-FFF2-40B4-BE49-F238E27FC236}">
                <a16:creationId xmlns:a16="http://schemas.microsoft.com/office/drawing/2014/main" id="{AAA8067D-E7E3-992B-CCEB-09C22085E139}"/>
              </a:ext>
            </a:extLst>
          </p:cNvPr>
          <p:cNvSpPr txBox="1"/>
          <p:nvPr/>
        </p:nvSpPr>
        <p:spPr>
          <a:xfrm>
            <a:off x="10233020" y="2213106"/>
            <a:ext cx="3850017" cy="2062103"/>
          </a:xfrm>
          <a:prstGeom prst="rect">
            <a:avLst/>
          </a:prstGeom>
          <a:noFill/>
        </p:spPr>
        <p:txBody>
          <a:bodyPr wrap="square">
            <a:spAutoFit/>
          </a:bodyPr>
          <a:lstStyle/>
          <a:p>
            <a:pPr algn="ctr"/>
            <a:r>
              <a:rPr lang="en-US" sz="3200" b="1" dirty="0">
                <a:solidFill>
                  <a:srgbClr val="203864"/>
                </a:solidFill>
                <a:latin typeface="+mn-lt"/>
              </a:rPr>
              <a:t>Large-scale, Consortium based Academic and Innovations projects  </a:t>
            </a:r>
          </a:p>
        </p:txBody>
      </p:sp>
      <p:sp>
        <p:nvSpPr>
          <p:cNvPr id="27" name="TextBox 26">
            <a:extLst>
              <a:ext uri="{FF2B5EF4-FFF2-40B4-BE49-F238E27FC236}">
                <a16:creationId xmlns:a16="http://schemas.microsoft.com/office/drawing/2014/main" id="{B4BAAFD2-C464-13D1-34E5-C8EA1884DC5E}"/>
              </a:ext>
            </a:extLst>
          </p:cNvPr>
          <p:cNvSpPr txBox="1"/>
          <p:nvPr/>
        </p:nvSpPr>
        <p:spPr>
          <a:xfrm>
            <a:off x="15037987" y="2254239"/>
            <a:ext cx="3944995" cy="2062103"/>
          </a:xfrm>
          <a:prstGeom prst="rect">
            <a:avLst/>
          </a:prstGeom>
          <a:noFill/>
        </p:spPr>
        <p:txBody>
          <a:bodyPr wrap="square">
            <a:spAutoFit/>
          </a:bodyPr>
          <a:lstStyle/>
          <a:p>
            <a:pPr algn="ctr"/>
            <a:r>
              <a:rPr lang="en-US" sz="3200" b="1" dirty="0">
                <a:solidFill>
                  <a:srgbClr val="203864"/>
                </a:solidFill>
                <a:latin typeface="+mn-lt"/>
              </a:rPr>
              <a:t>Large-scale, Consortium collaborations for applied research</a:t>
            </a:r>
          </a:p>
        </p:txBody>
      </p:sp>
      <p:sp>
        <p:nvSpPr>
          <p:cNvPr id="30" name="Rectangle: Rounded Corners 29">
            <a:extLst>
              <a:ext uri="{FF2B5EF4-FFF2-40B4-BE49-F238E27FC236}">
                <a16:creationId xmlns:a16="http://schemas.microsoft.com/office/drawing/2014/main" id="{FA34E40C-A051-D164-F5F9-BB57B41AD51B}"/>
              </a:ext>
            </a:extLst>
          </p:cNvPr>
          <p:cNvSpPr/>
          <p:nvPr/>
        </p:nvSpPr>
        <p:spPr>
          <a:xfrm>
            <a:off x="14736267" y="168275"/>
            <a:ext cx="4548436" cy="4891958"/>
          </a:xfrm>
          <a:prstGeom prst="roundRect">
            <a:avLst/>
          </a:prstGeom>
          <a:noFill/>
          <a:ln>
            <a:solidFill>
              <a:srgbClr val="F6C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E056F1F-61F9-2339-B8D7-C56885BA80C5}"/>
              </a:ext>
            </a:extLst>
          </p:cNvPr>
          <p:cNvSpPr txBox="1">
            <a:spLocks/>
          </p:cNvSpPr>
          <p:nvPr/>
        </p:nvSpPr>
        <p:spPr>
          <a:xfrm>
            <a:off x="319878" y="834272"/>
            <a:ext cx="136398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4C79"/>
                </a:solidFill>
                <a:latin typeface="Calibri" panose="020F0502020204030204" pitchFamily="34" charset="0"/>
                <a:cs typeface="Calibri" panose="020F0502020204030204" pitchFamily="34" charset="0"/>
              </a:rPr>
              <a:t>RESEARCH PROJECTS</a:t>
            </a:r>
          </a:p>
        </p:txBody>
      </p:sp>
      <p:pic>
        <p:nvPicPr>
          <p:cNvPr id="42" name="Picture 4">
            <a:extLst>
              <a:ext uri="{FF2B5EF4-FFF2-40B4-BE49-F238E27FC236}">
                <a16:creationId xmlns:a16="http://schemas.microsoft.com/office/drawing/2014/main" id="{C8CC1C9A-E533-E4C6-958A-BA9FA2BCD6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3150" y="5433461"/>
            <a:ext cx="5257800" cy="87785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a:extLst>
              <a:ext uri="{FF2B5EF4-FFF2-40B4-BE49-F238E27FC236}">
                <a16:creationId xmlns:a16="http://schemas.microsoft.com/office/drawing/2014/main" id="{9134D0D3-23EB-39F8-49A8-155EAADB67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5395" y="5436824"/>
            <a:ext cx="4039560" cy="1030087"/>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Rounded Corners 45">
            <a:extLst>
              <a:ext uri="{FF2B5EF4-FFF2-40B4-BE49-F238E27FC236}">
                <a16:creationId xmlns:a16="http://schemas.microsoft.com/office/drawing/2014/main" id="{7DBE93F6-32F5-3F19-B887-D61B14595880}"/>
              </a:ext>
            </a:extLst>
          </p:cNvPr>
          <p:cNvSpPr/>
          <p:nvPr/>
        </p:nvSpPr>
        <p:spPr>
          <a:xfrm>
            <a:off x="9895756" y="168275"/>
            <a:ext cx="4548436" cy="4891958"/>
          </a:xfrm>
          <a:prstGeom prst="roundRect">
            <a:avLst/>
          </a:prstGeom>
          <a:noFill/>
          <a:ln>
            <a:solidFill>
              <a:srgbClr val="F6C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7C044C32-E513-47E7-4FF8-E225D3AE5DF7}"/>
              </a:ext>
            </a:extLst>
          </p:cNvPr>
          <p:cNvSpPr/>
          <p:nvPr/>
        </p:nvSpPr>
        <p:spPr>
          <a:xfrm>
            <a:off x="5055245" y="168275"/>
            <a:ext cx="4548436" cy="4891958"/>
          </a:xfrm>
          <a:prstGeom prst="roundRect">
            <a:avLst/>
          </a:prstGeom>
          <a:noFill/>
          <a:ln>
            <a:solidFill>
              <a:srgbClr val="F6C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9E13A7D-447D-F58B-419E-AC44660B9279}"/>
              </a:ext>
            </a:extLst>
          </p:cNvPr>
          <p:cNvSpPr txBox="1"/>
          <p:nvPr/>
        </p:nvSpPr>
        <p:spPr>
          <a:xfrm>
            <a:off x="5336281" y="2360780"/>
            <a:ext cx="3944762" cy="2062103"/>
          </a:xfrm>
          <a:prstGeom prst="rect">
            <a:avLst/>
          </a:prstGeom>
          <a:noFill/>
        </p:spPr>
        <p:txBody>
          <a:bodyPr wrap="square">
            <a:spAutoFit/>
          </a:bodyPr>
          <a:lstStyle/>
          <a:p>
            <a:pPr algn="ctr"/>
            <a:r>
              <a:rPr lang="en-US" sz="3200" b="1" dirty="0">
                <a:solidFill>
                  <a:srgbClr val="203864"/>
                </a:solidFill>
                <a:latin typeface="+mn-lt"/>
              </a:rPr>
              <a:t>Large-scale, Consortium based Research and Innovations projects </a:t>
            </a:r>
          </a:p>
        </p:txBody>
      </p:sp>
    </p:spTree>
    <p:extLst>
      <p:ext uri="{BB962C8B-B14F-4D97-AF65-F5344CB8AC3E}">
        <p14:creationId xmlns:p14="http://schemas.microsoft.com/office/powerpoint/2010/main" val="92504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670964-2EBF-F3D8-BDC2-4BB6ED84BDD0}"/>
              </a:ext>
            </a:extLst>
          </p:cNvPr>
          <p:cNvSpPr>
            <a:spLocks noGrp="1"/>
          </p:cNvSpPr>
          <p:nvPr>
            <p:ph type="sldNum" sz="quarter" idx="7"/>
          </p:nvPr>
        </p:nvSpPr>
        <p:spPr/>
        <p:txBody>
          <a:bodyPr/>
          <a:lstStyle/>
          <a:p>
            <a:fld id="{B6F15528-21DE-4FAA-801E-634DDDAF4B2B}" type="slidenum">
              <a:rPr lang="en-LV" smtClean="0"/>
              <a:pPr/>
              <a:t>18</a:t>
            </a:fld>
            <a:endParaRPr lang="en-LV" dirty="0"/>
          </a:p>
        </p:txBody>
      </p:sp>
      <p:sp>
        <p:nvSpPr>
          <p:cNvPr id="4" name="Title 1">
            <a:extLst>
              <a:ext uri="{FF2B5EF4-FFF2-40B4-BE49-F238E27FC236}">
                <a16:creationId xmlns:a16="http://schemas.microsoft.com/office/drawing/2014/main" id="{3F045D33-6755-C015-CFE9-583B3B021D16}"/>
              </a:ext>
            </a:extLst>
          </p:cNvPr>
          <p:cNvSpPr txBox="1">
            <a:spLocks/>
          </p:cNvSpPr>
          <p:nvPr/>
        </p:nvSpPr>
        <p:spPr>
          <a:xfrm>
            <a:off x="337041" y="561811"/>
            <a:ext cx="136398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4C79"/>
                </a:solidFill>
                <a:latin typeface="Calibri" panose="020F0502020204030204" pitchFamily="34" charset="0"/>
                <a:cs typeface="Calibri" panose="020F0502020204030204" pitchFamily="34" charset="0"/>
              </a:rPr>
              <a:t>RESEARCH TO BUSINESS</a:t>
            </a:r>
          </a:p>
        </p:txBody>
      </p:sp>
      <p:graphicFrame>
        <p:nvGraphicFramePr>
          <p:cNvPr id="6" name="Table 5">
            <a:extLst>
              <a:ext uri="{FF2B5EF4-FFF2-40B4-BE49-F238E27FC236}">
                <a16:creationId xmlns:a16="http://schemas.microsoft.com/office/drawing/2014/main" id="{BF36D361-7205-F388-4C3D-8E6B97A13DFF}"/>
              </a:ext>
            </a:extLst>
          </p:cNvPr>
          <p:cNvGraphicFramePr>
            <a:graphicFrameLocks noGrp="1"/>
          </p:cNvGraphicFramePr>
          <p:nvPr>
            <p:extLst>
              <p:ext uri="{D42A27DB-BD31-4B8C-83A1-F6EECF244321}">
                <p14:modId xmlns:p14="http://schemas.microsoft.com/office/powerpoint/2010/main" val="1726826034"/>
              </p:ext>
            </p:extLst>
          </p:nvPr>
        </p:nvGraphicFramePr>
        <p:xfrm>
          <a:off x="322473" y="2889377"/>
          <a:ext cx="4641758" cy="2231898"/>
        </p:xfrm>
        <a:graphic>
          <a:graphicData uri="http://schemas.openxmlformats.org/drawingml/2006/table">
            <a:tbl>
              <a:tblPr firstRow="1" firstCol="1" bandRow="1">
                <a:tableStyleId>{5C22544A-7EE6-4342-B048-85BDC9FD1C3A}</a:tableStyleId>
              </a:tblPr>
              <a:tblGrid>
                <a:gridCol w="1747017">
                  <a:extLst>
                    <a:ext uri="{9D8B030D-6E8A-4147-A177-3AD203B41FA5}">
                      <a16:colId xmlns:a16="http://schemas.microsoft.com/office/drawing/2014/main" val="120311187"/>
                    </a:ext>
                  </a:extLst>
                </a:gridCol>
                <a:gridCol w="2894741">
                  <a:extLst>
                    <a:ext uri="{9D8B030D-6E8A-4147-A177-3AD203B41FA5}">
                      <a16:colId xmlns:a16="http://schemas.microsoft.com/office/drawing/2014/main" val="3974967603"/>
                    </a:ext>
                  </a:extLst>
                </a:gridCol>
              </a:tblGrid>
              <a:tr h="814216">
                <a:tc>
                  <a:txBody>
                    <a:bodyPr/>
                    <a:lstStyle/>
                    <a:p>
                      <a:pPr marL="0" marR="0" algn="l">
                        <a:lnSpc>
                          <a:spcPct val="107000"/>
                        </a:lnSpc>
                        <a:spcBef>
                          <a:spcPts val="0"/>
                        </a:spcBef>
                        <a:spcAft>
                          <a:spcPts val="0"/>
                        </a:spcAft>
                      </a:pPr>
                      <a:r>
                        <a:rPr lang="en-GB" sz="2000" dirty="0">
                          <a:effectLst/>
                        </a:rPr>
                        <a:t>Project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solidFill>
                      <a:srgbClr val="104774"/>
                    </a:solidFill>
                  </a:tcPr>
                </a:tc>
                <a:tc>
                  <a:txBody>
                    <a:bodyPr/>
                    <a:lstStyle/>
                    <a:p>
                      <a:pPr marL="0" marR="0" algn="l" defTabSz="914400" rtl="0" eaLnBrk="1" latinLnBrk="0" hangingPunct="1">
                        <a:lnSpc>
                          <a:spcPct val="90000"/>
                        </a:lnSpc>
                        <a:spcBef>
                          <a:spcPts val="300"/>
                        </a:spcBef>
                        <a:spcAft>
                          <a:spcPts val="300"/>
                        </a:spcAft>
                      </a:pPr>
                      <a:r>
                        <a:rPr lang="en-GB" sz="2000" b="1" kern="1200" dirty="0">
                          <a:solidFill>
                            <a:schemeClr val="lt1"/>
                          </a:solidFill>
                          <a:effectLst/>
                          <a:latin typeface="+mn-lt"/>
                          <a:ea typeface="+mn-ea"/>
                          <a:cs typeface="+mn-cs"/>
                        </a:rPr>
                        <a:t>Creation of innovative cash register demo device</a:t>
                      </a:r>
                      <a:endParaRPr lang="en-US" sz="2000" b="1" kern="1200" dirty="0">
                        <a:solidFill>
                          <a:schemeClr val="lt1"/>
                        </a:solidFill>
                        <a:effectLst/>
                        <a:latin typeface="+mn-lt"/>
                        <a:ea typeface="+mn-ea"/>
                        <a:cs typeface="+mn-cs"/>
                      </a:endParaRPr>
                    </a:p>
                  </a:txBody>
                  <a:tcPr marL="113086" marR="113086" marT="0" marB="0" anchor="ctr">
                    <a:solidFill>
                      <a:srgbClr val="104774"/>
                    </a:solidFill>
                  </a:tcPr>
                </a:tc>
                <a:extLst>
                  <a:ext uri="{0D108BD9-81ED-4DB2-BD59-A6C34878D82A}">
                    <a16:rowId xmlns:a16="http://schemas.microsoft.com/office/drawing/2014/main" val="1236183622"/>
                  </a:ext>
                </a:extLst>
              </a:tr>
              <a:tr h="308472">
                <a:tc>
                  <a:txBody>
                    <a:bodyPr/>
                    <a:lstStyle/>
                    <a:p>
                      <a:pPr marL="0" marR="0" algn="l">
                        <a:lnSpc>
                          <a:spcPct val="107000"/>
                        </a:lnSpc>
                        <a:spcBef>
                          <a:spcPts val="0"/>
                        </a:spcBef>
                        <a:spcAft>
                          <a:spcPts val="0"/>
                        </a:spcAft>
                      </a:pPr>
                      <a:r>
                        <a:rPr lang="en-GB" sz="2000" dirty="0">
                          <a:effectLst/>
                        </a:rPr>
                        <a:t>Period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solidFill>
                      <a:srgbClr val="104774"/>
                    </a:solidFill>
                  </a:tcPr>
                </a:tc>
                <a:tc>
                  <a:txBody>
                    <a:bodyPr/>
                    <a:lstStyle/>
                    <a:p>
                      <a:pPr marL="0" marR="0" algn="l">
                        <a:lnSpc>
                          <a:spcPct val="107000"/>
                        </a:lnSpc>
                        <a:spcBef>
                          <a:spcPts val="0"/>
                        </a:spcBef>
                        <a:spcAft>
                          <a:spcPts val="0"/>
                        </a:spcAft>
                      </a:pPr>
                      <a:r>
                        <a:rPr lang="en-GB" sz="2000" dirty="0">
                          <a:solidFill>
                            <a:srgbClr val="203864"/>
                          </a:solidFill>
                          <a:effectLst/>
                        </a:rPr>
                        <a:t>11.12.2019 – 10.12.2020</a:t>
                      </a:r>
                      <a:endParaRPr lang="en-US" sz="2000" dirty="0">
                        <a:solidFill>
                          <a:srgbClr val="203864"/>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extLst>
                  <a:ext uri="{0D108BD9-81ED-4DB2-BD59-A6C34878D82A}">
                    <a16:rowId xmlns:a16="http://schemas.microsoft.com/office/drawing/2014/main" val="2699142042"/>
                  </a:ext>
                </a:extLst>
              </a:tr>
              <a:tr h="542811">
                <a:tc>
                  <a:txBody>
                    <a:bodyPr/>
                    <a:lstStyle/>
                    <a:p>
                      <a:pPr marL="0" marR="0" algn="l" defTabSz="914400" rtl="0" eaLnBrk="1" latinLnBrk="0" hangingPunct="1">
                        <a:lnSpc>
                          <a:spcPct val="90000"/>
                        </a:lnSpc>
                        <a:spcBef>
                          <a:spcPts val="300"/>
                        </a:spcBef>
                        <a:spcAft>
                          <a:spcPts val="300"/>
                        </a:spcAft>
                      </a:pPr>
                      <a:r>
                        <a:rPr lang="en-GB" sz="2000" b="1" kern="1200" dirty="0">
                          <a:solidFill>
                            <a:schemeClr val="lt1"/>
                          </a:solidFill>
                          <a:effectLst/>
                          <a:latin typeface="+mn-lt"/>
                          <a:ea typeface="+mn-ea"/>
                          <a:cs typeface="+mn-cs"/>
                        </a:rPr>
                        <a:t>Industry domain</a:t>
                      </a:r>
                      <a:endParaRPr lang="en-US" sz="2000" b="1" kern="1200" dirty="0">
                        <a:solidFill>
                          <a:schemeClr val="lt1"/>
                        </a:solidFill>
                        <a:effectLst/>
                        <a:latin typeface="+mn-lt"/>
                        <a:ea typeface="+mn-ea"/>
                        <a:cs typeface="+mn-cs"/>
                      </a:endParaRPr>
                    </a:p>
                  </a:txBody>
                  <a:tcPr marL="113086" marR="113086" marT="0" marB="0" anchor="ctr">
                    <a:solidFill>
                      <a:srgbClr val="104774"/>
                    </a:solidFill>
                  </a:tcPr>
                </a:tc>
                <a:tc>
                  <a:txBody>
                    <a:bodyPr/>
                    <a:lstStyle/>
                    <a:p>
                      <a:pPr marL="0" marR="0" algn="l">
                        <a:lnSpc>
                          <a:spcPct val="107000"/>
                        </a:lnSpc>
                        <a:spcBef>
                          <a:spcPts val="0"/>
                        </a:spcBef>
                        <a:spcAft>
                          <a:spcPts val="0"/>
                        </a:spcAft>
                      </a:pPr>
                      <a:r>
                        <a:rPr lang="en-GB" sz="2000" dirty="0">
                          <a:solidFill>
                            <a:srgbClr val="203864"/>
                          </a:solidFill>
                          <a:effectLst/>
                        </a:rPr>
                        <a:t>Retail </a:t>
                      </a:r>
                      <a:endParaRPr lang="en-US" sz="2000" dirty="0">
                        <a:solidFill>
                          <a:srgbClr val="203864"/>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extLst>
                  <a:ext uri="{0D108BD9-81ED-4DB2-BD59-A6C34878D82A}">
                    <a16:rowId xmlns:a16="http://schemas.microsoft.com/office/drawing/2014/main" val="2912323326"/>
                  </a:ext>
                </a:extLst>
              </a:tr>
              <a:tr h="542811">
                <a:tc>
                  <a:txBody>
                    <a:bodyPr/>
                    <a:lstStyle/>
                    <a:p>
                      <a:pPr marL="0" marR="0" algn="l" defTabSz="914400" rtl="0" eaLnBrk="1" latinLnBrk="0" hangingPunct="1">
                        <a:lnSpc>
                          <a:spcPct val="90000"/>
                        </a:lnSpc>
                        <a:spcBef>
                          <a:spcPts val="300"/>
                        </a:spcBef>
                        <a:spcAft>
                          <a:spcPts val="300"/>
                        </a:spcAft>
                      </a:pPr>
                      <a:r>
                        <a:rPr lang="en-GB" sz="2000" b="1" kern="1200" dirty="0">
                          <a:solidFill>
                            <a:schemeClr val="lt1"/>
                          </a:solidFill>
                          <a:effectLst/>
                          <a:latin typeface="+mn-lt"/>
                          <a:ea typeface="+mn-ea"/>
                          <a:cs typeface="+mn-cs"/>
                        </a:rPr>
                        <a:t>Business customer</a:t>
                      </a:r>
                      <a:endParaRPr lang="en-US" sz="2000" b="1" kern="1200" dirty="0">
                        <a:solidFill>
                          <a:schemeClr val="lt1"/>
                        </a:solidFill>
                        <a:effectLst/>
                        <a:latin typeface="+mn-lt"/>
                        <a:ea typeface="+mn-ea"/>
                        <a:cs typeface="+mn-cs"/>
                      </a:endParaRPr>
                    </a:p>
                  </a:txBody>
                  <a:tcPr marL="113086" marR="113086" marT="0" marB="0" anchor="ctr">
                    <a:solidFill>
                      <a:srgbClr val="104774"/>
                    </a:solidFill>
                  </a:tcPr>
                </a:tc>
                <a:tc>
                  <a:txBody>
                    <a:bodyPr/>
                    <a:lstStyle/>
                    <a:p>
                      <a:pPr marL="0" marR="0" algn="l">
                        <a:lnSpc>
                          <a:spcPct val="107000"/>
                        </a:lnSpc>
                        <a:spcBef>
                          <a:spcPts val="0"/>
                        </a:spcBef>
                        <a:spcAft>
                          <a:spcPts val="0"/>
                        </a:spcAft>
                      </a:pPr>
                      <a:r>
                        <a:rPr lang="en-GB" sz="2000" dirty="0">
                          <a:solidFill>
                            <a:srgbClr val="203864"/>
                          </a:solidFill>
                          <a:effectLst/>
                        </a:rPr>
                        <a:t>“HBT” Ltd</a:t>
                      </a:r>
                      <a:endParaRPr lang="en-US" sz="2000" dirty="0">
                        <a:solidFill>
                          <a:srgbClr val="203864"/>
                        </a:solidFill>
                        <a:effectLst/>
                        <a:latin typeface="Calibri" panose="020F0502020204030204" pitchFamily="34" charset="0"/>
                        <a:ea typeface="Calibri" panose="020F0502020204030204" pitchFamily="34" charset="0"/>
                        <a:cs typeface="Times New Roman" panose="02020603050405020304" pitchFamily="18" charset="0"/>
                      </a:endParaRPr>
                    </a:p>
                  </a:txBody>
                  <a:tcPr marL="113086" marR="113086" marT="0" marB="0" anchor="ctr"/>
                </a:tc>
                <a:extLst>
                  <a:ext uri="{0D108BD9-81ED-4DB2-BD59-A6C34878D82A}">
                    <a16:rowId xmlns:a16="http://schemas.microsoft.com/office/drawing/2014/main" val="4053661718"/>
                  </a:ext>
                </a:extLst>
              </a:tr>
            </a:tbl>
          </a:graphicData>
        </a:graphic>
      </p:graphicFrame>
      <p:pic>
        <p:nvPicPr>
          <p:cNvPr id="8" name="Picture 7" descr="A group of people standing around a table with a computer&#10;&#10;Description automatically generated with low confidence">
            <a:extLst>
              <a:ext uri="{FF2B5EF4-FFF2-40B4-BE49-F238E27FC236}">
                <a16:creationId xmlns:a16="http://schemas.microsoft.com/office/drawing/2014/main" id="{CEBA219B-9985-6A91-7219-A5B4AADAA5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 t="15" r="81" b="37"/>
          <a:stretch/>
        </p:blipFill>
        <p:spPr>
          <a:xfrm>
            <a:off x="12625316" y="2788082"/>
            <a:ext cx="2920226" cy="1807403"/>
          </a:xfrm>
          <a:prstGeom prst="rect">
            <a:avLst/>
          </a:prstGeom>
        </p:spPr>
      </p:pic>
      <p:graphicFrame>
        <p:nvGraphicFramePr>
          <p:cNvPr id="9" name="Table 8">
            <a:extLst>
              <a:ext uri="{FF2B5EF4-FFF2-40B4-BE49-F238E27FC236}">
                <a16:creationId xmlns:a16="http://schemas.microsoft.com/office/drawing/2014/main" id="{C25365FA-C929-18F6-F8B3-D5F460816046}"/>
              </a:ext>
            </a:extLst>
          </p:cNvPr>
          <p:cNvGraphicFramePr>
            <a:graphicFrameLocks noGrp="1"/>
          </p:cNvGraphicFramePr>
          <p:nvPr>
            <p:extLst>
              <p:ext uri="{D42A27DB-BD31-4B8C-83A1-F6EECF244321}">
                <p14:modId xmlns:p14="http://schemas.microsoft.com/office/powerpoint/2010/main" val="3474939230"/>
              </p:ext>
            </p:extLst>
          </p:nvPr>
        </p:nvGraphicFramePr>
        <p:xfrm>
          <a:off x="322473" y="5334635"/>
          <a:ext cx="4656532" cy="2225040"/>
        </p:xfrm>
        <a:graphic>
          <a:graphicData uri="http://schemas.openxmlformats.org/drawingml/2006/table">
            <a:tbl>
              <a:tblPr firstRow="1" firstCol="1" bandRow="1">
                <a:tableStyleId>{5C22544A-7EE6-4342-B048-85BDC9FD1C3A}</a:tableStyleId>
              </a:tblPr>
              <a:tblGrid>
                <a:gridCol w="1792024">
                  <a:extLst>
                    <a:ext uri="{9D8B030D-6E8A-4147-A177-3AD203B41FA5}">
                      <a16:colId xmlns:a16="http://schemas.microsoft.com/office/drawing/2014/main" val="2093292915"/>
                    </a:ext>
                  </a:extLst>
                </a:gridCol>
                <a:gridCol w="2864508">
                  <a:extLst>
                    <a:ext uri="{9D8B030D-6E8A-4147-A177-3AD203B41FA5}">
                      <a16:colId xmlns:a16="http://schemas.microsoft.com/office/drawing/2014/main" val="2734970322"/>
                    </a:ext>
                  </a:extLst>
                </a:gridCol>
              </a:tblGrid>
              <a:tr h="631185">
                <a:tc>
                  <a:txBody>
                    <a:bodyPr/>
                    <a:lstStyle/>
                    <a:p>
                      <a:pPr marL="0" marR="0" algn="l" defTabSz="914400" rtl="0" eaLnBrk="1" latinLnBrk="0" hangingPunct="1">
                        <a:lnSpc>
                          <a:spcPct val="107000"/>
                        </a:lnSpc>
                        <a:spcBef>
                          <a:spcPts val="0"/>
                        </a:spcBef>
                        <a:spcAft>
                          <a:spcPts val="0"/>
                        </a:spcAft>
                      </a:pPr>
                      <a:r>
                        <a:rPr lang="en-GB" sz="2000" b="1" kern="1200" dirty="0">
                          <a:solidFill>
                            <a:schemeClr val="lt1"/>
                          </a:solidFill>
                          <a:effectLst/>
                          <a:latin typeface="+mn-lt"/>
                          <a:ea typeface="+mn-ea"/>
                          <a:cs typeface="+mn-cs"/>
                        </a:rPr>
                        <a:t>Project</a:t>
                      </a:r>
                      <a:endParaRPr lang="en-US" sz="2000" b="1" kern="1200" dirty="0">
                        <a:solidFill>
                          <a:schemeClr val="lt1"/>
                        </a:solidFill>
                        <a:effectLst/>
                        <a:latin typeface="+mn-lt"/>
                        <a:ea typeface="+mn-ea"/>
                        <a:cs typeface="+mn-cs"/>
                      </a:endParaRPr>
                    </a:p>
                  </a:txBody>
                  <a:tcPr marL="113086" marR="113086" marT="0" marB="0" anchor="ctr">
                    <a:solidFill>
                      <a:srgbClr val="104774"/>
                    </a:solidFill>
                  </a:tcPr>
                </a:tc>
                <a:tc>
                  <a:txBody>
                    <a:bodyPr/>
                    <a:lstStyle/>
                    <a:p>
                      <a:pPr marL="0" marR="0" algn="l" defTabSz="914400" rtl="0" eaLnBrk="1" latinLnBrk="0" hangingPunct="1">
                        <a:lnSpc>
                          <a:spcPct val="107000"/>
                        </a:lnSpc>
                        <a:spcBef>
                          <a:spcPts val="0"/>
                        </a:spcBef>
                        <a:spcAft>
                          <a:spcPts val="0"/>
                        </a:spcAft>
                      </a:pPr>
                      <a:r>
                        <a:rPr lang="en-GB" sz="2000" b="1" kern="1200" dirty="0">
                          <a:solidFill>
                            <a:schemeClr val="lt1"/>
                          </a:solidFill>
                          <a:effectLst/>
                          <a:latin typeface="+mn-lt"/>
                          <a:ea typeface="+mn-ea"/>
                          <a:cs typeface="+mn-cs"/>
                        </a:rPr>
                        <a:t>Drone based Mobile Fire Fighting system</a:t>
                      </a:r>
                      <a:endParaRPr lang="en-US" sz="2000" b="1" kern="1200" dirty="0">
                        <a:solidFill>
                          <a:schemeClr val="lt1"/>
                        </a:solidFill>
                        <a:effectLst/>
                        <a:latin typeface="+mn-lt"/>
                        <a:ea typeface="+mn-ea"/>
                        <a:cs typeface="+mn-cs"/>
                      </a:endParaRPr>
                    </a:p>
                  </a:txBody>
                  <a:tcPr marL="113086" marR="113086" marT="0" marB="0" anchor="ctr">
                    <a:solidFill>
                      <a:srgbClr val="104774"/>
                    </a:solidFill>
                  </a:tcPr>
                </a:tc>
                <a:extLst>
                  <a:ext uri="{0D108BD9-81ED-4DB2-BD59-A6C34878D82A}">
                    <a16:rowId xmlns:a16="http://schemas.microsoft.com/office/drawing/2014/main" val="4134200496"/>
                  </a:ext>
                </a:extLst>
              </a:tr>
              <a:tr h="308472">
                <a:tc>
                  <a:txBody>
                    <a:bodyPr/>
                    <a:lstStyle/>
                    <a:p>
                      <a:pPr marL="0" marR="0" algn="l" defTabSz="914400" rtl="0" eaLnBrk="1" latinLnBrk="0" hangingPunct="1">
                        <a:lnSpc>
                          <a:spcPct val="107000"/>
                        </a:lnSpc>
                        <a:spcBef>
                          <a:spcPts val="0"/>
                        </a:spcBef>
                        <a:spcAft>
                          <a:spcPts val="0"/>
                        </a:spcAft>
                      </a:pPr>
                      <a:r>
                        <a:rPr lang="en-GB" sz="2000" b="1" kern="1200">
                          <a:solidFill>
                            <a:schemeClr val="lt1"/>
                          </a:solidFill>
                          <a:effectLst/>
                          <a:latin typeface="+mn-lt"/>
                          <a:ea typeface="+mn-ea"/>
                          <a:cs typeface="+mn-cs"/>
                        </a:rPr>
                        <a:t>Period</a:t>
                      </a:r>
                      <a:endParaRPr lang="en-US" sz="2000" b="1" kern="1200">
                        <a:solidFill>
                          <a:schemeClr val="lt1"/>
                        </a:solidFill>
                        <a:effectLst/>
                        <a:latin typeface="+mn-lt"/>
                        <a:ea typeface="+mn-ea"/>
                        <a:cs typeface="+mn-cs"/>
                      </a:endParaRPr>
                    </a:p>
                  </a:txBody>
                  <a:tcPr marL="113086" marR="113086" marT="0" marB="0" anchor="ctr">
                    <a:solidFill>
                      <a:srgbClr val="104774"/>
                    </a:solidFill>
                  </a:tcPr>
                </a:tc>
                <a:tc>
                  <a:txBody>
                    <a:bodyPr/>
                    <a:lstStyle/>
                    <a:p>
                      <a:pPr marL="0" marR="0" algn="l" defTabSz="914400" rtl="0" eaLnBrk="1" latinLnBrk="0" hangingPunct="1">
                        <a:lnSpc>
                          <a:spcPct val="90000"/>
                        </a:lnSpc>
                        <a:spcBef>
                          <a:spcPts val="300"/>
                        </a:spcBef>
                        <a:spcAft>
                          <a:spcPts val="300"/>
                        </a:spcAft>
                      </a:pPr>
                      <a:r>
                        <a:rPr lang="en-GB" sz="2000" b="0" kern="1200" dirty="0">
                          <a:solidFill>
                            <a:srgbClr val="203864"/>
                          </a:solidFill>
                          <a:effectLst/>
                          <a:latin typeface="+mn-lt"/>
                          <a:ea typeface="+mn-ea"/>
                          <a:cs typeface="+mn-cs"/>
                        </a:rPr>
                        <a:t>15.12.2019 – 15.03.2020</a:t>
                      </a:r>
                      <a:endParaRPr lang="en-US" sz="2000" b="0" kern="1200" dirty="0">
                        <a:solidFill>
                          <a:srgbClr val="203864"/>
                        </a:solidFill>
                        <a:effectLst/>
                        <a:latin typeface="+mn-lt"/>
                        <a:ea typeface="+mn-ea"/>
                        <a:cs typeface="+mn-cs"/>
                      </a:endParaRPr>
                    </a:p>
                  </a:txBody>
                  <a:tcPr marL="113086" marR="113086" marT="0" marB="0" anchor="ctr"/>
                </a:tc>
                <a:extLst>
                  <a:ext uri="{0D108BD9-81ED-4DB2-BD59-A6C34878D82A}">
                    <a16:rowId xmlns:a16="http://schemas.microsoft.com/office/drawing/2014/main" val="1475614111"/>
                  </a:ext>
                </a:extLst>
              </a:tr>
              <a:tr h="631185">
                <a:tc>
                  <a:txBody>
                    <a:bodyPr/>
                    <a:lstStyle/>
                    <a:p>
                      <a:pPr marL="0" marR="0" algn="l" defTabSz="914400" rtl="0" eaLnBrk="1" latinLnBrk="0" hangingPunct="1">
                        <a:lnSpc>
                          <a:spcPct val="107000"/>
                        </a:lnSpc>
                        <a:spcBef>
                          <a:spcPts val="0"/>
                        </a:spcBef>
                        <a:spcAft>
                          <a:spcPts val="0"/>
                        </a:spcAft>
                      </a:pPr>
                      <a:r>
                        <a:rPr lang="en-GB" sz="2000" b="1" kern="1200" dirty="0">
                          <a:solidFill>
                            <a:schemeClr val="lt1"/>
                          </a:solidFill>
                          <a:effectLst/>
                          <a:latin typeface="+mn-lt"/>
                          <a:ea typeface="+mn-ea"/>
                          <a:cs typeface="+mn-cs"/>
                        </a:rPr>
                        <a:t>Industry domain</a:t>
                      </a:r>
                      <a:endParaRPr lang="en-US" sz="2000" b="1" kern="1200" dirty="0">
                        <a:solidFill>
                          <a:schemeClr val="lt1"/>
                        </a:solidFill>
                        <a:effectLst/>
                        <a:latin typeface="+mn-lt"/>
                        <a:ea typeface="+mn-ea"/>
                        <a:cs typeface="+mn-cs"/>
                      </a:endParaRPr>
                    </a:p>
                  </a:txBody>
                  <a:tcPr marL="113086" marR="113086" marT="0" marB="0" anchor="ctr">
                    <a:solidFill>
                      <a:srgbClr val="104774"/>
                    </a:solidFill>
                  </a:tcPr>
                </a:tc>
                <a:tc>
                  <a:txBody>
                    <a:bodyPr/>
                    <a:lstStyle/>
                    <a:p>
                      <a:pPr marL="0" marR="0" algn="l" defTabSz="914400" rtl="0" eaLnBrk="1" latinLnBrk="0" hangingPunct="1">
                        <a:lnSpc>
                          <a:spcPct val="90000"/>
                        </a:lnSpc>
                        <a:spcBef>
                          <a:spcPts val="300"/>
                        </a:spcBef>
                        <a:spcAft>
                          <a:spcPts val="300"/>
                        </a:spcAft>
                      </a:pPr>
                      <a:r>
                        <a:rPr lang="en-GB" sz="2000" b="0" kern="1200" dirty="0">
                          <a:solidFill>
                            <a:srgbClr val="203864"/>
                          </a:solidFill>
                          <a:effectLst/>
                          <a:latin typeface="+mn-lt"/>
                          <a:ea typeface="+mn-ea"/>
                          <a:cs typeface="+mn-cs"/>
                        </a:rPr>
                        <a:t>Rescue service</a:t>
                      </a:r>
                      <a:endParaRPr lang="en-US" sz="2000" b="0" kern="1200" dirty="0">
                        <a:solidFill>
                          <a:srgbClr val="203864"/>
                        </a:solidFill>
                        <a:effectLst/>
                        <a:latin typeface="+mn-lt"/>
                        <a:ea typeface="+mn-ea"/>
                        <a:cs typeface="+mn-cs"/>
                      </a:endParaRPr>
                    </a:p>
                  </a:txBody>
                  <a:tcPr marL="113086" marR="113086" marT="0" marB="0" anchor="ctr"/>
                </a:tc>
                <a:extLst>
                  <a:ext uri="{0D108BD9-81ED-4DB2-BD59-A6C34878D82A}">
                    <a16:rowId xmlns:a16="http://schemas.microsoft.com/office/drawing/2014/main" val="1206434542"/>
                  </a:ext>
                </a:extLst>
              </a:tr>
              <a:tr h="631185">
                <a:tc>
                  <a:txBody>
                    <a:bodyPr/>
                    <a:lstStyle/>
                    <a:p>
                      <a:pPr marL="0" marR="0" algn="l" defTabSz="914400" rtl="0" eaLnBrk="1" latinLnBrk="0" hangingPunct="1">
                        <a:lnSpc>
                          <a:spcPct val="107000"/>
                        </a:lnSpc>
                        <a:spcBef>
                          <a:spcPts val="0"/>
                        </a:spcBef>
                        <a:spcAft>
                          <a:spcPts val="0"/>
                        </a:spcAft>
                      </a:pPr>
                      <a:r>
                        <a:rPr lang="en-GB" sz="2000" b="1" kern="1200" dirty="0">
                          <a:solidFill>
                            <a:schemeClr val="lt1"/>
                          </a:solidFill>
                          <a:effectLst/>
                          <a:latin typeface="+mn-lt"/>
                          <a:ea typeface="+mn-ea"/>
                          <a:cs typeface="+mn-cs"/>
                        </a:rPr>
                        <a:t>Business customer</a:t>
                      </a:r>
                      <a:endParaRPr lang="en-US" sz="2000" b="1" kern="1200" dirty="0">
                        <a:solidFill>
                          <a:schemeClr val="lt1"/>
                        </a:solidFill>
                        <a:effectLst/>
                        <a:latin typeface="+mn-lt"/>
                        <a:ea typeface="+mn-ea"/>
                        <a:cs typeface="+mn-cs"/>
                      </a:endParaRPr>
                    </a:p>
                  </a:txBody>
                  <a:tcPr marL="113086" marR="113086" marT="0" marB="0" anchor="ctr">
                    <a:solidFill>
                      <a:srgbClr val="104774"/>
                    </a:solidFill>
                  </a:tcPr>
                </a:tc>
                <a:tc>
                  <a:txBody>
                    <a:bodyPr/>
                    <a:lstStyle/>
                    <a:p>
                      <a:pPr marL="0" marR="0" algn="l" defTabSz="914400" rtl="0" eaLnBrk="1" latinLnBrk="0" hangingPunct="1">
                        <a:lnSpc>
                          <a:spcPct val="90000"/>
                        </a:lnSpc>
                        <a:spcBef>
                          <a:spcPts val="300"/>
                        </a:spcBef>
                        <a:spcAft>
                          <a:spcPts val="300"/>
                        </a:spcAft>
                      </a:pPr>
                      <a:r>
                        <a:rPr lang="en-GB" sz="2000" b="0" kern="1200" dirty="0">
                          <a:solidFill>
                            <a:srgbClr val="203864"/>
                          </a:solidFill>
                          <a:effectLst/>
                          <a:latin typeface="+mn-lt"/>
                          <a:ea typeface="+mn-ea"/>
                          <a:cs typeface="+mn-cs"/>
                        </a:rPr>
                        <a:t>“JaunsLikums.lv” Ltd</a:t>
                      </a:r>
                      <a:endParaRPr lang="en-US" sz="2000" b="0" kern="1200" dirty="0">
                        <a:solidFill>
                          <a:srgbClr val="203864"/>
                        </a:solidFill>
                        <a:effectLst/>
                        <a:latin typeface="+mn-lt"/>
                        <a:ea typeface="+mn-ea"/>
                        <a:cs typeface="+mn-cs"/>
                      </a:endParaRPr>
                    </a:p>
                  </a:txBody>
                  <a:tcPr marL="113086" marR="113086" marT="0" marB="0" anchor="ctr"/>
                </a:tc>
                <a:extLst>
                  <a:ext uri="{0D108BD9-81ED-4DB2-BD59-A6C34878D82A}">
                    <a16:rowId xmlns:a16="http://schemas.microsoft.com/office/drawing/2014/main" val="558326233"/>
                  </a:ext>
                </a:extLst>
              </a:tr>
            </a:tbl>
          </a:graphicData>
        </a:graphic>
      </p:graphicFrame>
      <p:pic>
        <p:nvPicPr>
          <p:cNvPr id="11" name="Picture 10" descr="A picture containing person, indoor, telescope&#10;&#10;Description automatically generated">
            <a:extLst>
              <a:ext uri="{FF2B5EF4-FFF2-40B4-BE49-F238E27FC236}">
                <a16:creationId xmlns:a16="http://schemas.microsoft.com/office/drawing/2014/main" id="{2399E939-52C3-188D-1B16-FC2ABB1213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 t="46" r="154" b="167"/>
          <a:stretch/>
        </p:blipFill>
        <p:spPr>
          <a:xfrm>
            <a:off x="12566650" y="5032936"/>
            <a:ext cx="2864389" cy="2356091"/>
          </a:xfrm>
          <a:prstGeom prst="rect">
            <a:avLst/>
          </a:prstGeom>
        </p:spPr>
      </p:pic>
      <p:graphicFrame>
        <p:nvGraphicFramePr>
          <p:cNvPr id="12" name="Table 11">
            <a:extLst>
              <a:ext uri="{FF2B5EF4-FFF2-40B4-BE49-F238E27FC236}">
                <a16:creationId xmlns:a16="http://schemas.microsoft.com/office/drawing/2014/main" id="{62C1A20D-DF4E-4617-372B-97B5F0014FDE}"/>
              </a:ext>
            </a:extLst>
          </p:cNvPr>
          <p:cNvGraphicFramePr>
            <a:graphicFrameLocks noGrp="1"/>
          </p:cNvGraphicFramePr>
          <p:nvPr>
            <p:extLst>
              <p:ext uri="{D42A27DB-BD31-4B8C-83A1-F6EECF244321}">
                <p14:modId xmlns:p14="http://schemas.microsoft.com/office/powerpoint/2010/main" val="2123250986"/>
              </p:ext>
            </p:extLst>
          </p:nvPr>
        </p:nvGraphicFramePr>
        <p:xfrm>
          <a:off x="307700" y="7834566"/>
          <a:ext cx="4681920" cy="2216489"/>
        </p:xfrm>
        <a:graphic>
          <a:graphicData uri="http://schemas.openxmlformats.org/drawingml/2006/table">
            <a:tbl>
              <a:tblPr firstRow="1" firstCol="1" bandRow="1">
                <a:tableStyleId>{5C22544A-7EE6-4342-B048-85BDC9FD1C3A}</a:tableStyleId>
              </a:tblPr>
              <a:tblGrid>
                <a:gridCol w="1766092">
                  <a:extLst>
                    <a:ext uri="{9D8B030D-6E8A-4147-A177-3AD203B41FA5}">
                      <a16:colId xmlns:a16="http://schemas.microsoft.com/office/drawing/2014/main" val="3897740323"/>
                    </a:ext>
                  </a:extLst>
                </a:gridCol>
                <a:gridCol w="2915828">
                  <a:extLst>
                    <a:ext uri="{9D8B030D-6E8A-4147-A177-3AD203B41FA5}">
                      <a16:colId xmlns:a16="http://schemas.microsoft.com/office/drawing/2014/main" val="2236670187"/>
                    </a:ext>
                  </a:extLst>
                </a:gridCol>
              </a:tblGrid>
              <a:tr h="814216">
                <a:tc>
                  <a:txBody>
                    <a:bodyPr/>
                    <a:lstStyle/>
                    <a:p>
                      <a:pPr marL="0" marR="0" algn="l" defTabSz="914400" rtl="0" eaLnBrk="1" latinLnBrk="0" hangingPunct="1">
                        <a:lnSpc>
                          <a:spcPct val="90000"/>
                        </a:lnSpc>
                        <a:spcBef>
                          <a:spcPts val="0"/>
                        </a:spcBef>
                        <a:spcAft>
                          <a:spcPts val="0"/>
                        </a:spcAft>
                      </a:pPr>
                      <a:r>
                        <a:rPr lang="en-GB" sz="2000" b="1" kern="1200" dirty="0">
                          <a:solidFill>
                            <a:schemeClr val="bg1"/>
                          </a:solidFill>
                          <a:effectLst/>
                          <a:latin typeface="+mn-lt"/>
                          <a:ea typeface="+mn-ea"/>
                          <a:cs typeface="+mn-cs"/>
                        </a:rPr>
                        <a:t>Project</a:t>
                      </a:r>
                      <a:endParaRPr lang="en-US" sz="2000" b="1" kern="1200" dirty="0">
                        <a:solidFill>
                          <a:schemeClr val="bg1"/>
                        </a:solidFill>
                        <a:effectLst/>
                        <a:latin typeface="+mn-lt"/>
                        <a:ea typeface="+mn-ea"/>
                        <a:cs typeface="+mn-cs"/>
                      </a:endParaRPr>
                    </a:p>
                  </a:txBody>
                  <a:tcPr marL="113086" marR="113086" marT="0" marB="0" anchor="ctr">
                    <a:solidFill>
                      <a:srgbClr val="104774"/>
                    </a:solidFill>
                  </a:tcPr>
                </a:tc>
                <a:tc>
                  <a:txBody>
                    <a:bodyPr/>
                    <a:lstStyle/>
                    <a:p>
                      <a:pPr marL="0" marR="0" algn="l" defTabSz="914400" rtl="0" eaLnBrk="1" latinLnBrk="0" hangingPunct="1">
                        <a:lnSpc>
                          <a:spcPct val="90000"/>
                        </a:lnSpc>
                        <a:spcBef>
                          <a:spcPts val="300"/>
                        </a:spcBef>
                        <a:spcAft>
                          <a:spcPts val="300"/>
                        </a:spcAft>
                      </a:pPr>
                      <a:r>
                        <a:rPr lang="en-GB" sz="2000" b="1" kern="1200" dirty="0">
                          <a:solidFill>
                            <a:schemeClr val="bg1"/>
                          </a:solidFill>
                          <a:effectLst/>
                          <a:latin typeface="+mn-lt"/>
                          <a:ea typeface="+mn-ea"/>
                          <a:cs typeface="+mn-cs"/>
                        </a:rPr>
                        <a:t>FARO Laser Scanner Panoramic Cameras System</a:t>
                      </a:r>
                      <a:endParaRPr lang="en-US" sz="2000" b="1" kern="1200" dirty="0">
                        <a:solidFill>
                          <a:schemeClr val="bg1"/>
                        </a:solidFill>
                        <a:effectLst/>
                        <a:latin typeface="+mn-lt"/>
                        <a:ea typeface="+mn-ea"/>
                        <a:cs typeface="+mn-cs"/>
                      </a:endParaRPr>
                    </a:p>
                  </a:txBody>
                  <a:tcPr marL="113086" marR="113086" marT="0" marB="0" anchor="ctr">
                    <a:solidFill>
                      <a:srgbClr val="104774"/>
                    </a:solidFill>
                  </a:tcPr>
                </a:tc>
                <a:extLst>
                  <a:ext uri="{0D108BD9-81ED-4DB2-BD59-A6C34878D82A}">
                    <a16:rowId xmlns:a16="http://schemas.microsoft.com/office/drawing/2014/main" val="454888328"/>
                  </a:ext>
                </a:extLst>
              </a:tr>
              <a:tr h="278705">
                <a:tc>
                  <a:txBody>
                    <a:bodyPr/>
                    <a:lstStyle/>
                    <a:p>
                      <a:pPr marL="0" marR="0" algn="l" defTabSz="914400" rtl="0" eaLnBrk="1" latinLnBrk="0" hangingPunct="1">
                        <a:lnSpc>
                          <a:spcPct val="90000"/>
                        </a:lnSpc>
                        <a:spcBef>
                          <a:spcPts val="0"/>
                        </a:spcBef>
                        <a:spcAft>
                          <a:spcPts val="0"/>
                        </a:spcAft>
                      </a:pPr>
                      <a:r>
                        <a:rPr lang="en-GB" sz="2000" b="1" kern="1200" dirty="0">
                          <a:solidFill>
                            <a:schemeClr val="lt1"/>
                          </a:solidFill>
                          <a:effectLst/>
                          <a:latin typeface="+mn-lt"/>
                          <a:ea typeface="+mn-ea"/>
                          <a:cs typeface="+mn-cs"/>
                        </a:rPr>
                        <a:t>Period</a:t>
                      </a:r>
                      <a:endParaRPr lang="en-US" sz="2000" b="1" kern="1200" dirty="0">
                        <a:solidFill>
                          <a:schemeClr val="lt1"/>
                        </a:solidFill>
                        <a:effectLst/>
                        <a:latin typeface="+mn-lt"/>
                        <a:ea typeface="+mn-ea"/>
                        <a:cs typeface="+mn-cs"/>
                      </a:endParaRPr>
                    </a:p>
                  </a:txBody>
                  <a:tcPr marL="113086" marR="113086" marT="0" marB="0" anchor="ctr">
                    <a:solidFill>
                      <a:srgbClr val="104774"/>
                    </a:solidFill>
                  </a:tcPr>
                </a:tc>
                <a:tc>
                  <a:txBody>
                    <a:bodyPr/>
                    <a:lstStyle/>
                    <a:p>
                      <a:pPr marL="0" marR="0" algn="l" defTabSz="914400" rtl="0" eaLnBrk="1" latinLnBrk="0" hangingPunct="1">
                        <a:lnSpc>
                          <a:spcPct val="90000"/>
                        </a:lnSpc>
                        <a:spcBef>
                          <a:spcPts val="300"/>
                        </a:spcBef>
                        <a:spcAft>
                          <a:spcPts val="300"/>
                        </a:spcAft>
                      </a:pPr>
                      <a:r>
                        <a:rPr lang="en-GB" sz="2000" b="0" kern="1200" dirty="0">
                          <a:solidFill>
                            <a:srgbClr val="203864"/>
                          </a:solidFill>
                          <a:effectLst/>
                          <a:latin typeface="+mn-lt"/>
                          <a:ea typeface="+mn-ea"/>
                          <a:cs typeface="+mn-cs"/>
                        </a:rPr>
                        <a:t>26.06.2020 – 20.05.2021</a:t>
                      </a:r>
                      <a:endParaRPr lang="en-US" sz="2000" b="0" kern="1200" dirty="0">
                        <a:solidFill>
                          <a:srgbClr val="203864"/>
                        </a:solidFill>
                        <a:effectLst/>
                        <a:latin typeface="+mn-lt"/>
                        <a:ea typeface="+mn-ea"/>
                        <a:cs typeface="+mn-cs"/>
                      </a:endParaRPr>
                    </a:p>
                  </a:txBody>
                  <a:tcPr marL="113086" marR="113086" marT="0" marB="0" anchor="ctr"/>
                </a:tc>
                <a:extLst>
                  <a:ext uri="{0D108BD9-81ED-4DB2-BD59-A6C34878D82A}">
                    <a16:rowId xmlns:a16="http://schemas.microsoft.com/office/drawing/2014/main" val="3575404902"/>
                  </a:ext>
                </a:extLst>
              </a:tr>
              <a:tr h="557412">
                <a:tc>
                  <a:txBody>
                    <a:bodyPr/>
                    <a:lstStyle/>
                    <a:p>
                      <a:pPr marL="0" marR="0" algn="l" defTabSz="914400" rtl="0" eaLnBrk="1" latinLnBrk="0" hangingPunct="1">
                        <a:lnSpc>
                          <a:spcPct val="90000"/>
                        </a:lnSpc>
                        <a:spcBef>
                          <a:spcPts val="0"/>
                        </a:spcBef>
                        <a:spcAft>
                          <a:spcPts val="0"/>
                        </a:spcAft>
                      </a:pPr>
                      <a:r>
                        <a:rPr lang="en-GB" sz="2000" b="1" kern="1200" dirty="0">
                          <a:solidFill>
                            <a:schemeClr val="lt1"/>
                          </a:solidFill>
                          <a:effectLst/>
                          <a:latin typeface="+mn-lt"/>
                          <a:ea typeface="+mn-ea"/>
                          <a:cs typeface="+mn-cs"/>
                        </a:rPr>
                        <a:t>Industry domain</a:t>
                      </a:r>
                      <a:endParaRPr lang="en-US" sz="2000" b="1" kern="1200" dirty="0">
                        <a:solidFill>
                          <a:schemeClr val="lt1"/>
                        </a:solidFill>
                        <a:effectLst/>
                        <a:latin typeface="+mn-lt"/>
                        <a:ea typeface="+mn-ea"/>
                        <a:cs typeface="+mn-cs"/>
                      </a:endParaRPr>
                    </a:p>
                  </a:txBody>
                  <a:tcPr marL="113086" marR="113086" marT="0" marB="0" anchor="ctr">
                    <a:solidFill>
                      <a:srgbClr val="104774"/>
                    </a:solidFill>
                  </a:tcPr>
                </a:tc>
                <a:tc>
                  <a:txBody>
                    <a:bodyPr/>
                    <a:lstStyle/>
                    <a:p>
                      <a:pPr marL="0" marR="0" algn="l" defTabSz="914400" rtl="0" eaLnBrk="1" latinLnBrk="0" hangingPunct="1">
                        <a:lnSpc>
                          <a:spcPct val="90000"/>
                        </a:lnSpc>
                        <a:spcBef>
                          <a:spcPts val="300"/>
                        </a:spcBef>
                        <a:spcAft>
                          <a:spcPts val="300"/>
                        </a:spcAft>
                      </a:pPr>
                      <a:r>
                        <a:rPr lang="en-GB" sz="2000" b="0" kern="1200" dirty="0">
                          <a:solidFill>
                            <a:srgbClr val="203864"/>
                          </a:solidFill>
                          <a:effectLst/>
                          <a:latin typeface="+mn-lt"/>
                          <a:ea typeface="+mn-ea"/>
                          <a:cs typeface="+mn-cs"/>
                        </a:rPr>
                        <a:t>BIM / Engineering </a:t>
                      </a:r>
                      <a:endParaRPr lang="en-US" sz="2000" b="0" kern="1200" dirty="0">
                        <a:solidFill>
                          <a:srgbClr val="203864"/>
                        </a:solidFill>
                        <a:effectLst/>
                        <a:latin typeface="+mn-lt"/>
                        <a:ea typeface="+mn-ea"/>
                        <a:cs typeface="+mn-cs"/>
                      </a:endParaRPr>
                    </a:p>
                  </a:txBody>
                  <a:tcPr marL="113086" marR="113086" marT="0" marB="0" anchor="ctr"/>
                </a:tc>
                <a:extLst>
                  <a:ext uri="{0D108BD9-81ED-4DB2-BD59-A6C34878D82A}">
                    <a16:rowId xmlns:a16="http://schemas.microsoft.com/office/drawing/2014/main" val="2594751917"/>
                  </a:ext>
                </a:extLst>
              </a:tr>
              <a:tr h="557412">
                <a:tc>
                  <a:txBody>
                    <a:bodyPr/>
                    <a:lstStyle/>
                    <a:p>
                      <a:pPr marL="0" marR="0" algn="l" defTabSz="914400" rtl="0" eaLnBrk="1" latinLnBrk="0" hangingPunct="1">
                        <a:lnSpc>
                          <a:spcPct val="90000"/>
                        </a:lnSpc>
                        <a:spcBef>
                          <a:spcPts val="0"/>
                        </a:spcBef>
                        <a:spcAft>
                          <a:spcPts val="0"/>
                        </a:spcAft>
                      </a:pPr>
                      <a:r>
                        <a:rPr lang="en-GB" sz="2000" b="1" kern="1200" dirty="0">
                          <a:solidFill>
                            <a:schemeClr val="lt1"/>
                          </a:solidFill>
                          <a:effectLst/>
                          <a:latin typeface="+mn-lt"/>
                          <a:ea typeface="+mn-ea"/>
                          <a:cs typeface="+mn-cs"/>
                        </a:rPr>
                        <a:t>Business customer</a:t>
                      </a:r>
                      <a:endParaRPr lang="en-US" sz="2000" b="1" kern="1200" dirty="0">
                        <a:solidFill>
                          <a:schemeClr val="lt1"/>
                        </a:solidFill>
                        <a:effectLst/>
                        <a:latin typeface="+mn-lt"/>
                        <a:ea typeface="+mn-ea"/>
                        <a:cs typeface="+mn-cs"/>
                      </a:endParaRPr>
                    </a:p>
                  </a:txBody>
                  <a:tcPr marL="113086" marR="113086" marT="0" marB="0" anchor="ctr">
                    <a:solidFill>
                      <a:srgbClr val="104774"/>
                    </a:solidFill>
                  </a:tcPr>
                </a:tc>
                <a:tc>
                  <a:txBody>
                    <a:bodyPr/>
                    <a:lstStyle/>
                    <a:p>
                      <a:pPr marL="0" marR="0" algn="l" defTabSz="914400" rtl="0" eaLnBrk="1" latinLnBrk="0" hangingPunct="1">
                        <a:lnSpc>
                          <a:spcPct val="90000"/>
                        </a:lnSpc>
                        <a:spcBef>
                          <a:spcPts val="300"/>
                        </a:spcBef>
                        <a:spcAft>
                          <a:spcPts val="300"/>
                        </a:spcAft>
                      </a:pPr>
                      <a:r>
                        <a:rPr lang="en-GB" sz="2000" b="0" kern="1200" dirty="0">
                          <a:solidFill>
                            <a:srgbClr val="203864"/>
                          </a:solidFill>
                          <a:effectLst/>
                          <a:latin typeface="+mn-lt"/>
                          <a:ea typeface="+mn-ea"/>
                          <a:cs typeface="+mn-cs"/>
                        </a:rPr>
                        <a:t>“White Cardinals International” Ltd</a:t>
                      </a:r>
                      <a:endParaRPr lang="en-US" sz="2000" b="0" kern="1200" dirty="0">
                        <a:solidFill>
                          <a:srgbClr val="203864"/>
                        </a:solidFill>
                        <a:effectLst/>
                        <a:latin typeface="+mn-lt"/>
                        <a:ea typeface="+mn-ea"/>
                        <a:cs typeface="+mn-cs"/>
                      </a:endParaRPr>
                    </a:p>
                  </a:txBody>
                  <a:tcPr marL="113086" marR="113086" marT="0" marB="0" anchor="ctr"/>
                </a:tc>
                <a:extLst>
                  <a:ext uri="{0D108BD9-81ED-4DB2-BD59-A6C34878D82A}">
                    <a16:rowId xmlns:a16="http://schemas.microsoft.com/office/drawing/2014/main" val="843109089"/>
                  </a:ext>
                </a:extLst>
              </a:tr>
            </a:tbl>
          </a:graphicData>
        </a:graphic>
      </p:graphicFrame>
      <p:pic>
        <p:nvPicPr>
          <p:cNvPr id="13" name="Рисунок 32">
            <a:extLst>
              <a:ext uri="{FF2B5EF4-FFF2-40B4-BE49-F238E27FC236}">
                <a16:creationId xmlns:a16="http://schemas.microsoft.com/office/drawing/2014/main" id="{E708E89A-F8B0-9A73-DDE5-DF464FE9431D}"/>
              </a:ext>
            </a:extLst>
          </p:cNvPr>
          <p:cNvPicPr>
            <a:picLocks noChangeAspect="1"/>
          </p:cNvPicPr>
          <p:nvPr/>
        </p:nvPicPr>
        <p:blipFill>
          <a:blip r:embed="rId4" cstate="print"/>
          <a:srcRect/>
          <a:stretch>
            <a:fillRect/>
          </a:stretch>
        </p:blipFill>
        <p:spPr bwMode="auto">
          <a:xfrm>
            <a:off x="6574636" y="7912844"/>
            <a:ext cx="3283562" cy="2578930"/>
          </a:xfrm>
          <a:prstGeom prst="rect">
            <a:avLst/>
          </a:prstGeom>
          <a:noFill/>
          <a:ln w="9525">
            <a:noFill/>
            <a:miter lim="800000"/>
            <a:headEnd/>
            <a:tailEnd/>
          </a:ln>
        </p:spPr>
      </p:pic>
      <p:pic>
        <p:nvPicPr>
          <p:cNvPr id="14" name="Picture 13" descr="A picture containing wall, indoor, camera&#10;&#10;Description automatically generated">
            <a:extLst>
              <a:ext uri="{FF2B5EF4-FFF2-40B4-BE49-F238E27FC236}">
                <a16:creationId xmlns:a16="http://schemas.microsoft.com/office/drawing/2014/main" id="{014CA56C-927F-91B6-D57E-255B03EABE5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 t="43" r="35" b="151"/>
          <a:stretch/>
        </p:blipFill>
        <p:spPr>
          <a:xfrm>
            <a:off x="12887733" y="7659984"/>
            <a:ext cx="2326033" cy="2545042"/>
          </a:xfrm>
          <a:prstGeom prst="rect">
            <a:avLst/>
          </a:prstGeom>
        </p:spPr>
      </p:pic>
      <p:sp>
        <p:nvSpPr>
          <p:cNvPr id="24" name="TextBox 23">
            <a:extLst>
              <a:ext uri="{FF2B5EF4-FFF2-40B4-BE49-F238E27FC236}">
                <a16:creationId xmlns:a16="http://schemas.microsoft.com/office/drawing/2014/main" id="{B4823725-3AA7-236E-3751-243AE1AFCAD0}"/>
              </a:ext>
            </a:extLst>
          </p:cNvPr>
          <p:cNvSpPr txBox="1"/>
          <p:nvPr/>
        </p:nvSpPr>
        <p:spPr>
          <a:xfrm>
            <a:off x="16452850" y="3812031"/>
            <a:ext cx="3264543" cy="1384995"/>
          </a:xfrm>
          <a:prstGeom prst="rect">
            <a:avLst/>
          </a:prstGeom>
          <a:noFill/>
        </p:spPr>
        <p:txBody>
          <a:bodyPr wrap="square">
            <a:spAutoFit/>
          </a:bodyPr>
          <a:lstStyle/>
          <a:p>
            <a:r>
              <a:rPr lang="en-US" sz="2800" dirty="0">
                <a:solidFill>
                  <a:srgbClr val="203864"/>
                </a:solidFill>
                <a:latin typeface="+mn-lt"/>
              </a:rPr>
              <a:t>Data Analytics and Artificial Intelligence research cluster</a:t>
            </a:r>
          </a:p>
        </p:txBody>
      </p:sp>
      <p:sp>
        <p:nvSpPr>
          <p:cNvPr id="27" name="TextBox 26">
            <a:extLst>
              <a:ext uri="{FF2B5EF4-FFF2-40B4-BE49-F238E27FC236}">
                <a16:creationId xmlns:a16="http://schemas.microsoft.com/office/drawing/2014/main" id="{506EDBEC-513D-B9F5-C86F-7B7E73B4E409}"/>
              </a:ext>
            </a:extLst>
          </p:cNvPr>
          <p:cNvSpPr txBox="1"/>
          <p:nvPr/>
        </p:nvSpPr>
        <p:spPr>
          <a:xfrm>
            <a:off x="16472902" y="8334593"/>
            <a:ext cx="3580881" cy="1815882"/>
          </a:xfrm>
          <a:prstGeom prst="rect">
            <a:avLst/>
          </a:prstGeom>
          <a:noFill/>
        </p:spPr>
        <p:txBody>
          <a:bodyPr wrap="square">
            <a:spAutoFit/>
          </a:bodyPr>
          <a:lstStyle/>
          <a:p>
            <a:r>
              <a:rPr lang="en-US" sz="2800" dirty="0">
                <a:solidFill>
                  <a:srgbClr val="203864"/>
                </a:solidFill>
                <a:latin typeface="+mn-lt"/>
              </a:rPr>
              <a:t>TERC, Telecommunications, electronics and robotics center</a:t>
            </a:r>
          </a:p>
        </p:txBody>
      </p:sp>
      <p:sp>
        <p:nvSpPr>
          <p:cNvPr id="28" name="TextBox 27">
            <a:extLst>
              <a:ext uri="{FF2B5EF4-FFF2-40B4-BE49-F238E27FC236}">
                <a16:creationId xmlns:a16="http://schemas.microsoft.com/office/drawing/2014/main" id="{5B839D36-5EFD-95FE-6433-C665A6496F4F}"/>
              </a:ext>
            </a:extLst>
          </p:cNvPr>
          <p:cNvSpPr txBox="1"/>
          <p:nvPr/>
        </p:nvSpPr>
        <p:spPr>
          <a:xfrm>
            <a:off x="293244" y="1770124"/>
            <a:ext cx="4589208" cy="954107"/>
          </a:xfrm>
          <a:prstGeom prst="rect">
            <a:avLst/>
          </a:prstGeom>
          <a:noFill/>
        </p:spPr>
        <p:txBody>
          <a:bodyPr wrap="square">
            <a:spAutoFit/>
          </a:bodyPr>
          <a:lstStyle/>
          <a:p>
            <a:pPr algn="ctr"/>
            <a:r>
              <a:rPr lang="en-US" sz="2800" kern="100" dirty="0">
                <a:solidFill>
                  <a:srgbClr val="203864"/>
                </a:solidFill>
                <a:latin typeface="+mn-lt"/>
                <a:ea typeface="Calibri" panose="020F0502020204030204" pitchFamily="34" charset="0"/>
                <a:cs typeface="Times New Roman" panose="02020603050405020304" pitchFamily="18" charset="0"/>
              </a:rPr>
              <a:t>Industry / Business</a:t>
            </a:r>
          </a:p>
          <a:p>
            <a:pPr algn="ctr"/>
            <a:r>
              <a:rPr lang="en-US" sz="2800" kern="100" dirty="0">
                <a:solidFill>
                  <a:srgbClr val="203864"/>
                </a:solidFill>
                <a:latin typeface="+mn-lt"/>
                <a:ea typeface="Calibri" panose="020F0502020204030204" pitchFamily="34" charset="0"/>
                <a:cs typeface="Times New Roman" panose="02020603050405020304" pitchFamily="18" charset="0"/>
              </a:rPr>
              <a:t>challenge </a:t>
            </a:r>
            <a:endParaRPr lang="en-US" sz="2800" dirty="0">
              <a:solidFill>
                <a:srgbClr val="203864"/>
              </a:solidFill>
              <a:latin typeface="+mn-lt"/>
            </a:endParaRPr>
          </a:p>
        </p:txBody>
      </p:sp>
      <p:sp>
        <p:nvSpPr>
          <p:cNvPr id="30" name="TextBox 29">
            <a:extLst>
              <a:ext uri="{FF2B5EF4-FFF2-40B4-BE49-F238E27FC236}">
                <a16:creationId xmlns:a16="http://schemas.microsoft.com/office/drawing/2014/main" id="{70E68FD7-6824-E7AA-E948-260205E64E3C}"/>
              </a:ext>
            </a:extLst>
          </p:cNvPr>
          <p:cNvSpPr txBox="1"/>
          <p:nvPr/>
        </p:nvSpPr>
        <p:spPr>
          <a:xfrm>
            <a:off x="11282982" y="1786107"/>
            <a:ext cx="4929016" cy="954107"/>
          </a:xfrm>
          <a:prstGeom prst="rect">
            <a:avLst/>
          </a:prstGeom>
          <a:noFill/>
        </p:spPr>
        <p:txBody>
          <a:bodyPr wrap="square">
            <a:spAutoFit/>
          </a:bodyPr>
          <a:lstStyle/>
          <a:p>
            <a:pPr algn="ctr"/>
            <a:r>
              <a:rPr lang="en-US" sz="2800" kern="100" dirty="0">
                <a:solidFill>
                  <a:srgbClr val="203864"/>
                </a:solidFill>
                <a:latin typeface="+mn-lt"/>
                <a:ea typeface="Calibri" panose="020F0502020204030204" pitchFamily="34" charset="0"/>
                <a:cs typeface="Times New Roman" panose="02020603050405020304" pitchFamily="18" charset="0"/>
              </a:rPr>
              <a:t>Prototypes and Demonstrators for Market</a:t>
            </a:r>
            <a:endParaRPr lang="en-US" sz="2800" dirty="0">
              <a:solidFill>
                <a:srgbClr val="203864"/>
              </a:solidFill>
              <a:latin typeface="+mn-lt"/>
            </a:endParaRPr>
          </a:p>
        </p:txBody>
      </p:sp>
      <p:sp>
        <p:nvSpPr>
          <p:cNvPr id="31" name="Rectangle: Rounded Corners 30">
            <a:extLst>
              <a:ext uri="{FF2B5EF4-FFF2-40B4-BE49-F238E27FC236}">
                <a16:creationId xmlns:a16="http://schemas.microsoft.com/office/drawing/2014/main" id="{8E28EE33-F0C1-8EC3-BA13-D43C0F477428}"/>
              </a:ext>
            </a:extLst>
          </p:cNvPr>
          <p:cNvSpPr/>
          <p:nvPr/>
        </p:nvSpPr>
        <p:spPr>
          <a:xfrm>
            <a:off x="167904" y="1715840"/>
            <a:ext cx="4939217" cy="8801856"/>
          </a:xfrm>
          <a:prstGeom prst="roundRect">
            <a:avLst/>
          </a:prstGeom>
          <a:noFill/>
          <a:ln>
            <a:solidFill>
              <a:srgbClr val="F6C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1A246DF-52B7-BA92-BD26-E6199D346DCE}"/>
              </a:ext>
            </a:extLst>
          </p:cNvPr>
          <p:cNvSpPr/>
          <p:nvPr/>
        </p:nvSpPr>
        <p:spPr>
          <a:xfrm>
            <a:off x="5585137" y="1715840"/>
            <a:ext cx="5120647" cy="8801856"/>
          </a:xfrm>
          <a:prstGeom prst="roundRect">
            <a:avLst/>
          </a:prstGeom>
          <a:noFill/>
          <a:ln>
            <a:solidFill>
              <a:srgbClr val="F6C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73AEB3DF-A572-ABA6-358F-E800024EAE1C}"/>
              </a:ext>
            </a:extLst>
          </p:cNvPr>
          <p:cNvSpPr/>
          <p:nvPr/>
        </p:nvSpPr>
        <p:spPr>
          <a:xfrm>
            <a:off x="11208922" y="1715840"/>
            <a:ext cx="5120647" cy="8801856"/>
          </a:xfrm>
          <a:prstGeom prst="roundRect">
            <a:avLst/>
          </a:prstGeom>
          <a:noFill/>
          <a:ln>
            <a:solidFill>
              <a:srgbClr val="F6C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443D900-99B6-EA28-D9F9-F2C38225297D}"/>
              </a:ext>
            </a:extLst>
          </p:cNvPr>
          <p:cNvSpPr txBox="1"/>
          <p:nvPr/>
        </p:nvSpPr>
        <p:spPr>
          <a:xfrm>
            <a:off x="16455189" y="5942953"/>
            <a:ext cx="3781630" cy="1815882"/>
          </a:xfrm>
          <a:prstGeom prst="rect">
            <a:avLst/>
          </a:prstGeom>
          <a:noFill/>
        </p:spPr>
        <p:txBody>
          <a:bodyPr wrap="square">
            <a:spAutoFit/>
          </a:bodyPr>
          <a:lstStyle/>
          <a:p>
            <a:r>
              <a:rPr lang="en-US" sz="2800" dirty="0">
                <a:solidFill>
                  <a:srgbClr val="203864"/>
                </a:solidFill>
                <a:latin typeface="+mn-lt"/>
              </a:rPr>
              <a:t>Modelling-Based Systems Analysis and Design (MADSYS) research cluster</a:t>
            </a:r>
          </a:p>
        </p:txBody>
      </p:sp>
      <p:sp>
        <p:nvSpPr>
          <p:cNvPr id="41" name="TextBox 40">
            <a:extLst>
              <a:ext uri="{FF2B5EF4-FFF2-40B4-BE49-F238E27FC236}">
                <a16:creationId xmlns:a16="http://schemas.microsoft.com/office/drawing/2014/main" id="{2C0A7985-F8A1-9EA5-C87A-FC439459B96E}"/>
              </a:ext>
            </a:extLst>
          </p:cNvPr>
          <p:cNvSpPr txBox="1"/>
          <p:nvPr/>
        </p:nvSpPr>
        <p:spPr>
          <a:xfrm>
            <a:off x="6105013" y="324021"/>
            <a:ext cx="13999087" cy="1122871"/>
          </a:xfrm>
          <a:prstGeom prst="rect">
            <a:avLst/>
          </a:prstGeom>
          <a:noFill/>
        </p:spPr>
        <p:txBody>
          <a:bodyPr wrap="square">
            <a:spAutoFit/>
          </a:bodyPr>
          <a:lstStyle/>
          <a:p>
            <a:pPr>
              <a:lnSpc>
                <a:spcPct val="107000"/>
              </a:lnSpc>
              <a:spcAft>
                <a:spcPts val="1319"/>
              </a:spcAft>
            </a:pPr>
            <a:r>
              <a:rPr lang="en-US" sz="3200" kern="100" dirty="0">
                <a:solidFill>
                  <a:srgbClr val="203864"/>
                </a:solidFill>
                <a:latin typeface="+mn-lt"/>
                <a:ea typeface="Calibri" panose="020F0502020204030204" pitchFamily="34" charset="0"/>
                <a:cs typeface="Times New Roman" panose="02020603050405020304" pitchFamily="18" charset="0"/>
              </a:rPr>
              <a:t>TSI ensured research to business services in fields of ICT, AI, Robotics, Digitalization, Automatization </a:t>
            </a:r>
          </a:p>
        </p:txBody>
      </p:sp>
      <p:sp>
        <p:nvSpPr>
          <p:cNvPr id="44" name="TextBox 43">
            <a:extLst>
              <a:ext uri="{FF2B5EF4-FFF2-40B4-BE49-F238E27FC236}">
                <a16:creationId xmlns:a16="http://schemas.microsoft.com/office/drawing/2014/main" id="{E1501743-34D9-1899-3623-99455482FCA3}"/>
              </a:ext>
            </a:extLst>
          </p:cNvPr>
          <p:cNvSpPr txBox="1"/>
          <p:nvPr/>
        </p:nvSpPr>
        <p:spPr>
          <a:xfrm>
            <a:off x="16502647" y="1799097"/>
            <a:ext cx="3197334" cy="1384995"/>
          </a:xfrm>
          <a:prstGeom prst="rect">
            <a:avLst/>
          </a:prstGeom>
          <a:noFill/>
        </p:spPr>
        <p:txBody>
          <a:bodyPr wrap="square">
            <a:spAutoFit/>
          </a:bodyPr>
          <a:lstStyle/>
          <a:p>
            <a:r>
              <a:rPr lang="en-US" sz="2800" b="1" kern="100">
                <a:solidFill>
                  <a:srgbClr val="203864"/>
                </a:solidFill>
                <a:latin typeface="+mn-lt"/>
                <a:ea typeface="Calibri" panose="020F0502020204030204" pitchFamily="34" charset="0"/>
                <a:cs typeface="Times New Roman" panose="02020603050405020304" pitchFamily="18" charset="0"/>
              </a:rPr>
              <a:t>TSI Centers and </a:t>
            </a:r>
          </a:p>
          <a:p>
            <a:r>
              <a:rPr lang="en-US" sz="2800" b="1" kern="100" dirty="0">
                <a:solidFill>
                  <a:srgbClr val="203864"/>
                </a:solidFill>
                <a:latin typeface="+mn-lt"/>
                <a:ea typeface="Calibri" panose="020F0502020204030204" pitchFamily="34" charset="0"/>
                <a:cs typeface="Times New Roman" panose="02020603050405020304" pitchFamily="18" charset="0"/>
              </a:rPr>
              <a:t>Clusters for Industry Innovations:</a:t>
            </a:r>
            <a:endParaRPr lang="en-US" sz="2800" b="1" dirty="0">
              <a:solidFill>
                <a:srgbClr val="203864"/>
              </a:solidFill>
              <a:latin typeface="+mn-lt"/>
            </a:endParaRPr>
          </a:p>
        </p:txBody>
      </p:sp>
      <p:sp>
        <p:nvSpPr>
          <p:cNvPr id="16" name="Arrow: Right 15">
            <a:extLst>
              <a:ext uri="{FF2B5EF4-FFF2-40B4-BE49-F238E27FC236}">
                <a16:creationId xmlns:a16="http://schemas.microsoft.com/office/drawing/2014/main" id="{711F4F58-329E-5955-C06B-9D8A9B25CDDB}"/>
              </a:ext>
            </a:extLst>
          </p:cNvPr>
          <p:cNvSpPr/>
          <p:nvPr/>
        </p:nvSpPr>
        <p:spPr>
          <a:xfrm>
            <a:off x="10544202" y="3777549"/>
            <a:ext cx="989499" cy="769610"/>
          </a:xfrm>
          <a:prstGeom prst="rightArrow">
            <a:avLst/>
          </a:prstGeom>
          <a:solidFill>
            <a:srgbClr val="104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6CDB4B4F-25B4-5459-8B2C-9D336E6F01C2}"/>
              </a:ext>
            </a:extLst>
          </p:cNvPr>
          <p:cNvSpPr/>
          <p:nvPr/>
        </p:nvSpPr>
        <p:spPr>
          <a:xfrm>
            <a:off x="10511146" y="6062844"/>
            <a:ext cx="989499" cy="769610"/>
          </a:xfrm>
          <a:prstGeom prst="rightArrow">
            <a:avLst/>
          </a:prstGeom>
          <a:solidFill>
            <a:srgbClr val="104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B980DED3-B4E6-5946-2755-FE3141A06AFB}"/>
              </a:ext>
            </a:extLst>
          </p:cNvPr>
          <p:cNvSpPr/>
          <p:nvPr/>
        </p:nvSpPr>
        <p:spPr>
          <a:xfrm>
            <a:off x="10509250" y="8769135"/>
            <a:ext cx="989499" cy="769610"/>
          </a:xfrm>
          <a:prstGeom prst="rightArrow">
            <a:avLst/>
          </a:prstGeom>
          <a:solidFill>
            <a:srgbClr val="104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F4031F9F-280F-DCEB-0D9F-03CE18AF822C}"/>
              </a:ext>
            </a:extLst>
          </p:cNvPr>
          <p:cNvPicPr>
            <a:picLocks noChangeAspect="1"/>
          </p:cNvPicPr>
          <p:nvPr/>
        </p:nvPicPr>
        <p:blipFill>
          <a:blip r:embed="rId6"/>
          <a:stretch>
            <a:fillRect/>
          </a:stretch>
        </p:blipFill>
        <p:spPr>
          <a:xfrm>
            <a:off x="6556357" y="2521652"/>
            <a:ext cx="3112595" cy="2538388"/>
          </a:xfrm>
          <a:prstGeom prst="rect">
            <a:avLst/>
          </a:prstGeom>
        </p:spPr>
      </p:pic>
      <p:pic>
        <p:nvPicPr>
          <p:cNvPr id="48" name="Picture 47">
            <a:extLst>
              <a:ext uri="{FF2B5EF4-FFF2-40B4-BE49-F238E27FC236}">
                <a16:creationId xmlns:a16="http://schemas.microsoft.com/office/drawing/2014/main" id="{748473AB-4314-A0A7-DE1D-AB3C58F0854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18563" y="5341052"/>
            <a:ext cx="2816601" cy="2253281"/>
          </a:xfrm>
          <a:prstGeom prst="rect">
            <a:avLst/>
          </a:prstGeom>
          <a:noFill/>
          <a:ln>
            <a:noFill/>
          </a:ln>
        </p:spPr>
      </p:pic>
      <p:sp>
        <p:nvSpPr>
          <p:cNvPr id="39" name="TextBox 38">
            <a:extLst>
              <a:ext uri="{FF2B5EF4-FFF2-40B4-BE49-F238E27FC236}">
                <a16:creationId xmlns:a16="http://schemas.microsoft.com/office/drawing/2014/main" id="{5A7632D0-D395-6941-1F7D-14AC409EEA9F}"/>
              </a:ext>
            </a:extLst>
          </p:cNvPr>
          <p:cNvSpPr txBox="1"/>
          <p:nvPr/>
        </p:nvSpPr>
        <p:spPr>
          <a:xfrm>
            <a:off x="5744107" y="1785143"/>
            <a:ext cx="4802706" cy="954107"/>
          </a:xfrm>
          <a:prstGeom prst="rect">
            <a:avLst/>
          </a:prstGeom>
          <a:noFill/>
        </p:spPr>
        <p:txBody>
          <a:bodyPr wrap="square">
            <a:spAutoFit/>
          </a:bodyPr>
          <a:lstStyle/>
          <a:p>
            <a:pPr algn="ctr"/>
            <a:r>
              <a:rPr lang="en-US" sz="2800" kern="100" dirty="0">
                <a:solidFill>
                  <a:srgbClr val="203864"/>
                </a:solidFill>
                <a:latin typeface="+mn-lt"/>
                <a:ea typeface="Calibri" panose="020F0502020204030204" pitchFamily="34" charset="0"/>
                <a:cs typeface="Times New Roman" panose="02020603050405020304" pitchFamily="18" charset="0"/>
              </a:rPr>
              <a:t>Research &amp; innovations</a:t>
            </a:r>
          </a:p>
          <a:p>
            <a:pPr algn="ctr"/>
            <a:r>
              <a:rPr lang="en-US" sz="2800" kern="100" dirty="0">
                <a:solidFill>
                  <a:srgbClr val="203864"/>
                </a:solidFill>
                <a:latin typeface="+mn-lt"/>
                <a:ea typeface="Calibri" panose="020F0502020204030204" pitchFamily="34" charset="0"/>
                <a:cs typeface="Times New Roman" panose="02020603050405020304" pitchFamily="18" charset="0"/>
              </a:rPr>
              <a:t>activities</a:t>
            </a:r>
            <a:endParaRPr lang="en-US" sz="2800" dirty="0">
              <a:solidFill>
                <a:srgbClr val="203864"/>
              </a:solidFill>
              <a:latin typeface="+mn-lt"/>
            </a:endParaRPr>
          </a:p>
        </p:txBody>
      </p:sp>
      <p:sp>
        <p:nvSpPr>
          <p:cNvPr id="15" name="Arrow: Right 14">
            <a:extLst>
              <a:ext uri="{FF2B5EF4-FFF2-40B4-BE49-F238E27FC236}">
                <a16:creationId xmlns:a16="http://schemas.microsoft.com/office/drawing/2014/main" id="{F739762B-96A2-DA35-15CF-64CBBFC3BD10}"/>
              </a:ext>
            </a:extLst>
          </p:cNvPr>
          <p:cNvSpPr/>
          <p:nvPr/>
        </p:nvSpPr>
        <p:spPr>
          <a:xfrm>
            <a:off x="5169175" y="3825875"/>
            <a:ext cx="989499" cy="769610"/>
          </a:xfrm>
          <a:prstGeom prst="rightArrow">
            <a:avLst/>
          </a:prstGeom>
          <a:solidFill>
            <a:srgbClr val="104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548583A6-ADBD-F35D-0C89-A913BA1086E2}"/>
              </a:ext>
            </a:extLst>
          </p:cNvPr>
          <p:cNvSpPr/>
          <p:nvPr/>
        </p:nvSpPr>
        <p:spPr>
          <a:xfrm>
            <a:off x="5169175" y="6111875"/>
            <a:ext cx="989499" cy="769610"/>
          </a:xfrm>
          <a:prstGeom prst="rightArrow">
            <a:avLst/>
          </a:prstGeom>
          <a:solidFill>
            <a:srgbClr val="104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12AB61C6-547B-A8DC-51FF-DA2D79E4E14B}"/>
              </a:ext>
            </a:extLst>
          </p:cNvPr>
          <p:cNvSpPr/>
          <p:nvPr/>
        </p:nvSpPr>
        <p:spPr>
          <a:xfrm>
            <a:off x="5169175" y="8702675"/>
            <a:ext cx="989499" cy="769610"/>
          </a:xfrm>
          <a:prstGeom prst="rightArrow">
            <a:avLst/>
          </a:prstGeom>
          <a:solidFill>
            <a:srgbClr val="104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327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19</a:t>
            </a:fld>
            <a:endParaRPr lang="en-LV" dirty="0"/>
          </a:p>
        </p:txBody>
      </p:sp>
      <p:sp>
        <p:nvSpPr>
          <p:cNvPr id="5" name="Title 1">
            <a:extLst>
              <a:ext uri="{FF2B5EF4-FFF2-40B4-BE49-F238E27FC236}">
                <a16:creationId xmlns:a16="http://schemas.microsoft.com/office/drawing/2014/main" id="{1B51CD22-40A0-490B-DC38-22E243B20010}"/>
              </a:ext>
            </a:extLst>
          </p:cNvPr>
          <p:cNvSpPr txBox="1">
            <a:spLocks/>
          </p:cNvSpPr>
          <p:nvPr/>
        </p:nvSpPr>
        <p:spPr>
          <a:xfrm>
            <a:off x="1138108" y="729561"/>
            <a:ext cx="136398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4C79"/>
                </a:solidFill>
                <a:latin typeface="Calibri" panose="020F0502020204030204" pitchFamily="34" charset="0"/>
                <a:cs typeface="Calibri" panose="020F0502020204030204" pitchFamily="34" charset="0"/>
              </a:rPr>
              <a:t>MAIN DIRECTIONS OF TSI RESEARCH ACTIVITIES</a:t>
            </a:r>
          </a:p>
        </p:txBody>
      </p:sp>
      <p:grpSp>
        <p:nvGrpSpPr>
          <p:cNvPr id="2" name="Group 1">
            <a:extLst>
              <a:ext uri="{FF2B5EF4-FFF2-40B4-BE49-F238E27FC236}">
                <a16:creationId xmlns:a16="http://schemas.microsoft.com/office/drawing/2014/main" id="{73FF64CE-F2F8-C11C-5956-6B2CA4333DBF}"/>
              </a:ext>
            </a:extLst>
          </p:cNvPr>
          <p:cNvGrpSpPr/>
          <p:nvPr/>
        </p:nvGrpSpPr>
        <p:grpSpPr>
          <a:xfrm>
            <a:off x="1060450" y="1616075"/>
            <a:ext cx="13784286" cy="8822052"/>
            <a:chOff x="1921852" y="1054771"/>
            <a:chExt cx="7687895" cy="5066829"/>
          </a:xfrm>
        </p:grpSpPr>
        <p:sp>
          <p:nvSpPr>
            <p:cNvPr id="4" name="Rectangle: Rounded Corners 3">
              <a:extLst>
                <a:ext uri="{FF2B5EF4-FFF2-40B4-BE49-F238E27FC236}">
                  <a16:creationId xmlns:a16="http://schemas.microsoft.com/office/drawing/2014/main" id="{68CEB037-E6A4-2AF9-CCA2-C37673EE53B8}"/>
                </a:ext>
              </a:extLst>
            </p:cNvPr>
            <p:cNvSpPr/>
            <p:nvPr/>
          </p:nvSpPr>
          <p:spPr>
            <a:xfrm>
              <a:off x="4018085" y="1126582"/>
              <a:ext cx="5554390" cy="1656146"/>
            </a:xfrm>
            <a:prstGeom prst="roundRect">
              <a:avLst/>
            </a:prstGeom>
            <a:solidFill>
              <a:srgbClr val="F6C02B">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8366" tIns="204182" rIns="408365" bIns="204184" numCol="1" spcCol="1270" anchor="ctr" anchorCtr="0">
              <a:noAutofit/>
            </a:bodyPr>
            <a:lstStyle/>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Smart Cyber-Physical Systems</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Internet of Things and Platforms for Connected Smart Objects</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Robotics</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Cyber Security</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Big Data and Data Mining</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Virtual Reality Applications</a:t>
              </a:r>
            </a:p>
          </p:txBody>
        </p:sp>
        <p:sp>
          <p:nvSpPr>
            <p:cNvPr id="6" name="Freeform: Shape 5">
              <a:extLst>
                <a:ext uri="{FF2B5EF4-FFF2-40B4-BE49-F238E27FC236}">
                  <a16:creationId xmlns:a16="http://schemas.microsoft.com/office/drawing/2014/main" id="{4AF4D61D-ADEF-5BDD-983A-4AE5CC1CFFB0}"/>
                </a:ext>
              </a:extLst>
            </p:cNvPr>
            <p:cNvSpPr/>
            <p:nvPr/>
          </p:nvSpPr>
          <p:spPr>
            <a:xfrm>
              <a:off x="1935608" y="1054771"/>
              <a:ext cx="2029699" cy="1799766"/>
            </a:xfrm>
            <a:custGeom>
              <a:avLst/>
              <a:gdLst>
                <a:gd name="connsiteX0" fmla="*/ 0 w 2029699"/>
                <a:gd name="connsiteY0" fmla="*/ 299967 h 1799766"/>
                <a:gd name="connsiteX1" fmla="*/ 299967 w 2029699"/>
                <a:gd name="connsiteY1" fmla="*/ 0 h 1799766"/>
                <a:gd name="connsiteX2" fmla="*/ 1729732 w 2029699"/>
                <a:gd name="connsiteY2" fmla="*/ 0 h 1799766"/>
                <a:gd name="connsiteX3" fmla="*/ 2029699 w 2029699"/>
                <a:gd name="connsiteY3" fmla="*/ 299967 h 1799766"/>
                <a:gd name="connsiteX4" fmla="*/ 2029699 w 2029699"/>
                <a:gd name="connsiteY4" fmla="*/ 1499799 h 1799766"/>
                <a:gd name="connsiteX5" fmla="*/ 1729732 w 2029699"/>
                <a:gd name="connsiteY5" fmla="*/ 1799766 h 1799766"/>
                <a:gd name="connsiteX6" fmla="*/ 299967 w 2029699"/>
                <a:gd name="connsiteY6" fmla="*/ 1799766 h 1799766"/>
                <a:gd name="connsiteX7" fmla="*/ 0 w 2029699"/>
                <a:gd name="connsiteY7" fmla="*/ 1499799 h 1799766"/>
                <a:gd name="connsiteX8" fmla="*/ 0 w 2029699"/>
                <a:gd name="connsiteY8" fmla="*/ 299967 h 179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699" h="1799766">
                  <a:moveTo>
                    <a:pt x="0" y="299967"/>
                  </a:moveTo>
                  <a:cubicBezTo>
                    <a:pt x="0" y="134300"/>
                    <a:pt x="134300" y="0"/>
                    <a:pt x="299967" y="0"/>
                  </a:cubicBezTo>
                  <a:lnTo>
                    <a:pt x="1729732" y="0"/>
                  </a:lnTo>
                  <a:cubicBezTo>
                    <a:pt x="1895399" y="0"/>
                    <a:pt x="2029699" y="134300"/>
                    <a:pt x="2029699" y="299967"/>
                  </a:cubicBezTo>
                  <a:lnTo>
                    <a:pt x="2029699" y="1499799"/>
                  </a:lnTo>
                  <a:cubicBezTo>
                    <a:pt x="2029699" y="1665466"/>
                    <a:pt x="1895399" y="1799766"/>
                    <a:pt x="1729732" y="1799766"/>
                  </a:cubicBezTo>
                  <a:lnTo>
                    <a:pt x="299967" y="1799766"/>
                  </a:lnTo>
                  <a:cubicBezTo>
                    <a:pt x="134300" y="1799766"/>
                    <a:pt x="0" y="1665466"/>
                    <a:pt x="0" y="1499799"/>
                  </a:cubicBezTo>
                  <a:lnTo>
                    <a:pt x="0" y="299967"/>
                  </a:lnTo>
                  <a:close/>
                </a:path>
              </a:pathLst>
            </a:custGeom>
            <a:solidFill>
              <a:srgbClr val="004C7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76806" tIns="210839" rIns="276806" bIns="210839" numCol="1" spcCol="1270" anchor="ctr" anchorCtr="0">
              <a:noAutofit/>
            </a:bodyPr>
            <a:lstStyle/>
            <a:p>
              <a:pPr algn="ctr" defTabSz="1539259">
                <a:lnSpc>
                  <a:spcPct val="90000"/>
                </a:lnSpc>
                <a:spcBef>
                  <a:spcPct val="0"/>
                </a:spcBef>
                <a:spcAft>
                  <a:spcPct val="35000"/>
                </a:spcAft>
              </a:pPr>
              <a:r>
                <a:rPr lang="en-US" sz="3463" b="1" kern="1200" dirty="0">
                  <a:latin typeface="Calibri" panose="020F0502020204030204" pitchFamily="34" charset="0"/>
                  <a:cs typeface="Calibri" panose="020F0502020204030204" pitchFamily="34" charset="0"/>
                </a:rPr>
                <a:t>ICT (Telematics)</a:t>
              </a:r>
            </a:p>
          </p:txBody>
        </p:sp>
        <p:sp>
          <p:nvSpPr>
            <p:cNvPr id="9" name="Rectangle: Rounded Corners 8">
              <a:extLst>
                <a:ext uri="{FF2B5EF4-FFF2-40B4-BE49-F238E27FC236}">
                  <a16:creationId xmlns:a16="http://schemas.microsoft.com/office/drawing/2014/main" id="{2E2BEF9E-E01B-F40E-2865-0A22F4D34862}"/>
                </a:ext>
              </a:extLst>
            </p:cNvPr>
            <p:cNvSpPr/>
            <p:nvPr/>
          </p:nvSpPr>
          <p:spPr>
            <a:xfrm>
              <a:off x="4018085" y="2906710"/>
              <a:ext cx="5554390" cy="1297977"/>
            </a:xfrm>
            <a:prstGeom prst="roundRect">
              <a:avLst/>
            </a:prstGeom>
            <a:solidFill>
              <a:srgbClr val="F6C02B">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8365" tIns="204182" rIns="408365" bIns="204182" numCol="1" spcCol="1270" anchor="ctr" anchorCtr="0">
              <a:noAutofit/>
            </a:bodyPr>
            <a:lstStyle/>
            <a:p>
              <a:pPr marL="282721" lvl="1" indent="-282721" defTabSz="1172769">
                <a:lnSpc>
                  <a:spcPct val="90000"/>
                </a:lnSpc>
                <a:spcBef>
                  <a:spcPct val="0"/>
                </a:spcBef>
                <a:spcAft>
                  <a:spcPct val="15000"/>
                </a:spcAft>
                <a:buFont typeface="Wingdings" panose="05000000000000000000" pitchFamily="2" charset="2"/>
                <a:buChar char="§"/>
              </a:pPr>
              <a:r>
                <a:rPr lang="lv-LV" sz="2638" b="1" kern="1200" dirty="0">
                  <a:solidFill>
                    <a:srgbClr val="004C79"/>
                  </a:solidFill>
                  <a:latin typeface="Calibri" panose="020F0502020204030204" pitchFamily="34" charset="0"/>
                  <a:cs typeface="Calibri" panose="020F0502020204030204" pitchFamily="34" charset="0"/>
                </a:rPr>
                <a:t> </a:t>
              </a:r>
              <a:r>
                <a:rPr lang="en-US" sz="2638" b="1" kern="1200" dirty="0">
                  <a:solidFill>
                    <a:srgbClr val="004C79"/>
                  </a:solidFill>
                  <a:latin typeface="Calibri" panose="020F0502020204030204" pitchFamily="34" charset="0"/>
                  <a:cs typeface="Calibri" panose="020F0502020204030204" pitchFamily="34" charset="0"/>
                </a:rPr>
                <a:t>Aviation</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Intelligent Transport Systems</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Transport Simulation and Modelling</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Smart Logistics</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Applications of Ground Penetrating Radar</a:t>
              </a:r>
            </a:p>
          </p:txBody>
        </p:sp>
        <p:sp>
          <p:nvSpPr>
            <p:cNvPr id="10" name="Freeform: Shape 9">
              <a:extLst>
                <a:ext uri="{FF2B5EF4-FFF2-40B4-BE49-F238E27FC236}">
                  <a16:creationId xmlns:a16="http://schemas.microsoft.com/office/drawing/2014/main" id="{00F1A979-A272-36E9-401C-18E82252825B}"/>
                </a:ext>
              </a:extLst>
            </p:cNvPr>
            <p:cNvSpPr/>
            <p:nvPr/>
          </p:nvSpPr>
          <p:spPr>
            <a:xfrm>
              <a:off x="1935608" y="2902070"/>
              <a:ext cx="2045206" cy="1394171"/>
            </a:xfrm>
            <a:custGeom>
              <a:avLst/>
              <a:gdLst>
                <a:gd name="connsiteX0" fmla="*/ 0 w 2045206"/>
                <a:gd name="connsiteY0" fmla="*/ 232366 h 1394171"/>
                <a:gd name="connsiteX1" fmla="*/ 232366 w 2045206"/>
                <a:gd name="connsiteY1" fmla="*/ 0 h 1394171"/>
                <a:gd name="connsiteX2" fmla="*/ 1812840 w 2045206"/>
                <a:gd name="connsiteY2" fmla="*/ 0 h 1394171"/>
                <a:gd name="connsiteX3" fmla="*/ 2045206 w 2045206"/>
                <a:gd name="connsiteY3" fmla="*/ 232366 h 1394171"/>
                <a:gd name="connsiteX4" fmla="*/ 2045206 w 2045206"/>
                <a:gd name="connsiteY4" fmla="*/ 1161805 h 1394171"/>
                <a:gd name="connsiteX5" fmla="*/ 1812840 w 2045206"/>
                <a:gd name="connsiteY5" fmla="*/ 1394171 h 1394171"/>
                <a:gd name="connsiteX6" fmla="*/ 232366 w 2045206"/>
                <a:gd name="connsiteY6" fmla="*/ 1394171 h 1394171"/>
                <a:gd name="connsiteX7" fmla="*/ 0 w 2045206"/>
                <a:gd name="connsiteY7" fmla="*/ 1161805 h 1394171"/>
                <a:gd name="connsiteX8" fmla="*/ 0 w 2045206"/>
                <a:gd name="connsiteY8" fmla="*/ 232366 h 139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5206" h="1394171">
                  <a:moveTo>
                    <a:pt x="0" y="232366"/>
                  </a:moveTo>
                  <a:cubicBezTo>
                    <a:pt x="0" y="104034"/>
                    <a:pt x="104034" y="0"/>
                    <a:pt x="232366" y="0"/>
                  </a:cubicBezTo>
                  <a:lnTo>
                    <a:pt x="1812840" y="0"/>
                  </a:lnTo>
                  <a:cubicBezTo>
                    <a:pt x="1941172" y="0"/>
                    <a:pt x="2045206" y="104034"/>
                    <a:pt x="2045206" y="232366"/>
                  </a:cubicBezTo>
                  <a:lnTo>
                    <a:pt x="2045206" y="1161805"/>
                  </a:lnTo>
                  <a:cubicBezTo>
                    <a:pt x="2045206" y="1290137"/>
                    <a:pt x="1941172" y="1394171"/>
                    <a:pt x="1812840" y="1394171"/>
                  </a:cubicBezTo>
                  <a:lnTo>
                    <a:pt x="232366" y="1394171"/>
                  </a:lnTo>
                  <a:cubicBezTo>
                    <a:pt x="104034" y="1394171"/>
                    <a:pt x="0" y="1290137"/>
                    <a:pt x="0" y="1161805"/>
                  </a:cubicBezTo>
                  <a:lnTo>
                    <a:pt x="0" y="232366"/>
                  </a:lnTo>
                  <a:close/>
                </a:path>
              </a:pathLst>
            </a:custGeom>
            <a:solidFill>
              <a:srgbClr val="004C7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4158" tIns="178191" rIns="244158" bIns="178191" numCol="1" spcCol="1270" anchor="ctr" anchorCtr="0">
              <a:noAutofit/>
            </a:bodyPr>
            <a:lstStyle/>
            <a:p>
              <a:pPr algn="ctr" defTabSz="1539259">
                <a:lnSpc>
                  <a:spcPct val="90000"/>
                </a:lnSpc>
                <a:spcBef>
                  <a:spcPct val="0"/>
                </a:spcBef>
                <a:spcAft>
                  <a:spcPct val="35000"/>
                </a:spcAft>
              </a:pPr>
              <a:r>
                <a:rPr lang="en-US" sz="3463" b="1" kern="1200" dirty="0">
                  <a:latin typeface="Calibri" panose="020F0502020204030204" pitchFamily="34" charset="0"/>
                  <a:cs typeface="Calibri" panose="020F0502020204030204" pitchFamily="34" charset="0"/>
                </a:rPr>
                <a:t>Smart Solutions in Transport and Logistics</a:t>
              </a:r>
            </a:p>
          </p:txBody>
        </p:sp>
        <p:sp>
          <p:nvSpPr>
            <p:cNvPr id="11" name="Rectangle: Rounded Corners 10">
              <a:extLst>
                <a:ext uri="{FF2B5EF4-FFF2-40B4-BE49-F238E27FC236}">
                  <a16:creationId xmlns:a16="http://schemas.microsoft.com/office/drawing/2014/main" id="{D83B6C45-BDA0-4BB9-DCE3-E3239F99B972}"/>
                </a:ext>
              </a:extLst>
            </p:cNvPr>
            <p:cNvSpPr/>
            <p:nvPr/>
          </p:nvSpPr>
          <p:spPr>
            <a:xfrm>
              <a:off x="4018085" y="4378884"/>
              <a:ext cx="5591662" cy="1691911"/>
            </a:xfrm>
            <a:prstGeom prst="roundRect">
              <a:avLst/>
            </a:prstGeom>
            <a:solidFill>
              <a:srgbClr val="F6C02B">
                <a:alpha val="90000"/>
              </a:srgbClr>
            </a:solid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8366" tIns="204182" rIns="408365" bIns="204184" numCol="1" spcCol="1270" anchor="ctr" anchorCtr="0">
              <a:noAutofit/>
            </a:bodyPr>
            <a:lstStyle/>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Smart City and Urban Mobility</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Content Technologies and Information Management</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E-Education</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Information Technologies for Enterprises</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Human-centric Digital Age</a:t>
              </a:r>
            </a:p>
            <a:p>
              <a:pPr marL="282721" lvl="1" indent="-282721" defTabSz="1172769">
                <a:lnSpc>
                  <a:spcPct val="90000"/>
                </a:lnSpc>
                <a:spcBef>
                  <a:spcPct val="0"/>
                </a:spcBef>
                <a:spcAft>
                  <a:spcPct val="15000"/>
                </a:spcAft>
                <a:buFont typeface="Wingdings" panose="05000000000000000000" pitchFamily="2" charset="2"/>
                <a:buChar char="§"/>
              </a:pPr>
              <a:r>
                <a:rPr lang="en-US" sz="2638" b="1" kern="1200" dirty="0">
                  <a:solidFill>
                    <a:srgbClr val="004C79"/>
                  </a:solidFill>
                  <a:latin typeface="Calibri" panose="020F0502020204030204" pitchFamily="34" charset="0"/>
                  <a:cs typeface="Calibri" panose="020F0502020204030204" pitchFamily="34" charset="0"/>
                </a:rPr>
                <a:t> Business Intelligence</a:t>
              </a:r>
            </a:p>
          </p:txBody>
        </p:sp>
        <p:sp>
          <p:nvSpPr>
            <p:cNvPr id="12" name="Freeform: Shape 11">
              <a:extLst>
                <a:ext uri="{FF2B5EF4-FFF2-40B4-BE49-F238E27FC236}">
                  <a16:creationId xmlns:a16="http://schemas.microsoft.com/office/drawing/2014/main" id="{89FA4D75-E82F-EBC3-CA6F-083DD0F369E7}"/>
                </a:ext>
              </a:extLst>
            </p:cNvPr>
            <p:cNvSpPr/>
            <p:nvPr/>
          </p:nvSpPr>
          <p:spPr>
            <a:xfrm>
              <a:off x="1921852" y="4349172"/>
              <a:ext cx="2068701" cy="1772428"/>
            </a:xfrm>
            <a:custGeom>
              <a:avLst/>
              <a:gdLst>
                <a:gd name="connsiteX0" fmla="*/ 0 w 2068701"/>
                <a:gd name="connsiteY0" fmla="*/ 295411 h 1772428"/>
                <a:gd name="connsiteX1" fmla="*/ 295411 w 2068701"/>
                <a:gd name="connsiteY1" fmla="*/ 0 h 1772428"/>
                <a:gd name="connsiteX2" fmla="*/ 1773290 w 2068701"/>
                <a:gd name="connsiteY2" fmla="*/ 0 h 1772428"/>
                <a:gd name="connsiteX3" fmla="*/ 2068701 w 2068701"/>
                <a:gd name="connsiteY3" fmla="*/ 295411 h 1772428"/>
                <a:gd name="connsiteX4" fmla="*/ 2068701 w 2068701"/>
                <a:gd name="connsiteY4" fmla="*/ 1477017 h 1772428"/>
                <a:gd name="connsiteX5" fmla="*/ 1773290 w 2068701"/>
                <a:gd name="connsiteY5" fmla="*/ 1772428 h 1772428"/>
                <a:gd name="connsiteX6" fmla="*/ 295411 w 2068701"/>
                <a:gd name="connsiteY6" fmla="*/ 1772428 h 1772428"/>
                <a:gd name="connsiteX7" fmla="*/ 0 w 2068701"/>
                <a:gd name="connsiteY7" fmla="*/ 1477017 h 1772428"/>
                <a:gd name="connsiteX8" fmla="*/ 0 w 2068701"/>
                <a:gd name="connsiteY8" fmla="*/ 295411 h 17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701" h="1772428">
                  <a:moveTo>
                    <a:pt x="0" y="295411"/>
                  </a:moveTo>
                  <a:cubicBezTo>
                    <a:pt x="0" y="132260"/>
                    <a:pt x="132260" y="0"/>
                    <a:pt x="295411" y="0"/>
                  </a:cubicBezTo>
                  <a:lnTo>
                    <a:pt x="1773290" y="0"/>
                  </a:lnTo>
                  <a:cubicBezTo>
                    <a:pt x="1936441" y="0"/>
                    <a:pt x="2068701" y="132260"/>
                    <a:pt x="2068701" y="295411"/>
                  </a:cubicBezTo>
                  <a:lnTo>
                    <a:pt x="2068701" y="1477017"/>
                  </a:lnTo>
                  <a:cubicBezTo>
                    <a:pt x="2068701" y="1640168"/>
                    <a:pt x="1936441" y="1772428"/>
                    <a:pt x="1773290" y="1772428"/>
                  </a:cubicBezTo>
                  <a:lnTo>
                    <a:pt x="295411" y="1772428"/>
                  </a:lnTo>
                  <a:cubicBezTo>
                    <a:pt x="132260" y="1772428"/>
                    <a:pt x="0" y="1640168"/>
                    <a:pt x="0" y="1477017"/>
                  </a:cubicBezTo>
                  <a:lnTo>
                    <a:pt x="0" y="295411"/>
                  </a:lnTo>
                  <a:close/>
                </a:path>
              </a:pathLst>
            </a:custGeom>
            <a:solidFill>
              <a:srgbClr val="004C7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4606" tIns="208639" rIns="274606" bIns="208639" numCol="1" spcCol="1270" anchor="ctr" anchorCtr="0">
              <a:noAutofit/>
            </a:bodyPr>
            <a:lstStyle/>
            <a:p>
              <a:pPr algn="ctr" defTabSz="1539259">
                <a:lnSpc>
                  <a:spcPct val="90000"/>
                </a:lnSpc>
                <a:spcBef>
                  <a:spcPct val="0"/>
                </a:spcBef>
                <a:spcAft>
                  <a:spcPct val="35000"/>
                </a:spcAft>
              </a:pPr>
              <a:r>
                <a:rPr lang="en-US" sz="3463" b="1" kern="1200" dirty="0">
                  <a:latin typeface="Calibri" panose="020F0502020204030204" pitchFamily="34" charset="0"/>
                  <a:cs typeface="Calibri" panose="020F0502020204030204" pitchFamily="34" charset="0"/>
                </a:rPr>
                <a:t>Digital Society and Economy</a:t>
              </a:r>
            </a:p>
          </p:txBody>
        </p:sp>
      </p:grpSp>
      <p:pic>
        <p:nvPicPr>
          <p:cNvPr id="13" name="Picture 12">
            <a:extLst>
              <a:ext uri="{FF2B5EF4-FFF2-40B4-BE49-F238E27FC236}">
                <a16:creationId xmlns:a16="http://schemas.microsoft.com/office/drawing/2014/main" id="{FC0C9151-ED58-413A-9E57-FE09D076D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909" y="7310846"/>
            <a:ext cx="4805191" cy="3144429"/>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CB3C6D5B-9545-49A9-A9D7-6B79322F82C4}"/>
              </a:ext>
            </a:extLst>
          </p:cNvPr>
          <p:cNvPicPr>
            <a:picLocks noChangeAspect="1" noChangeArrowheads="1"/>
          </p:cNvPicPr>
          <p:nvPr/>
        </p:nvPicPr>
        <p:blipFill>
          <a:blip r:embed="rId3"/>
          <a:srcRect/>
          <a:stretch>
            <a:fillRect/>
          </a:stretch>
        </p:blipFill>
        <p:spPr bwMode="auto">
          <a:xfrm>
            <a:off x="15543302" y="4610773"/>
            <a:ext cx="3753027" cy="2644102"/>
          </a:xfrm>
          <a:prstGeom prst="rect">
            <a:avLst/>
          </a:prstGeom>
          <a:noFill/>
          <a:ln w="9525" algn="ctr">
            <a:noFill/>
            <a:miter lim="800000"/>
            <a:headEnd/>
            <a:tailEnd/>
          </a:ln>
          <a:effectLst>
            <a:outerShdw dist="107763" dir="2700000" algn="ctr" rotWithShape="0">
              <a:schemeClr val="bg2">
                <a:alpha val="50000"/>
              </a:schemeClr>
            </a:outerShdw>
          </a:effectLst>
        </p:spPr>
      </p:pic>
      <p:pic>
        <p:nvPicPr>
          <p:cNvPr id="15" name="Picture 14">
            <a:extLst>
              <a:ext uri="{FF2B5EF4-FFF2-40B4-BE49-F238E27FC236}">
                <a16:creationId xmlns:a16="http://schemas.microsoft.com/office/drawing/2014/main" id="{CEA33801-D091-4CCE-B23F-69572428F7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43302" y="1797831"/>
            <a:ext cx="3753027" cy="2637644"/>
          </a:xfrm>
          <a:prstGeom prst="rect">
            <a:avLst/>
          </a:prstGeom>
          <a:noFill/>
          <a:ln>
            <a:noFill/>
          </a:ln>
          <a:effectLst/>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 uri="{AF507438-7753-43e0-B8FC-AC1667EBCBE1}">
              <a14:hiddenEffects xmlns:a14="http://schemas.microsoft.com/office/drawing/2010/main" xmlns=""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63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21782D6-2585-3BC7-F42E-EEE7EA254CE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 b="64"/>
          <a:stretch>
            <a:fillRect/>
          </a:stretch>
        </p:blipFill>
        <p:spPr>
          <a:xfrm>
            <a:off x="0" y="-60325"/>
            <a:ext cx="20104100" cy="10588121"/>
          </a:xfrm>
        </p:spPr>
      </p:pic>
      <p:sp>
        <p:nvSpPr>
          <p:cNvPr id="3" name="Slide Number Placeholder 2">
            <a:extLst>
              <a:ext uri="{FF2B5EF4-FFF2-40B4-BE49-F238E27FC236}">
                <a16:creationId xmlns:a16="http://schemas.microsoft.com/office/drawing/2014/main" id="{5592D2A1-0EF5-6282-9285-E211CEE58E81}"/>
              </a:ext>
            </a:extLst>
          </p:cNvPr>
          <p:cNvSpPr>
            <a:spLocks noGrp="1"/>
          </p:cNvSpPr>
          <p:nvPr>
            <p:ph type="sldNum" sz="quarter" idx="7"/>
          </p:nvPr>
        </p:nvSpPr>
        <p:spPr/>
        <p:txBody>
          <a:bodyPr/>
          <a:lstStyle/>
          <a:p>
            <a:fld id="{B6F15528-21DE-4FAA-801E-634DDDAF4B2B}" type="slidenum">
              <a:rPr lang="en-LV" smtClean="0"/>
              <a:pPr/>
              <a:t>2</a:t>
            </a:fld>
            <a:endParaRPr lang="en-LV" dirty="0"/>
          </a:p>
        </p:txBody>
      </p:sp>
      <p:sp>
        <p:nvSpPr>
          <p:cNvPr id="6" name="Google Shape;116;p16">
            <a:extLst>
              <a:ext uri="{FF2B5EF4-FFF2-40B4-BE49-F238E27FC236}">
                <a16:creationId xmlns:a16="http://schemas.microsoft.com/office/drawing/2014/main" id="{67164A2B-132A-7C75-B92A-AC7FF37A2EDC}"/>
              </a:ext>
            </a:extLst>
          </p:cNvPr>
          <p:cNvSpPr/>
          <p:nvPr/>
        </p:nvSpPr>
        <p:spPr>
          <a:xfrm>
            <a:off x="10573133" y="1311275"/>
            <a:ext cx="9110280" cy="4460272"/>
          </a:xfrm>
          <a:prstGeom prst="rect">
            <a:avLst/>
          </a:prstGeom>
          <a:solidFill>
            <a:schemeClr val="lt1">
              <a:alpha val="75686"/>
            </a:schemeClr>
          </a:solidFill>
          <a:ln>
            <a:noFill/>
          </a:ln>
        </p:spPr>
        <p:txBody>
          <a:bodyPr spcFirstLastPara="1" wrap="square" lIns="150756" tIns="75357" rIns="150756" bIns="75357" anchor="ctr" anchorCtr="0">
            <a:noAutofit/>
          </a:bodyPr>
          <a:lstStyle/>
          <a:p>
            <a:pPr algn="ctr" rtl="0"/>
            <a:endParaRPr sz="2968">
              <a:solidFill>
                <a:srgbClr val="004C78"/>
              </a:solidFill>
              <a:highlight>
                <a:srgbClr val="004C78"/>
              </a:highlight>
              <a:latin typeface="Calibri"/>
              <a:ea typeface="Calibri"/>
              <a:cs typeface="Calibri"/>
              <a:sym typeface="Calibri"/>
            </a:endParaRPr>
          </a:p>
        </p:txBody>
      </p:sp>
      <p:sp>
        <p:nvSpPr>
          <p:cNvPr id="7" name="Google Shape;117;p16">
            <a:extLst>
              <a:ext uri="{FF2B5EF4-FFF2-40B4-BE49-F238E27FC236}">
                <a16:creationId xmlns:a16="http://schemas.microsoft.com/office/drawing/2014/main" id="{9385F484-384F-BED9-2F35-617970CCEC3E}"/>
              </a:ext>
            </a:extLst>
          </p:cNvPr>
          <p:cNvSpPr txBox="1"/>
          <p:nvPr/>
        </p:nvSpPr>
        <p:spPr>
          <a:xfrm>
            <a:off x="10695657" y="2108643"/>
            <a:ext cx="8865295" cy="3197378"/>
          </a:xfrm>
          <a:prstGeom prst="rect">
            <a:avLst/>
          </a:prstGeom>
          <a:noFill/>
          <a:ln>
            <a:noFill/>
          </a:ln>
        </p:spPr>
        <p:txBody>
          <a:bodyPr spcFirstLastPara="1" wrap="square" lIns="150756" tIns="75357" rIns="150756" bIns="75357" anchor="t" anchorCtr="0">
            <a:spAutoFit/>
          </a:bodyPr>
          <a:lstStyle/>
          <a:p>
            <a:pPr algn="l" rtl="0"/>
            <a:r>
              <a:rPr lang="en-US" sz="4947" b="1" dirty="0">
                <a:solidFill>
                  <a:srgbClr val="004C79"/>
                </a:solidFill>
                <a:latin typeface="Calibri"/>
                <a:ea typeface="Calibri"/>
                <a:cs typeface="Calibri"/>
                <a:sym typeface="Calibri"/>
              </a:rPr>
              <a:t>TSI, Transport and Telecommunication Institute – </a:t>
            </a:r>
            <a:r>
              <a:rPr lang="en-US" sz="4947" dirty="0">
                <a:solidFill>
                  <a:srgbClr val="004C79"/>
                </a:solidFill>
                <a:latin typeface="Calibri"/>
                <a:ea typeface="Calibri"/>
                <a:cs typeface="Calibri"/>
                <a:sym typeface="Calibri"/>
              </a:rPr>
              <a:t>the Only Private Engineering University in Latvia </a:t>
            </a:r>
          </a:p>
        </p:txBody>
      </p:sp>
    </p:spTree>
    <p:extLst>
      <p:ext uri="{BB962C8B-B14F-4D97-AF65-F5344CB8AC3E}">
        <p14:creationId xmlns:p14="http://schemas.microsoft.com/office/powerpoint/2010/main" val="4243627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20</a:t>
            </a:fld>
            <a:endParaRPr lang="en-LV" dirty="0"/>
          </a:p>
        </p:txBody>
      </p:sp>
      <p:sp>
        <p:nvSpPr>
          <p:cNvPr id="5" name="Title 1">
            <a:extLst>
              <a:ext uri="{FF2B5EF4-FFF2-40B4-BE49-F238E27FC236}">
                <a16:creationId xmlns:a16="http://schemas.microsoft.com/office/drawing/2014/main" id="{1B51CD22-40A0-490B-DC38-22E243B20010}"/>
              </a:ext>
            </a:extLst>
          </p:cNvPr>
          <p:cNvSpPr txBox="1">
            <a:spLocks/>
          </p:cNvSpPr>
          <p:nvPr/>
        </p:nvSpPr>
        <p:spPr>
          <a:xfrm>
            <a:off x="1138108" y="729561"/>
            <a:ext cx="15543342"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4C79"/>
                </a:solidFill>
                <a:latin typeface="Calibri" panose="020F0502020204030204" pitchFamily="34" charset="0"/>
                <a:cs typeface="Calibri" panose="020F0502020204030204" pitchFamily="34" charset="0"/>
              </a:rPr>
              <a:t>Transport and Telecommunication Journal </a:t>
            </a:r>
          </a:p>
          <a:p>
            <a:r>
              <a:rPr lang="en-US" sz="4000" b="1" dirty="0">
                <a:solidFill>
                  <a:srgbClr val="004C79"/>
                </a:solidFill>
                <a:latin typeface="Calibri" panose="020F0502020204030204" pitchFamily="34" charset="0"/>
                <a:cs typeface="Calibri" panose="020F0502020204030204" pitchFamily="34" charset="0"/>
              </a:rPr>
              <a:t>(H Index - 1</a:t>
            </a:r>
            <a:r>
              <a:rPr lang="ru-RU" sz="4000" b="1" dirty="0">
                <a:solidFill>
                  <a:srgbClr val="004C79"/>
                </a:solidFill>
                <a:latin typeface="Calibri" panose="020F0502020204030204" pitchFamily="34" charset="0"/>
                <a:cs typeface="Calibri" panose="020F0502020204030204" pitchFamily="34" charset="0"/>
              </a:rPr>
              <a:t>2</a:t>
            </a:r>
            <a:r>
              <a:rPr lang="en-US" sz="4000" b="1" dirty="0">
                <a:solidFill>
                  <a:srgbClr val="004C79"/>
                </a:solidFill>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80AF492D-CFC5-1AC3-8BDE-D5F6BAE88114}"/>
              </a:ext>
            </a:extLst>
          </p:cNvPr>
          <p:cNvPicPr>
            <a:picLocks noChangeAspect="1"/>
          </p:cNvPicPr>
          <p:nvPr/>
        </p:nvPicPr>
        <p:blipFill>
          <a:blip r:embed="rId2"/>
          <a:stretch>
            <a:fillRect/>
          </a:stretch>
        </p:blipFill>
        <p:spPr>
          <a:xfrm>
            <a:off x="28990" y="3248408"/>
            <a:ext cx="10993091" cy="3197784"/>
          </a:xfrm>
          <a:prstGeom prst="rect">
            <a:avLst/>
          </a:prstGeom>
        </p:spPr>
      </p:pic>
      <p:pic>
        <p:nvPicPr>
          <p:cNvPr id="8" name="Picture 7">
            <a:extLst>
              <a:ext uri="{FF2B5EF4-FFF2-40B4-BE49-F238E27FC236}">
                <a16:creationId xmlns:a16="http://schemas.microsoft.com/office/drawing/2014/main" id="{542F041B-D57F-2C85-CB7E-3357FB1CAB06}"/>
              </a:ext>
            </a:extLst>
          </p:cNvPr>
          <p:cNvPicPr>
            <a:picLocks noChangeAspect="1"/>
          </p:cNvPicPr>
          <p:nvPr/>
        </p:nvPicPr>
        <p:blipFill>
          <a:blip r:embed="rId3"/>
          <a:stretch>
            <a:fillRect/>
          </a:stretch>
        </p:blipFill>
        <p:spPr>
          <a:xfrm>
            <a:off x="11106170" y="3265779"/>
            <a:ext cx="5325928" cy="3197785"/>
          </a:xfrm>
          <a:prstGeom prst="rect">
            <a:avLst/>
          </a:prstGeom>
        </p:spPr>
      </p:pic>
      <p:pic>
        <p:nvPicPr>
          <p:cNvPr id="16" name="Picture 15">
            <a:extLst>
              <a:ext uri="{FF2B5EF4-FFF2-40B4-BE49-F238E27FC236}">
                <a16:creationId xmlns:a16="http://schemas.microsoft.com/office/drawing/2014/main" id="{2C465811-3181-1A01-7731-0301726BDB8F}"/>
              </a:ext>
            </a:extLst>
          </p:cNvPr>
          <p:cNvPicPr>
            <a:picLocks noChangeAspect="1"/>
          </p:cNvPicPr>
          <p:nvPr/>
        </p:nvPicPr>
        <p:blipFill>
          <a:blip r:embed="rId4"/>
          <a:stretch>
            <a:fillRect/>
          </a:stretch>
        </p:blipFill>
        <p:spPr>
          <a:xfrm>
            <a:off x="11364579" y="6945659"/>
            <a:ext cx="5832710" cy="3197784"/>
          </a:xfrm>
          <a:prstGeom prst="rect">
            <a:avLst/>
          </a:prstGeom>
        </p:spPr>
      </p:pic>
      <p:pic>
        <p:nvPicPr>
          <p:cNvPr id="17" name="Picture 16">
            <a:extLst>
              <a:ext uri="{FF2B5EF4-FFF2-40B4-BE49-F238E27FC236}">
                <a16:creationId xmlns:a16="http://schemas.microsoft.com/office/drawing/2014/main" id="{3CAA807A-F450-79B9-5A24-F3C2868B4FDC}"/>
              </a:ext>
            </a:extLst>
          </p:cNvPr>
          <p:cNvPicPr>
            <a:picLocks noChangeAspect="1"/>
          </p:cNvPicPr>
          <p:nvPr/>
        </p:nvPicPr>
        <p:blipFill>
          <a:blip r:embed="rId5"/>
          <a:stretch>
            <a:fillRect/>
          </a:stretch>
        </p:blipFill>
        <p:spPr>
          <a:xfrm>
            <a:off x="269626" y="6945659"/>
            <a:ext cx="5289068" cy="3204816"/>
          </a:xfrm>
          <a:prstGeom prst="rect">
            <a:avLst/>
          </a:prstGeom>
        </p:spPr>
      </p:pic>
      <p:pic>
        <p:nvPicPr>
          <p:cNvPr id="18" name="Picture 17">
            <a:extLst>
              <a:ext uri="{FF2B5EF4-FFF2-40B4-BE49-F238E27FC236}">
                <a16:creationId xmlns:a16="http://schemas.microsoft.com/office/drawing/2014/main" id="{171C3BDF-EF39-B7CA-BB59-7E0A2CB6F9E2}"/>
              </a:ext>
            </a:extLst>
          </p:cNvPr>
          <p:cNvPicPr>
            <a:picLocks noChangeAspect="1"/>
          </p:cNvPicPr>
          <p:nvPr/>
        </p:nvPicPr>
        <p:blipFill>
          <a:blip r:embed="rId6"/>
          <a:stretch>
            <a:fillRect/>
          </a:stretch>
        </p:blipFill>
        <p:spPr>
          <a:xfrm>
            <a:off x="5817102" y="6945659"/>
            <a:ext cx="5289068" cy="3197784"/>
          </a:xfrm>
          <a:prstGeom prst="rect">
            <a:avLst/>
          </a:prstGeom>
        </p:spPr>
      </p:pic>
      <p:sp>
        <p:nvSpPr>
          <p:cNvPr id="19" name="TextBox 18">
            <a:extLst>
              <a:ext uri="{FF2B5EF4-FFF2-40B4-BE49-F238E27FC236}">
                <a16:creationId xmlns:a16="http://schemas.microsoft.com/office/drawing/2014/main" id="{0004E8AC-1FAA-F170-42D8-F710F4090A24}"/>
              </a:ext>
            </a:extLst>
          </p:cNvPr>
          <p:cNvSpPr txBox="1"/>
          <p:nvPr/>
        </p:nvSpPr>
        <p:spPr>
          <a:xfrm>
            <a:off x="1138108" y="2343881"/>
            <a:ext cx="11582017" cy="584775"/>
          </a:xfrm>
          <a:prstGeom prst="rect">
            <a:avLst/>
          </a:prstGeom>
          <a:noFill/>
        </p:spPr>
        <p:txBody>
          <a:bodyPr wrap="none" rtlCol="0">
            <a:spAutoFit/>
          </a:bodyPr>
          <a:lstStyle/>
          <a:p>
            <a:r>
              <a:rPr lang="en-US" sz="3200" dirty="0">
                <a:solidFill>
                  <a:srgbClr val="004C79"/>
                </a:solidFill>
                <a:latin typeface="+mn-lt"/>
              </a:rPr>
              <a:t>Included in more than </a:t>
            </a:r>
            <a:r>
              <a:rPr lang="en-US" sz="3200" b="1" dirty="0">
                <a:solidFill>
                  <a:srgbClr val="004C79"/>
                </a:solidFill>
                <a:latin typeface="+mn-lt"/>
              </a:rPr>
              <a:t>39</a:t>
            </a:r>
            <a:r>
              <a:rPr lang="en-US" sz="3200" dirty="0">
                <a:solidFill>
                  <a:srgbClr val="004C79"/>
                </a:solidFill>
                <a:latin typeface="+mn-lt"/>
              </a:rPr>
              <a:t> citation databases including </a:t>
            </a:r>
            <a:r>
              <a:rPr lang="en-US" sz="3200" b="1" dirty="0">
                <a:solidFill>
                  <a:srgbClr val="004C79"/>
                </a:solidFill>
                <a:latin typeface="+mn-lt"/>
              </a:rPr>
              <a:t>SCOPUS, </a:t>
            </a:r>
            <a:r>
              <a:rPr lang="en-US" sz="3200" b="1" dirty="0" err="1">
                <a:solidFill>
                  <a:srgbClr val="004C79"/>
                </a:solidFill>
                <a:latin typeface="+mn-lt"/>
              </a:rPr>
              <a:t>WoS</a:t>
            </a:r>
            <a:endParaRPr lang="en-US" sz="3200" b="1" dirty="0">
              <a:solidFill>
                <a:srgbClr val="004C79"/>
              </a:solidFill>
              <a:latin typeface="+mn-lt"/>
            </a:endParaRPr>
          </a:p>
        </p:txBody>
      </p:sp>
      <p:pic>
        <p:nvPicPr>
          <p:cNvPr id="20" name="Picture 19">
            <a:extLst>
              <a:ext uri="{FF2B5EF4-FFF2-40B4-BE49-F238E27FC236}">
                <a16:creationId xmlns:a16="http://schemas.microsoft.com/office/drawing/2014/main" id="{C23CCC08-7DE7-3926-5F6D-BA5D17C3D820}"/>
              </a:ext>
            </a:extLst>
          </p:cNvPr>
          <p:cNvPicPr>
            <a:picLocks noChangeAspect="1"/>
          </p:cNvPicPr>
          <p:nvPr/>
        </p:nvPicPr>
        <p:blipFill rotWithShape="1">
          <a:blip r:embed="rId7"/>
          <a:srcRect l="89" t="30" r="20" b="81"/>
          <a:stretch/>
        </p:blipFill>
        <p:spPr>
          <a:xfrm>
            <a:off x="16054985" y="3248408"/>
            <a:ext cx="4207865" cy="5373024"/>
          </a:xfrm>
          <a:prstGeom prst="rect">
            <a:avLst/>
          </a:prstGeom>
        </p:spPr>
      </p:pic>
      <p:sp>
        <p:nvSpPr>
          <p:cNvPr id="21" name="TextBox 20">
            <a:extLst>
              <a:ext uri="{FF2B5EF4-FFF2-40B4-BE49-F238E27FC236}">
                <a16:creationId xmlns:a16="http://schemas.microsoft.com/office/drawing/2014/main" id="{20D9B9E4-FA62-3CED-9972-8690D7483F18}"/>
              </a:ext>
            </a:extLst>
          </p:cNvPr>
          <p:cNvSpPr txBox="1"/>
          <p:nvPr/>
        </p:nvSpPr>
        <p:spPr>
          <a:xfrm>
            <a:off x="7215936" y="5230320"/>
            <a:ext cx="635110" cy="498278"/>
          </a:xfrm>
          <a:prstGeom prst="rect">
            <a:avLst/>
          </a:prstGeom>
          <a:noFill/>
        </p:spPr>
        <p:txBody>
          <a:bodyPr wrap="none" rtlCol="0">
            <a:spAutoFit/>
          </a:bodyPr>
          <a:lstStyle/>
          <a:p>
            <a:r>
              <a:rPr lang="en-US" sz="2638" dirty="0">
                <a:solidFill>
                  <a:schemeClr val="tx1">
                    <a:lumMod val="75000"/>
                    <a:lumOff val="25000"/>
                  </a:schemeClr>
                </a:solidFill>
              </a:rPr>
              <a:t>Q2</a:t>
            </a:r>
          </a:p>
        </p:txBody>
      </p:sp>
      <p:sp>
        <p:nvSpPr>
          <p:cNvPr id="22" name="TextBox 21">
            <a:extLst>
              <a:ext uri="{FF2B5EF4-FFF2-40B4-BE49-F238E27FC236}">
                <a16:creationId xmlns:a16="http://schemas.microsoft.com/office/drawing/2014/main" id="{423ACF69-012E-ED79-5544-428C33775DE6}"/>
              </a:ext>
            </a:extLst>
          </p:cNvPr>
          <p:cNvSpPr txBox="1"/>
          <p:nvPr/>
        </p:nvSpPr>
        <p:spPr>
          <a:xfrm>
            <a:off x="7944203" y="5220060"/>
            <a:ext cx="635110" cy="498278"/>
          </a:xfrm>
          <a:prstGeom prst="rect">
            <a:avLst/>
          </a:prstGeom>
          <a:noFill/>
        </p:spPr>
        <p:txBody>
          <a:bodyPr wrap="none" rtlCol="0">
            <a:spAutoFit/>
          </a:bodyPr>
          <a:lstStyle/>
          <a:p>
            <a:r>
              <a:rPr lang="en-US" sz="2638" dirty="0">
                <a:solidFill>
                  <a:schemeClr val="tx1">
                    <a:lumMod val="75000"/>
                    <a:lumOff val="25000"/>
                  </a:schemeClr>
                </a:solidFill>
              </a:rPr>
              <a:t>Q2</a:t>
            </a:r>
          </a:p>
        </p:txBody>
      </p:sp>
      <p:sp>
        <p:nvSpPr>
          <p:cNvPr id="23" name="TextBox 22">
            <a:extLst>
              <a:ext uri="{FF2B5EF4-FFF2-40B4-BE49-F238E27FC236}">
                <a16:creationId xmlns:a16="http://schemas.microsoft.com/office/drawing/2014/main" id="{5836F607-147D-F962-2094-2FD3F9ACA8E9}"/>
              </a:ext>
            </a:extLst>
          </p:cNvPr>
          <p:cNvSpPr txBox="1"/>
          <p:nvPr/>
        </p:nvSpPr>
        <p:spPr>
          <a:xfrm>
            <a:off x="8728870" y="5235446"/>
            <a:ext cx="635110" cy="498278"/>
          </a:xfrm>
          <a:prstGeom prst="rect">
            <a:avLst/>
          </a:prstGeom>
          <a:noFill/>
        </p:spPr>
        <p:txBody>
          <a:bodyPr wrap="none" rtlCol="0">
            <a:spAutoFit/>
          </a:bodyPr>
          <a:lstStyle/>
          <a:p>
            <a:r>
              <a:rPr lang="en-US" sz="2638" dirty="0">
                <a:solidFill>
                  <a:schemeClr val="tx1">
                    <a:lumMod val="75000"/>
                    <a:lumOff val="25000"/>
                  </a:schemeClr>
                </a:solidFill>
              </a:rPr>
              <a:t>Q2</a:t>
            </a:r>
          </a:p>
        </p:txBody>
      </p:sp>
      <p:sp>
        <p:nvSpPr>
          <p:cNvPr id="24" name="TextBox 23">
            <a:extLst>
              <a:ext uri="{FF2B5EF4-FFF2-40B4-BE49-F238E27FC236}">
                <a16:creationId xmlns:a16="http://schemas.microsoft.com/office/drawing/2014/main" id="{054DC909-CE0D-3589-8E5A-3C2FAC166E40}"/>
              </a:ext>
            </a:extLst>
          </p:cNvPr>
          <p:cNvSpPr txBox="1"/>
          <p:nvPr/>
        </p:nvSpPr>
        <p:spPr>
          <a:xfrm>
            <a:off x="9467394" y="5250830"/>
            <a:ext cx="635110" cy="498278"/>
          </a:xfrm>
          <a:prstGeom prst="rect">
            <a:avLst/>
          </a:prstGeom>
          <a:noFill/>
        </p:spPr>
        <p:txBody>
          <a:bodyPr wrap="none" rtlCol="0">
            <a:spAutoFit/>
          </a:bodyPr>
          <a:lstStyle/>
          <a:p>
            <a:r>
              <a:rPr lang="en-US" sz="2638" dirty="0">
                <a:solidFill>
                  <a:schemeClr val="tx1">
                    <a:lumMod val="75000"/>
                    <a:lumOff val="25000"/>
                  </a:schemeClr>
                </a:solidFill>
              </a:rPr>
              <a:t>Q2</a:t>
            </a:r>
          </a:p>
        </p:txBody>
      </p:sp>
      <p:sp>
        <p:nvSpPr>
          <p:cNvPr id="25" name="TextBox 24">
            <a:extLst>
              <a:ext uri="{FF2B5EF4-FFF2-40B4-BE49-F238E27FC236}">
                <a16:creationId xmlns:a16="http://schemas.microsoft.com/office/drawing/2014/main" id="{5E0F54B8-2BF5-968F-B004-14FC626B80CE}"/>
              </a:ext>
            </a:extLst>
          </p:cNvPr>
          <p:cNvSpPr txBox="1"/>
          <p:nvPr/>
        </p:nvSpPr>
        <p:spPr>
          <a:xfrm>
            <a:off x="10205914" y="5250826"/>
            <a:ext cx="635110" cy="498278"/>
          </a:xfrm>
          <a:prstGeom prst="rect">
            <a:avLst/>
          </a:prstGeom>
          <a:noFill/>
        </p:spPr>
        <p:txBody>
          <a:bodyPr wrap="none" rtlCol="0">
            <a:spAutoFit/>
          </a:bodyPr>
          <a:lstStyle/>
          <a:p>
            <a:r>
              <a:rPr lang="en-US" sz="2638" dirty="0">
                <a:solidFill>
                  <a:schemeClr val="tx1">
                    <a:lumMod val="75000"/>
                    <a:lumOff val="25000"/>
                  </a:schemeClr>
                </a:solidFill>
              </a:rPr>
              <a:t>Q2</a:t>
            </a:r>
          </a:p>
        </p:txBody>
      </p:sp>
      <p:sp>
        <p:nvSpPr>
          <p:cNvPr id="26" name="TextBox 25">
            <a:extLst>
              <a:ext uri="{FF2B5EF4-FFF2-40B4-BE49-F238E27FC236}">
                <a16:creationId xmlns:a16="http://schemas.microsoft.com/office/drawing/2014/main" id="{D0C17F42-FCAF-042B-1FB3-87D3615F6032}"/>
              </a:ext>
            </a:extLst>
          </p:cNvPr>
          <p:cNvSpPr txBox="1"/>
          <p:nvPr/>
        </p:nvSpPr>
        <p:spPr>
          <a:xfrm>
            <a:off x="7267218" y="4127670"/>
            <a:ext cx="635110" cy="498278"/>
          </a:xfrm>
          <a:prstGeom prst="rect">
            <a:avLst/>
          </a:prstGeom>
          <a:noFill/>
        </p:spPr>
        <p:txBody>
          <a:bodyPr wrap="none" rtlCol="0">
            <a:spAutoFit/>
          </a:bodyPr>
          <a:lstStyle/>
          <a:p>
            <a:r>
              <a:rPr lang="en-US" sz="2638" dirty="0">
                <a:solidFill>
                  <a:schemeClr val="tx1">
                    <a:lumMod val="75000"/>
                    <a:lumOff val="25000"/>
                  </a:schemeClr>
                </a:solidFill>
              </a:rPr>
              <a:t>Q3</a:t>
            </a:r>
          </a:p>
        </p:txBody>
      </p:sp>
      <p:sp>
        <p:nvSpPr>
          <p:cNvPr id="27" name="TextBox 26">
            <a:extLst>
              <a:ext uri="{FF2B5EF4-FFF2-40B4-BE49-F238E27FC236}">
                <a16:creationId xmlns:a16="http://schemas.microsoft.com/office/drawing/2014/main" id="{5918DD87-B4AE-5DF1-DE37-8B6F2B98B155}"/>
              </a:ext>
            </a:extLst>
          </p:cNvPr>
          <p:cNvSpPr txBox="1"/>
          <p:nvPr/>
        </p:nvSpPr>
        <p:spPr>
          <a:xfrm>
            <a:off x="7971876" y="4127670"/>
            <a:ext cx="635110" cy="498278"/>
          </a:xfrm>
          <a:prstGeom prst="rect">
            <a:avLst/>
          </a:prstGeom>
          <a:noFill/>
        </p:spPr>
        <p:txBody>
          <a:bodyPr wrap="none" rtlCol="0">
            <a:spAutoFit/>
          </a:bodyPr>
          <a:lstStyle/>
          <a:p>
            <a:r>
              <a:rPr lang="en-US" sz="2638" dirty="0">
                <a:solidFill>
                  <a:schemeClr val="tx1">
                    <a:lumMod val="75000"/>
                    <a:lumOff val="25000"/>
                  </a:schemeClr>
                </a:solidFill>
              </a:rPr>
              <a:t>Q3</a:t>
            </a:r>
          </a:p>
        </p:txBody>
      </p:sp>
      <p:sp>
        <p:nvSpPr>
          <p:cNvPr id="28" name="TextBox 27">
            <a:extLst>
              <a:ext uri="{FF2B5EF4-FFF2-40B4-BE49-F238E27FC236}">
                <a16:creationId xmlns:a16="http://schemas.microsoft.com/office/drawing/2014/main" id="{D3C02606-EC4D-5CB6-DC69-A1C6204FDA56}"/>
              </a:ext>
            </a:extLst>
          </p:cNvPr>
          <p:cNvSpPr txBox="1"/>
          <p:nvPr/>
        </p:nvSpPr>
        <p:spPr>
          <a:xfrm>
            <a:off x="8703225" y="4117413"/>
            <a:ext cx="635110" cy="498278"/>
          </a:xfrm>
          <a:prstGeom prst="rect">
            <a:avLst/>
          </a:prstGeom>
          <a:noFill/>
        </p:spPr>
        <p:txBody>
          <a:bodyPr wrap="none" rtlCol="0">
            <a:spAutoFit/>
          </a:bodyPr>
          <a:lstStyle/>
          <a:p>
            <a:r>
              <a:rPr lang="en-US" sz="2638" dirty="0">
                <a:solidFill>
                  <a:schemeClr val="tx1">
                    <a:lumMod val="75000"/>
                    <a:lumOff val="25000"/>
                  </a:schemeClr>
                </a:solidFill>
              </a:rPr>
              <a:t>Q3</a:t>
            </a:r>
          </a:p>
        </p:txBody>
      </p:sp>
      <p:sp>
        <p:nvSpPr>
          <p:cNvPr id="29" name="TextBox 28">
            <a:extLst>
              <a:ext uri="{FF2B5EF4-FFF2-40B4-BE49-F238E27FC236}">
                <a16:creationId xmlns:a16="http://schemas.microsoft.com/office/drawing/2014/main" id="{8671C07E-2F8C-E096-19EA-4007A112822A}"/>
              </a:ext>
            </a:extLst>
          </p:cNvPr>
          <p:cNvSpPr txBox="1"/>
          <p:nvPr/>
        </p:nvSpPr>
        <p:spPr>
          <a:xfrm>
            <a:off x="9477647" y="4107153"/>
            <a:ext cx="635110" cy="498278"/>
          </a:xfrm>
          <a:prstGeom prst="rect">
            <a:avLst/>
          </a:prstGeom>
          <a:noFill/>
        </p:spPr>
        <p:txBody>
          <a:bodyPr wrap="none" rtlCol="0">
            <a:spAutoFit/>
          </a:bodyPr>
          <a:lstStyle/>
          <a:p>
            <a:r>
              <a:rPr lang="en-US" sz="2638" dirty="0">
                <a:solidFill>
                  <a:schemeClr val="tx1">
                    <a:lumMod val="75000"/>
                    <a:lumOff val="25000"/>
                  </a:schemeClr>
                </a:solidFill>
              </a:rPr>
              <a:t>Q3</a:t>
            </a:r>
          </a:p>
        </p:txBody>
      </p:sp>
      <p:sp>
        <p:nvSpPr>
          <p:cNvPr id="30" name="TextBox 29">
            <a:extLst>
              <a:ext uri="{FF2B5EF4-FFF2-40B4-BE49-F238E27FC236}">
                <a16:creationId xmlns:a16="http://schemas.microsoft.com/office/drawing/2014/main" id="{17558456-D136-C207-83BA-CC4AE4D50318}"/>
              </a:ext>
            </a:extLst>
          </p:cNvPr>
          <p:cNvSpPr txBox="1"/>
          <p:nvPr/>
        </p:nvSpPr>
        <p:spPr>
          <a:xfrm>
            <a:off x="10216169" y="4122540"/>
            <a:ext cx="635110" cy="498278"/>
          </a:xfrm>
          <a:prstGeom prst="rect">
            <a:avLst/>
          </a:prstGeom>
          <a:noFill/>
        </p:spPr>
        <p:txBody>
          <a:bodyPr wrap="none" rtlCol="0">
            <a:spAutoFit/>
          </a:bodyPr>
          <a:lstStyle/>
          <a:p>
            <a:r>
              <a:rPr lang="en-US" sz="2638" dirty="0">
                <a:solidFill>
                  <a:schemeClr val="tx1">
                    <a:lumMod val="75000"/>
                    <a:lumOff val="25000"/>
                  </a:schemeClr>
                </a:solidFill>
              </a:rPr>
              <a:t>Q3</a:t>
            </a:r>
          </a:p>
        </p:txBody>
      </p:sp>
    </p:spTree>
    <p:extLst>
      <p:ext uri="{BB962C8B-B14F-4D97-AF65-F5344CB8AC3E}">
        <p14:creationId xmlns:p14="http://schemas.microsoft.com/office/powerpoint/2010/main" val="450803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21</a:t>
            </a:fld>
            <a:endParaRPr lang="en-LV" dirty="0"/>
          </a:p>
        </p:txBody>
      </p:sp>
      <p:sp>
        <p:nvSpPr>
          <p:cNvPr id="5" name="Title 1">
            <a:extLst>
              <a:ext uri="{FF2B5EF4-FFF2-40B4-BE49-F238E27FC236}">
                <a16:creationId xmlns:a16="http://schemas.microsoft.com/office/drawing/2014/main" id="{1B51CD22-40A0-490B-DC38-22E243B20010}"/>
              </a:ext>
            </a:extLst>
          </p:cNvPr>
          <p:cNvSpPr txBox="1">
            <a:spLocks/>
          </p:cNvSpPr>
          <p:nvPr/>
        </p:nvSpPr>
        <p:spPr>
          <a:xfrm>
            <a:off x="831850" y="1000539"/>
            <a:ext cx="136398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en-US" sz="4000" b="1" dirty="0">
                <a:solidFill>
                  <a:srgbClr val="144774"/>
                </a:solidFill>
                <a:latin typeface="+mn-lt"/>
                <a:cs typeface="Arial" panose="020B0604020202020204" pitchFamily="34" charset="0"/>
              </a:rPr>
              <a:t>CONFERENCES AT TSI</a:t>
            </a:r>
          </a:p>
        </p:txBody>
      </p:sp>
      <p:sp>
        <p:nvSpPr>
          <p:cNvPr id="11" name="TextBox 10">
            <a:extLst>
              <a:ext uri="{FF2B5EF4-FFF2-40B4-BE49-F238E27FC236}">
                <a16:creationId xmlns:a16="http://schemas.microsoft.com/office/drawing/2014/main" id="{FAF1498A-4BAE-7A62-7450-BDC1C25B35A9}"/>
              </a:ext>
            </a:extLst>
          </p:cNvPr>
          <p:cNvSpPr txBox="1"/>
          <p:nvPr/>
        </p:nvSpPr>
        <p:spPr>
          <a:xfrm>
            <a:off x="1289050" y="2073275"/>
            <a:ext cx="18592800" cy="4524315"/>
          </a:xfrm>
          <a:prstGeom prst="rect">
            <a:avLst/>
          </a:prstGeom>
          <a:noFill/>
        </p:spPr>
        <p:txBody>
          <a:bodyPr wrap="square">
            <a:spAutoFit/>
          </a:bodyPr>
          <a:lstStyle/>
          <a:p>
            <a:pPr marL="457200" indent="-457200">
              <a:buBlip>
                <a:blip r:embed="rId2"/>
              </a:buBlip>
            </a:pPr>
            <a:r>
              <a:rPr lang="en-US" sz="2400" dirty="0">
                <a:solidFill>
                  <a:srgbClr val="104774"/>
                </a:solidFill>
                <a:latin typeface="+mn-lt"/>
              </a:rPr>
              <a:t>Annual International Multidisciplinary Conference “Reliability and Statistics in Transportation and Communication” (</a:t>
            </a:r>
            <a:r>
              <a:rPr lang="en-US" sz="2400" dirty="0" err="1">
                <a:solidFill>
                  <a:srgbClr val="104774"/>
                </a:solidFill>
                <a:latin typeface="+mn-lt"/>
              </a:rPr>
              <a:t>RelStat</a:t>
            </a:r>
            <a:r>
              <a:rPr lang="en-US" sz="2400" dirty="0">
                <a:solidFill>
                  <a:srgbClr val="104774"/>
                </a:solidFill>
                <a:latin typeface="+mn-lt"/>
              </a:rPr>
              <a:t>)</a:t>
            </a:r>
          </a:p>
          <a:p>
            <a:r>
              <a:rPr lang="en-US" sz="2400" dirty="0">
                <a:solidFill>
                  <a:srgbClr val="104774"/>
                </a:solidFill>
                <a:latin typeface="+mn-lt"/>
              </a:rPr>
              <a:t>October</a:t>
            </a:r>
          </a:p>
          <a:p>
            <a:pPr marL="457200" indent="-457200">
              <a:buBlip>
                <a:blip r:embed="rId2"/>
              </a:buBlip>
            </a:pPr>
            <a:endParaRPr lang="en-US" sz="2400" dirty="0">
              <a:solidFill>
                <a:srgbClr val="104774"/>
              </a:solidFill>
              <a:latin typeface="+mn-lt"/>
            </a:endParaRPr>
          </a:p>
          <a:p>
            <a:pPr marL="457200" indent="-457200">
              <a:buBlip>
                <a:blip r:embed="rId2"/>
              </a:buBlip>
            </a:pPr>
            <a:r>
              <a:rPr lang="en-US" sz="2400" dirty="0">
                <a:solidFill>
                  <a:srgbClr val="104774"/>
                </a:solidFill>
                <a:latin typeface="+mn-lt"/>
              </a:rPr>
              <a:t>TSI Research and Academic Conference “Research and Technology – Step into the   Future” (</a:t>
            </a:r>
            <a:r>
              <a:rPr lang="en-US" sz="2400" dirty="0" err="1">
                <a:solidFill>
                  <a:srgbClr val="104774"/>
                </a:solidFill>
                <a:latin typeface="+mn-lt"/>
              </a:rPr>
              <a:t>RatSif</a:t>
            </a:r>
            <a:r>
              <a:rPr lang="en-US" sz="2400" dirty="0">
                <a:solidFill>
                  <a:srgbClr val="104774"/>
                </a:solidFill>
                <a:latin typeface="+mn-lt"/>
              </a:rPr>
              <a:t>)</a:t>
            </a:r>
          </a:p>
          <a:p>
            <a:r>
              <a:rPr lang="en-US" sz="2400" dirty="0">
                <a:solidFill>
                  <a:srgbClr val="104774"/>
                </a:solidFill>
                <a:latin typeface="+mn-lt"/>
              </a:rPr>
              <a:t>April, December</a:t>
            </a:r>
          </a:p>
          <a:p>
            <a:pPr marL="457200" indent="-457200">
              <a:buBlip>
                <a:blip r:embed="rId2"/>
              </a:buBlip>
            </a:pPr>
            <a:endParaRPr lang="en-US" sz="2400" dirty="0">
              <a:solidFill>
                <a:srgbClr val="104774"/>
              </a:solidFill>
              <a:latin typeface="+mn-lt"/>
            </a:endParaRPr>
          </a:p>
          <a:p>
            <a:pPr marL="457200" indent="-457200">
              <a:buBlip>
                <a:blip r:embed="rId2"/>
              </a:buBlip>
            </a:pPr>
            <a:r>
              <a:rPr lang="en-US" sz="2400" dirty="0">
                <a:solidFill>
                  <a:srgbClr val="104774"/>
                </a:solidFill>
                <a:latin typeface="+mn-lt"/>
              </a:rPr>
              <a:t>European projects: Seminars | Workshops | Webinars</a:t>
            </a:r>
          </a:p>
          <a:p>
            <a:pPr marL="457200" indent="-457200">
              <a:buBlip>
                <a:blip r:embed="rId2"/>
              </a:buBlip>
            </a:pPr>
            <a:endParaRPr lang="en-US" sz="2400" dirty="0">
              <a:solidFill>
                <a:srgbClr val="104774"/>
              </a:solidFill>
              <a:latin typeface="+mn-lt"/>
            </a:endParaRPr>
          </a:p>
          <a:p>
            <a:pPr marL="457200" indent="-457200">
              <a:buBlip>
                <a:blip r:embed="rId2"/>
              </a:buBlip>
            </a:pPr>
            <a:r>
              <a:rPr lang="en-US" sz="2400" dirty="0">
                <a:solidFill>
                  <a:srgbClr val="104774"/>
                </a:solidFill>
                <a:latin typeface="+mn-lt"/>
              </a:rPr>
              <a:t>Riga Aviation Forum (pre-forum research workshop)</a:t>
            </a:r>
          </a:p>
          <a:p>
            <a:pPr marL="457200" indent="-457200">
              <a:buBlip>
                <a:blip r:embed="rId2"/>
              </a:buBlip>
            </a:pPr>
            <a:endParaRPr lang="en-US" sz="2400" dirty="0">
              <a:solidFill>
                <a:srgbClr val="104774"/>
              </a:solidFill>
              <a:latin typeface="+mn-lt"/>
            </a:endParaRPr>
          </a:p>
          <a:p>
            <a:pPr marL="457200" indent="-457200">
              <a:buBlip>
                <a:blip r:embed="rId2"/>
              </a:buBlip>
            </a:pPr>
            <a:r>
              <a:rPr lang="en-US" sz="2400" dirty="0">
                <a:solidFill>
                  <a:srgbClr val="104774"/>
                </a:solidFill>
                <a:latin typeface="+mn-lt"/>
              </a:rPr>
              <a:t>European Logistics and Transportation Forum</a:t>
            </a:r>
          </a:p>
          <a:p>
            <a:pPr marL="457200" indent="-457200">
              <a:buBlip>
                <a:blip r:embed="rId2"/>
              </a:buBlip>
            </a:pPr>
            <a:endParaRPr lang="en-US" sz="2400" dirty="0">
              <a:solidFill>
                <a:srgbClr val="104774"/>
              </a:solidFill>
              <a:latin typeface="+mn-lt"/>
            </a:endParaRPr>
          </a:p>
        </p:txBody>
      </p:sp>
      <p:pic>
        <p:nvPicPr>
          <p:cNvPr id="12" name="Picture 11" descr="Icon&#10;&#10;Description automatically generated">
            <a:extLst>
              <a:ext uri="{FF2B5EF4-FFF2-40B4-BE49-F238E27FC236}">
                <a16:creationId xmlns:a16="http://schemas.microsoft.com/office/drawing/2014/main" id="{D80F3CD3-AA90-2196-5D06-86B1D47382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
          <a:stretch/>
        </p:blipFill>
        <p:spPr>
          <a:xfrm>
            <a:off x="16738600" y="0"/>
            <a:ext cx="3365500" cy="2273300"/>
          </a:xfrm>
          <a:prstGeom prst="rect">
            <a:avLst/>
          </a:prstGeom>
        </p:spPr>
      </p:pic>
      <p:pic>
        <p:nvPicPr>
          <p:cNvPr id="13" name="Picture Placeholder 13" descr="A group of men sitting in a classroom&#10;&#10;Description automatically generated with low confidence">
            <a:extLst>
              <a:ext uri="{FF2B5EF4-FFF2-40B4-BE49-F238E27FC236}">
                <a16:creationId xmlns:a16="http://schemas.microsoft.com/office/drawing/2014/main" id="{D4B2D4CB-0994-D102-2B3B-3789EB11C9BA}"/>
              </a:ext>
            </a:extLst>
          </p:cNvPr>
          <p:cNvPicPr>
            <a:picLocks noChangeAspect="1"/>
          </p:cNvPicPr>
          <p:nvPr/>
        </p:nvPicPr>
        <p:blipFill>
          <a:blip r:embed="rId4" cstate="print">
            <a:extLst>
              <a:ext uri="{28A0092B-C50C-407E-A947-70E740481C1C}">
                <a14:useLocalDpi xmlns:a14="http://schemas.microsoft.com/office/drawing/2010/main" val="0"/>
              </a:ext>
            </a:extLst>
          </a:blip>
          <a:srcRect l="27" r="27"/>
          <a:stretch>
            <a:fillRect/>
          </a:stretch>
        </p:blipFill>
        <p:spPr>
          <a:xfrm>
            <a:off x="5773933" y="6878027"/>
            <a:ext cx="4236378" cy="2992994"/>
          </a:xfrm>
          <a:prstGeom prst="rect">
            <a:avLst/>
          </a:prstGeom>
        </p:spPr>
      </p:pic>
      <p:pic>
        <p:nvPicPr>
          <p:cNvPr id="14" name="Picture Placeholder 15" descr="A group of people in a meeting&#10;&#10;Description automatically generated with medium confidence">
            <a:extLst>
              <a:ext uri="{FF2B5EF4-FFF2-40B4-BE49-F238E27FC236}">
                <a16:creationId xmlns:a16="http://schemas.microsoft.com/office/drawing/2014/main" id="{A448F673-9261-D17E-C271-3FE7D729BFDF}"/>
              </a:ext>
            </a:extLst>
          </p:cNvPr>
          <p:cNvPicPr>
            <a:picLocks noChangeAspect="1"/>
          </p:cNvPicPr>
          <p:nvPr/>
        </p:nvPicPr>
        <p:blipFill>
          <a:blip r:embed="rId5" cstate="print">
            <a:extLst>
              <a:ext uri="{28A0092B-C50C-407E-A947-70E740481C1C}">
                <a14:useLocalDpi xmlns:a14="http://schemas.microsoft.com/office/drawing/2010/main" val="0"/>
              </a:ext>
            </a:extLst>
          </a:blip>
          <a:srcRect l="48" r="48"/>
          <a:stretch>
            <a:fillRect/>
          </a:stretch>
        </p:blipFill>
        <p:spPr>
          <a:xfrm>
            <a:off x="10227994" y="6873875"/>
            <a:ext cx="4236378" cy="2992994"/>
          </a:xfrm>
          <a:prstGeom prst="rect">
            <a:avLst/>
          </a:prstGeom>
        </p:spPr>
      </p:pic>
      <p:pic>
        <p:nvPicPr>
          <p:cNvPr id="15" name="Picture Placeholder 17">
            <a:extLst>
              <a:ext uri="{FF2B5EF4-FFF2-40B4-BE49-F238E27FC236}">
                <a16:creationId xmlns:a16="http://schemas.microsoft.com/office/drawing/2014/main" id="{21412F9C-8545-A7EA-E891-9D57C3707FD0}"/>
              </a:ext>
            </a:extLst>
          </p:cNvPr>
          <p:cNvPicPr>
            <a:picLocks noChangeAspect="1"/>
          </p:cNvPicPr>
          <p:nvPr/>
        </p:nvPicPr>
        <p:blipFill>
          <a:blip r:embed="rId6" cstate="print">
            <a:extLst>
              <a:ext uri="{28A0092B-C50C-407E-A947-70E740481C1C}">
                <a14:useLocalDpi xmlns:a14="http://schemas.microsoft.com/office/drawing/2010/main" val="0"/>
              </a:ext>
            </a:extLst>
          </a:blip>
          <a:srcRect l="12" r="12"/>
          <a:stretch/>
        </p:blipFill>
        <p:spPr>
          <a:xfrm>
            <a:off x="14682055" y="6873875"/>
            <a:ext cx="4236378" cy="2992994"/>
          </a:xfrm>
          <a:prstGeom prst="rect">
            <a:avLst/>
          </a:prstGeom>
        </p:spPr>
      </p:pic>
      <p:pic>
        <p:nvPicPr>
          <p:cNvPr id="16" name="Picture Placeholder 9">
            <a:extLst>
              <a:ext uri="{FF2B5EF4-FFF2-40B4-BE49-F238E27FC236}">
                <a16:creationId xmlns:a16="http://schemas.microsoft.com/office/drawing/2014/main" id="{26FF3478-8078-0EF9-984D-50F555B52FAD}"/>
              </a:ext>
            </a:extLst>
          </p:cNvPr>
          <p:cNvPicPr>
            <a:picLocks noChangeAspect="1"/>
          </p:cNvPicPr>
          <p:nvPr/>
        </p:nvPicPr>
        <p:blipFill>
          <a:blip r:embed="rId7"/>
          <a:srcRect t="52" b="52"/>
          <a:stretch>
            <a:fillRect/>
          </a:stretch>
        </p:blipFill>
        <p:spPr>
          <a:xfrm>
            <a:off x="1319213" y="6873875"/>
            <a:ext cx="4237037" cy="2992438"/>
          </a:xfrm>
          <a:prstGeom prst="rect">
            <a:avLst/>
          </a:prstGeom>
        </p:spPr>
      </p:pic>
    </p:spTree>
    <p:extLst>
      <p:ext uri="{BB962C8B-B14F-4D97-AF65-F5344CB8AC3E}">
        <p14:creationId xmlns:p14="http://schemas.microsoft.com/office/powerpoint/2010/main" val="654048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22</a:t>
            </a:fld>
            <a:endParaRPr lang="en-LV" dirty="0"/>
          </a:p>
        </p:txBody>
      </p:sp>
      <p:sp>
        <p:nvSpPr>
          <p:cNvPr id="5" name="Title 1">
            <a:extLst>
              <a:ext uri="{FF2B5EF4-FFF2-40B4-BE49-F238E27FC236}">
                <a16:creationId xmlns:a16="http://schemas.microsoft.com/office/drawing/2014/main" id="{1B51CD22-40A0-490B-DC38-22E243B20010}"/>
              </a:ext>
            </a:extLst>
          </p:cNvPr>
          <p:cNvSpPr txBox="1">
            <a:spLocks/>
          </p:cNvSpPr>
          <p:nvPr/>
        </p:nvSpPr>
        <p:spPr>
          <a:xfrm>
            <a:off x="4346241" y="1143152"/>
            <a:ext cx="136398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en-US" sz="4000" b="1" dirty="0">
                <a:solidFill>
                  <a:srgbClr val="144774"/>
                </a:solidFill>
                <a:latin typeface="+mn-lt"/>
                <a:cs typeface="Arial" panose="020B0604020202020204" pitchFamily="34" charset="0"/>
              </a:rPr>
              <a:t>the Centre of Innovation and Entrepreneurship at TSI</a:t>
            </a:r>
          </a:p>
        </p:txBody>
      </p:sp>
      <p:sp>
        <p:nvSpPr>
          <p:cNvPr id="11" name="TextBox 10">
            <a:extLst>
              <a:ext uri="{FF2B5EF4-FFF2-40B4-BE49-F238E27FC236}">
                <a16:creationId xmlns:a16="http://schemas.microsoft.com/office/drawing/2014/main" id="{FAF1498A-4BAE-7A62-7450-BDC1C25B35A9}"/>
              </a:ext>
            </a:extLst>
          </p:cNvPr>
          <p:cNvSpPr txBox="1"/>
          <p:nvPr/>
        </p:nvSpPr>
        <p:spPr>
          <a:xfrm>
            <a:off x="1212850" y="2468715"/>
            <a:ext cx="15925800" cy="3913059"/>
          </a:xfrm>
          <a:prstGeom prst="rect">
            <a:avLst/>
          </a:prstGeom>
          <a:noFill/>
        </p:spPr>
        <p:txBody>
          <a:bodyPr wrap="square">
            <a:spAutoFit/>
          </a:bodyPr>
          <a:lstStyle/>
          <a:p>
            <a:pPr marL="457200" indent="-457200">
              <a:lnSpc>
                <a:spcPct val="150000"/>
              </a:lnSpc>
              <a:buBlip>
                <a:blip r:embed="rId2"/>
              </a:buBlip>
            </a:pPr>
            <a:r>
              <a:rPr lang="en-US" sz="2400">
                <a:solidFill>
                  <a:srgbClr val="104774"/>
                </a:solidFill>
                <a:latin typeface="+mn-lt"/>
              </a:rPr>
              <a:t>iDEAHUB</a:t>
            </a:r>
            <a:r>
              <a:rPr lang="en-US" sz="2400" dirty="0">
                <a:solidFill>
                  <a:srgbClr val="104774"/>
                </a:solidFill>
                <a:latin typeface="+mn-lt"/>
              </a:rPr>
              <a:t> is the </a:t>
            </a:r>
            <a:r>
              <a:rPr lang="en-US" sz="2400" dirty="0" err="1">
                <a:solidFill>
                  <a:srgbClr val="104774"/>
                </a:solidFill>
                <a:latin typeface="+mn-lt"/>
              </a:rPr>
              <a:t>centre</a:t>
            </a:r>
            <a:r>
              <a:rPr lang="en-US" sz="2400" dirty="0">
                <a:solidFill>
                  <a:srgbClr val="104774"/>
                </a:solidFill>
                <a:latin typeface="+mn-lt"/>
              </a:rPr>
              <a:t> of innovation and entrepreneurship at TSI. It is fulfilling the implementation of the “TSI Grants for Students Innovations” project, by providing multiple options, such as free training, innovation project competition, and other activities</a:t>
            </a:r>
          </a:p>
          <a:p>
            <a:pPr>
              <a:lnSpc>
                <a:spcPct val="150000"/>
              </a:lnSpc>
            </a:pPr>
            <a:r>
              <a:rPr lang="en-US" sz="2400" dirty="0">
                <a:solidFill>
                  <a:srgbClr val="104774"/>
                </a:solidFill>
                <a:latin typeface="+mn-lt"/>
              </a:rPr>
              <a:t>Main directions of submitted ideas:</a:t>
            </a:r>
          </a:p>
          <a:p>
            <a:pPr marL="457200" indent="-457200">
              <a:lnSpc>
                <a:spcPct val="150000"/>
              </a:lnSpc>
              <a:buBlip>
                <a:blip r:embed="rId2"/>
              </a:buBlip>
            </a:pPr>
            <a:r>
              <a:rPr lang="en-US" sz="2400" dirty="0">
                <a:solidFill>
                  <a:srgbClr val="104774"/>
                </a:solidFill>
                <a:latin typeface="+mn-lt"/>
              </a:rPr>
              <a:t>Information and Telecommunications Technologies</a:t>
            </a:r>
          </a:p>
          <a:p>
            <a:pPr marL="457200" indent="-457200">
              <a:lnSpc>
                <a:spcPct val="150000"/>
              </a:lnSpc>
              <a:buBlip>
                <a:blip r:embed="rId2"/>
              </a:buBlip>
            </a:pPr>
            <a:r>
              <a:rPr lang="en-US" sz="2400" dirty="0">
                <a:solidFill>
                  <a:srgbClr val="104774"/>
                </a:solidFill>
                <a:latin typeface="+mn-lt"/>
              </a:rPr>
              <a:t>Smart Logistics and Transportation</a:t>
            </a:r>
          </a:p>
          <a:p>
            <a:pPr marL="457200" indent="-457200">
              <a:lnSpc>
                <a:spcPct val="150000"/>
              </a:lnSpc>
              <a:buBlip>
                <a:blip r:embed="rId2"/>
              </a:buBlip>
            </a:pPr>
            <a:r>
              <a:rPr lang="en-US" sz="2400" dirty="0">
                <a:solidFill>
                  <a:srgbClr val="104774"/>
                </a:solidFill>
                <a:latin typeface="+mn-lt"/>
              </a:rPr>
              <a:t>Digital Society and Transformation</a:t>
            </a:r>
          </a:p>
        </p:txBody>
      </p:sp>
      <p:pic>
        <p:nvPicPr>
          <p:cNvPr id="12" name="Picture 11" descr="Icon&#10;&#10;Description automatically generated">
            <a:extLst>
              <a:ext uri="{FF2B5EF4-FFF2-40B4-BE49-F238E27FC236}">
                <a16:creationId xmlns:a16="http://schemas.microsoft.com/office/drawing/2014/main" id="{D80F3CD3-AA90-2196-5D06-86B1D47382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
          <a:stretch/>
        </p:blipFill>
        <p:spPr>
          <a:xfrm>
            <a:off x="16738600" y="0"/>
            <a:ext cx="3365500" cy="2273300"/>
          </a:xfrm>
          <a:prstGeom prst="rect">
            <a:avLst/>
          </a:prstGeom>
        </p:spPr>
      </p:pic>
      <p:pic>
        <p:nvPicPr>
          <p:cNvPr id="2" name="Picture 2" descr="iDEA Hub Logo">
            <a:extLst>
              <a:ext uri="{FF2B5EF4-FFF2-40B4-BE49-F238E27FC236}">
                <a16:creationId xmlns:a16="http://schemas.microsoft.com/office/drawing/2014/main" id="{50301FCC-6654-7861-FFBE-7834D6BC40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0398" y="760481"/>
            <a:ext cx="2958077" cy="9317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13">
            <a:extLst>
              <a:ext uri="{FF2B5EF4-FFF2-40B4-BE49-F238E27FC236}">
                <a16:creationId xmlns:a16="http://schemas.microsoft.com/office/drawing/2014/main" id="{13B79DB6-D1DC-757F-2A86-3B87196737D7}"/>
              </a:ext>
            </a:extLst>
          </p:cNvPr>
          <p:cNvPicPr>
            <a:picLocks noChangeAspect="1"/>
          </p:cNvPicPr>
          <p:nvPr/>
        </p:nvPicPr>
        <p:blipFill>
          <a:blip r:embed="rId5" cstate="print">
            <a:extLst>
              <a:ext uri="{28A0092B-C50C-407E-A947-70E740481C1C}">
                <a14:useLocalDpi xmlns:a14="http://schemas.microsoft.com/office/drawing/2010/main" val="0"/>
              </a:ext>
            </a:extLst>
          </a:blip>
          <a:srcRect l="30" r="30"/>
          <a:stretch/>
        </p:blipFill>
        <p:spPr>
          <a:xfrm>
            <a:off x="5773933" y="6725627"/>
            <a:ext cx="4236378" cy="2992994"/>
          </a:xfrm>
          <a:prstGeom prst="rect">
            <a:avLst/>
          </a:prstGeom>
        </p:spPr>
      </p:pic>
      <p:pic>
        <p:nvPicPr>
          <p:cNvPr id="6" name="Picture Placeholder 15">
            <a:extLst>
              <a:ext uri="{FF2B5EF4-FFF2-40B4-BE49-F238E27FC236}">
                <a16:creationId xmlns:a16="http://schemas.microsoft.com/office/drawing/2014/main" id="{F72486FD-FEA2-A376-CDA3-148F85CC5C53}"/>
              </a:ext>
            </a:extLst>
          </p:cNvPr>
          <p:cNvPicPr>
            <a:picLocks noChangeAspect="1"/>
          </p:cNvPicPr>
          <p:nvPr/>
        </p:nvPicPr>
        <p:blipFill>
          <a:blip r:embed="rId6" cstate="print">
            <a:extLst>
              <a:ext uri="{28A0092B-C50C-407E-A947-70E740481C1C}">
                <a14:useLocalDpi xmlns:a14="http://schemas.microsoft.com/office/drawing/2010/main" val="0"/>
              </a:ext>
            </a:extLst>
          </a:blip>
          <a:srcRect l="37" r="37"/>
          <a:stretch/>
        </p:blipFill>
        <p:spPr>
          <a:xfrm>
            <a:off x="10227994" y="6721475"/>
            <a:ext cx="4236378" cy="2992994"/>
          </a:xfrm>
          <a:prstGeom prst="rect">
            <a:avLst/>
          </a:prstGeom>
        </p:spPr>
      </p:pic>
      <p:pic>
        <p:nvPicPr>
          <p:cNvPr id="7" name="Picture Placeholder 17">
            <a:extLst>
              <a:ext uri="{FF2B5EF4-FFF2-40B4-BE49-F238E27FC236}">
                <a16:creationId xmlns:a16="http://schemas.microsoft.com/office/drawing/2014/main" id="{FA1895D4-7179-E5DE-147F-3F6CAA52C4E2}"/>
              </a:ext>
            </a:extLst>
          </p:cNvPr>
          <p:cNvPicPr>
            <a:picLocks noChangeAspect="1"/>
          </p:cNvPicPr>
          <p:nvPr/>
        </p:nvPicPr>
        <p:blipFill>
          <a:blip r:embed="rId7" cstate="print">
            <a:extLst>
              <a:ext uri="{28A0092B-C50C-407E-A947-70E740481C1C}">
                <a14:useLocalDpi xmlns:a14="http://schemas.microsoft.com/office/drawing/2010/main" val="0"/>
              </a:ext>
            </a:extLst>
          </a:blip>
          <a:srcRect l="75" r="75"/>
          <a:stretch/>
        </p:blipFill>
        <p:spPr>
          <a:xfrm>
            <a:off x="14682055" y="6721475"/>
            <a:ext cx="4236378" cy="2992994"/>
          </a:xfrm>
          <a:prstGeom prst="rect">
            <a:avLst/>
          </a:prstGeom>
        </p:spPr>
      </p:pic>
      <p:pic>
        <p:nvPicPr>
          <p:cNvPr id="8" name="Picture Placeholder 9">
            <a:extLst>
              <a:ext uri="{FF2B5EF4-FFF2-40B4-BE49-F238E27FC236}">
                <a16:creationId xmlns:a16="http://schemas.microsoft.com/office/drawing/2014/main" id="{77BC2B12-F583-E36D-8762-E6D0B81A47A0}"/>
              </a:ext>
            </a:extLst>
          </p:cNvPr>
          <p:cNvPicPr>
            <a:picLocks noChangeAspect="1"/>
          </p:cNvPicPr>
          <p:nvPr/>
        </p:nvPicPr>
        <p:blipFill>
          <a:blip r:embed="rId8" cstate="print">
            <a:extLst>
              <a:ext uri="{28A0092B-C50C-407E-A947-70E740481C1C}">
                <a14:useLocalDpi xmlns:a14="http://schemas.microsoft.com/office/drawing/2010/main" val="0"/>
              </a:ext>
            </a:extLst>
          </a:blip>
          <a:srcRect l="51" r="51"/>
          <a:stretch/>
        </p:blipFill>
        <p:spPr>
          <a:xfrm>
            <a:off x="1319213" y="6721475"/>
            <a:ext cx="4237037" cy="2992438"/>
          </a:xfrm>
          <a:prstGeom prst="rect">
            <a:avLst/>
          </a:prstGeom>
        </p:spPr>
      </p:pic>
    </p:spTree>
    <p:extLst>
      <p:ext uri="{BB962C8B-B14F-4D97-AF65-F5344CB8AC3E}">
        <p14:creationId xmlns:p14="http://schemas.microsoft.com/office/powerpoint/2010/main" val="4541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6"/>
          <p:cNvSpPr/>
          <p:nvPr/>
        </p:nvSpPr>
        <p:spPr>
          <a:xfrm>
            <a:off x="1790522" y="1207167"/>
            <a:ext cx="8876694" cy="8876692"/>
          </a:xfrm>
          <a:prstGeom prst="ellipse">
            <a:avLst/>
          </a:prstGeom>
          <a:solidFill>
            <a:srgbClr val="399A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ru-RU" sz="2309" dirty="0">
              <a:solidFill>
                <a:prstClr val="white"/>
              </a:solidFill>
            </a:endParaRPr>
          </a:p>
        </p:txBody>
      </p:sp>
      <p:sp>
        <p:nvSpPr>
          <p:cNvPr id="7" name="Овал 6"/>
          <p:cNvSpPr/>
          <p:nvPr/>
        </p:nvSpPr>
        <p:spPr>
          <a:xfrm>
            <a:off x="2002558" y="1419202"/>
            <a:ext cx="8470946" cy="84709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ru-RU" sz="2309" dirty="0">
              <a:solidFill>
                <a:prstClr val="white"/>
              </a:solidFill>
            </a:endParaRPr>
          </a:p>
        </p:txBody>
      </p:sp>
      <p:sp>
        <p:nvSpPr>
          <p:cNvPr id="12292" name="Slide Number Placeholder 3"/>
          <p:cNvSpPr>
            <a:spLocks noGrp="1"/>
          </p:cNvSpPr>
          <p:nvPr>
            <p:ph type="sldNum" sz="quarter" idx="12"/>
          </p:nvPr>
        </p:nvSpPr>
        <p:spPr bwMode="auto">
          <a:xfrm>
            <a:off x="36696596" y="21314338"/>
            <a:ext cx="749730" cy="5074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617">
                <a:solidFill>
                  <a:schemeClr val="tx1"/>
                </a:solidFill>
                <a:latin typeface="Calibri" pitchFamily="34" charset="0"/>
                <a:cs typeface="Arial" pitchFamily="34" charset="0"/>
              </a:defRPr>
            </a:lvl1pPr>
            <a:lvl2pPr marL="1225125" indent="-471202">
              <a:defRPr kumimoji="1" sz="3958">
                <a:solidFill>
                  <a:schemeClr val="tx1"/>
                </a:solidFill>
                <a:latin typeface="Calibri" pitchFamily="34" charset="0"/>
                <a:cs typeface="Arial" pitchFamily="34" charset="0"/>
              </a:defRPr>
            </a:lvl2pPr>
            <a:lvl3pPr>
              <a:defRPr kumimoji="1" sz="3298">
                <a:solidFill>
                  <a:schemeClr val="tx1"/>
                </a:solidFill>
                <a:latin typeface="Calibri" pitchFamily="34" charset="0"/>
                <a:cs typeface="Arial" pitchFamily="34" charset="0"/>
              </a:defRPr>
            </a:lvl3pPr>
            <a:lvl4pPr>
              <a:defRPr kumimoji="1">
                <a:solidFill>
                  <a:schemeClr val="tx1"/>
                </a:solidFill>
                <a:latin typeface="Calibri" pitchFamily="34" charset="0"/>
                <a:cs typeface="Arial" pitchFamily="34" charset="0"/>
              </a:defRPr>
            </a:lvl4pPr>
            <a:lvl5pPr>
              <a:defRPr kumimoji="1">
                <a:solidFill>
                  <a:schemeClr val="tx1"/>
                </a:solidFill>
                <a:latin typeface="Calibri" pitchFamily="34" charset="0"/>
                <a:cs typeface="Arial" pitchFamily="34" charset="0"/>
              </a:defRPr>
            </a:lvl5pPr>
            <a:lvl6pPr eaLnBrk="0" fontAlgn="base" hangingPunct="0">
              <a:spcAft>
                <a:spcPct val="0"/>
              </a:spcAft>
              <a:defRPr kumimoji="1">
                <a:solidFill>
                  <a:schemeClr val="tx1"/>
                </a:solidFill>
                <a:latin typeface="Calibri" pitchFamily="34" charset="0"/>
                <a:cs typeface="Arial" pitchFamily="34" charset="0"/>
              </a:defRPr>
            </a:lvl6pPr>
            <a:lvl7pPr eaLnBrk="0" fontAlgn="base" hangingPunct="0">
              <a:spcAft>
                <a:spcPct val="0"/>
              </a:spcAft>
              <a:defRPr kumimoji="1">
                <a:solidFill>
                  <a:schemeClr val="tx1"/>
                </a:solidFill>
                <a:latin typeface="Calibri" pitchFamily="34" charset="0"/>
                <a:cs typeface="Arial" pitchFamily="34" charset="0"/>
              </a:defRPr>
            </a:lvl7pPr>
            <a:lvl8pPr eaLnBrk="0" fontAlgn="base" hangingPunct="0">
              <a:spcAft>
                <a:spcPct val="0"/>
              </a:spcAft>
              <a:defRPr kumimoji="1">
                <a:solidFill>
                  <a:schemeClr val="tx1"/>
                </a:solidFill>
                <a:latin typeface="Calibri" pitchFamily="34" charset="0"/>
                <a:cs typeface="Arial" pitchFamily="34" charset="0"/>
              </a:defRPr>
            </a:lvl8pPr>
            <a:lvl9pPr eaLnBrk="0" fontAlgn="base" hangingPunct="0">
              <a:spcAft>
                <a:spcPct val="0"/>
              </a:spcAft>
              <a:defRPr kumimoji="1">
                <a:solidFill>
                  <a:schemeClr val="tx1"/>
                </a:solidFill>
                <a:latin typeface="Calibri" pitchFamily="34" charset="0"/>
                <a:cs typeface="Arial" pitchFamily="34" charset="0"/>
              </a:defRPr>
            </a:lvl9pPr>
          </a:lstStyle>
          <a:p>
            <a:fld id="{4C510C6C-B9F7-4085-A116-3A3C3DE9C868}" type="slidenum">
              <a:rPr kumimoji="0" lang="en-US" altLang="en-US" sz="2309">
                <a:solidFill>
                  <a:srgbClr val="898989"/>
                </a:solidFill>
                <a:latin typeface="Times New Roman" pitchFamily="18" charset="0"/>
                <a:cs typeface="Times New Roman" pitchFamily="18" charset="0"/>
              </a:rPr>
              <a:pPr/>
              <a:t>23</a:t>
            </a:fld>
            <a:endParaRPr kumimoji="0" lang="en-US" altLang="en-US" sz="2309">
              <a:solidFill>
                <a:srgbClr val="898989"/>
              </a:solidFill>
              <a:latin typeface="Times New Roman" pitchFamily="18" charset="0"/>
              <a:cs typeface="Times New Roman" pitchFamily="18" charset="0"/>
            </a:endParaRPr>
          </a:p>
        </p:txBody>
      </p:sp>
      <p:pic>
        <p:nvPicPr>
          <p:cNvPr id="12294" name="Picture 5" descr="Attēlu rezultāti vaicājumam “e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259" y="6987096"/>
            <a:ext cx="2591544" cy="1458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Объект 2"/>
          <p:cNvSpPr txBox="1">
            <a:spLocks/>
          </p:cNvSpPr>
          <p:nvPr/>
        </p:nvSpPr>
        <p:spPr bwMode="auto">
          <a:xfrm>
            <a:off x="3698842" y="8445166"/>
            <a:ext cx="4926552" cy="963321"/>
          </a:xfrm>
          <a:prstGeom prst="rect">
            <a:avLst/>
          </a:prstGeom>
          <a:noFill/>
          <a:ln w="9525">
            <a:noFill/>
            <a:miter lim="800000"/>
            <a:headEnd/>
            <a:tailEnd/>
          </a:ln>
        </p:spPr>
        <p:txBody>
          <a:bodyPr/>
          <a:lstStyle/>
          <a:p>
            <a:pPr algn="ctr" defTabSz="1507846" eaLnBrk="0" fontAlgn="base" hangingPunct="0">
              <a:lnSpc>
                <a:spcPct val="90000"/>
              </a:lnSpc>
              <a:spcBef>
                <a:spcPts val="1649"/>
              </a:spcBef>
              <a:spcAft>
                <a:spcPct val="0"/>
              </a:spcAft>
              <a:defRPr/>
            </a:pPr>
            <a:r>
              <a:rPr lang="en-US" sz="3298" dirty="0">
                <a:solidFill>
                  <a:srgbClr val="203864"/>
                </a:solidFill>
                <a:latin typeface="Calibri" panose="020F0502020204030204" pitchFamily="34" charset="0"/>
                <a:ea typeface="Arial" charset="0"/>
                <a:cs typeface="Calibri" panose="020F0502020204030204" pitchFamily="34" charset="0"/>
              </a:rPr>
              <a:t>EASA Part-147 Approved</a:t>
            </a:r>
          </a:p>
          <a:p>
            <a:pPr defTabSz="1507846" eaLnBrk="0" fontAlgn="base" hangingPunct="0">
              <a:lnSpc>
                <a:spcPct val="90000"/>
              </a:lnSpc>
              <a:spcBef>
                <a:spcPts val="1649"/>
              </a:spcBef>
              <a:spcAft>
                <a:spcPct val="0"/>
              </a:spcAft>
              <a:defRPr/>
            </a:pPr>
            <a:endParaRPr lang="ru-RU" sz="5277" dirty="0">
              <a:solidFill>
                <a:srgbClr val="203864"/>
              </a:solidFill>
              <a:latin typeface="Calibri" panose="020F0502020204030204" pitchFamily="34" charset="0"/>
              <a:ea typeface="Arial" charset="0"/>
              <a:cs typeface="Calibri" panose="020F0502020204030204" pitchFamily="34" charset="0"/>
            </a:endParaRPr>
          </a:p>
        </p:txBody>
      </p:sp>
      <p:sp>
        <p:nvSpPr>
          <p:cNvPr id="3" name="TextBox 2">
            <a:extLst>
              <a:ext uri="{FF2B5EF4-FFF2-40B4-BE49-F238E27FC236}">
                <a16:creationId xmlns:a16="http://schemas.microsoft.com/office/drawing/2014/main" id="{33538DCE-546C-5B85-A91D-29B8D3FC2C59}"/>
              </a:ext>
            </a:extLst>
          </p:cNvPr>
          <p:cNvSpPr txBox="1"/>
          <p:nvPr/>
        </p:nvSpPr>
        <p:spPr>
          <a:xfrm>
            <a:off x="2771218" y="3030004"/>
            <a:ext cx="6781800" cy="3539430"/>
          </a:xfrm>
          <a:prstGeom prst="rect">
            <a:avLst/>
          </a:prstGeom>
          <a:noFill/>
        </p:spPr>
        <p:txBody>
          <a:bodyPr wrap="square">
            <a:spAutoFit/>
          </a:bodyPr>
          <a:lstStyle/>
          <a:p>
            <a:pPr marL="0" indent="0" algn="ctr">
              <a:buFont typeface="Arial" pitchFamily="34" charset="0"/>
              <a:buNone/>
            </a:pPr>
            <a:r>
              <a:rPr kumimoji="0" lang="en-US" altLang="en-US" sz="3200" dirty="0">
                <a:solidFill>
                  <a:srgbClr val="203864"/>
                </a:solidFill>
                <a:latin typeface="+mn-lt"/>
                <a:cs typeface="Arial" pitchFamily="34" charset="0"/>
              </a:rPr>
              <a:t>Academic and Professional Aviation Center </a:t>
            </a:r>
            <a:r>
              <a:rPr kumimoji="0" lang="en-US" altLang="en-US" sz="3200" b="1" dirty="0">
                <a:solidFill>
                  <a:srgbClr val="203864"/>
                </a:solidFill>
                <a:latin typeface="+mn-lt"/>
                <a:cs typeface="Arial" pitchFamily="34" charset="0"/>
              </a:rPr>
              <a:t>(APAC) </a:t>
            </a:r>
            <a:r>
              <a:rPr kumimoji="0" lang="en-US" altLang="en-US" sz="3200" dirty="0">
                <a:solidFill>
                  <a:srgbClr val="203864"/>
                </a:solidFill>
                <a:latin typeface="+mn-lt"/>
                <a:cs typeface="Arial" pitchFamily="34" charset="0"/>
              </a:rPr>
              <a:t>was created in 2008 and accredited by </a:t>
            </a:r>
            <a:r>
              <a:rPr kumimoji="0" lang="en-US" altLang="en-US" sz="3200" b="1" dirty="0">
                <a:solidFill>
                  <a:srgbClr val="203864"/>
                </a:solidFill>
                <a:latin typeface="+mn-lt"/>
                <a:cs typeface="Arial" pitchFamily="34" charset="0"/>
              </a:rPr>
              <a:t>EASA</a:t>
            </a:r>
            <a:r>
              <a:rPr kumimoji="0" lang="en-US" altLang="en-US" sz="3200" dirty="0">
                <a:solidFill>
                  <a:srgbClr val="203864"/>
                </a:solidFill>
                <a:latin typeface="+mn-lt"/>
                <a:cs typeface="Arial" pitchFamily="34" charset="0"/>
              </a:rPr>
              <a:t> (Latvian CAA) in 2009 as a structural unit of the Transport and Telecommunication Institute to implement all types of aviation education.</a:t>
            </a:r>
          </a:p>
        </p:txBody>
      </p:sp>
      <p:sp>
        <p:nvSpPr>
          <p:cNvPr id="4" name="Slide Number Placeholder 2">
            <a:extLst>
              <a:ext uri="{FF2B5EF4-FFF2-40B4-BE49-F238E27FC236}">
                <a16:creationId xmlns:a16="http://schemas.microsoft.com/office/drawing/2014/main" id="{33F9183E-DB97-496B-0FEC-C02B3FCEBF1B}"/>
              </a:ext>
            </a:extLst>
          </p:cNvPr>
          <p:cNvSpPr txBox="1">
            <a:spLocks/>
          </p:cNvSpPr>
          <p:nvPr/>
        </p:nvSpPr>
        <p:spPr>
          <a:xfrm>
            <a:off x="13938250" y="10517696"/>
            <a:ext cx="4623943" cy="565467"/>
          </a:xfrm>
          <a:prstGeom prst="rect">
            <a:avLst/>
          </a:prstGeom>
        </p:spPr>
        <p:txBody>
          <a:bodyPr/>
          <a:lstStyle>
            <a:defPPr>
              <a:defRPr kern="0"/>
            </a:defPPr>
          </a:lstStyle>
          <a:p>
            <a:pPr algn="r"/>
            <a:fld id="{B6F15528-21DE-4FAA-801E-634DDDAF4B2B}" type="slidenum">
              <a:rPr lang="en-LV" smtClean="0">
                <a:solidFill>
                  <a:schemeClr val="bg1"/>
                </a:solidFill>
              </a:rPr>
              <a:pPr algn="r"/>
              <a:t>23</a:t>
            </a:fld>
            <a:endParaRPr lang="en-LV" dirty="0">
              <a:solidFill>
                <a:schemeClr val="bg1"/>
              </a:solidFill>
            </a:endParaRPr>
          </a:p>
        </p:txBody>
      </p:sp>
    </p:spTree>
    <p:extLst>
      <p:ext uri="{BB962C8B-B14F-4D97-AF65-F5344CB8AC3E}">
        <p14:creationId xmlns:p14="http://schemas.microsoft.com/office/powerpoint/2010/main" val="1701361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xfrm>
            <a:off x="36696596" y="21314338"/>
            <a:ext cx="749730" cy="5074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617">
                <a:solidFill>
                  <a:schemeClr val="tx1"/>
                </a:solidFill>
                <a:latin typeface="Calibri" pitchFamily="34" charset="0"/>
                <a:cs typeface="Arial" pitchFamily="34" charset="0"/>
              </a:defRPr>
            </a:lvl1pPr>
            <a:lvl2pPr marL="1225125" indent="-471202">
              <a:defRPr kumimoji="1" sz="3958">
                <a:solidFill>
                  <a:schemeClr val="tx1"/>
                </a:solidFill>
                <a:latin typeface="Calibri" pitchFamily="34" charset="0"/>
                <a:cs typeface="Arial" pitchFamily="34" charset="0"/>
              </a:defRPr>
            </a:lvl2pPr>
            <a:lvl3pPr>
              <a:defRPr kumimoji="1" sz="3298">
                <a:solidFill>
                  <a:schemeClr val="tx1"/>
                </a:solidFill>
                <a:latin typeface="Calibri" pitchFamily="34" charset="0"/>
                <a:cs typeface="Arial" pitchFamily="34" charset="0"/>
              </a:defRPr>
            </a:lvl3pPr>
            <a:lvl4pPr>
              <a:defRPr kumimoji="1">
                <a:solidFill>
                  <a:schemeClr val="tx1"/>
                </a:solidFill>
                <a:latin typeface="Calibri" pitchFamily="34" charset="0"/>
                <a:cs typeface="Arial" pitchFamily="34" charset="0"/>
              </a:defRPr>
            </a:lvl4pPr>
            <a:lvl5pPr>
              <a:defRPr kumimoji="1">
                <a:solidFill>
                  <a:schemeClr val="tx1"/>
                </a:solidFill>
                <a:latin typeface="Calibri" pitchFamily="34" charset="0"/>
                <a:cs typeface="Arial" pitchFamily="34" charset="0"/>
              </a:defRPr>
            </a:lvl5pPr>
            <a:lvl6pPr eaLnBrk="0" fontAlgn="base" hangingPunct="0">
              <a:spcAft>
                <a:spcPct val="0"/>
              </a:spcAft>
              <a:defRPr kumimoji="1">
                <a:solidFill>
                  <a:schemeClr val="tx1"/>
                </a:solidFill>
                <a:latin typeface="Calibri" pitchFamily="34" charset="0"/>
                <a:cs typeface="Arial" pitchFamily="34" charset="0"/>
              </a:defRPr>
            </a:lvl6pPr>
            <a:lvl7pPr eaLnBrk="0" fontAlgn="base" hangingPunct="0">
              <a:spcAft>
                <a:spcPct val="0"/>
              </a:spcAft>
              <a:defRPr kumimoji="1">
                <a:solidFill>
                  <a:schemeClr val="tx1"/>
                </a:solidFill>
                <a:latin typeface="Calibri" pitchFamily="34" charset="0"/>
                <a:cs typeface="Arial" pitchFamily="34" charset="0"/>
              </a:defRPr>
            </a:lvl7pPr>
            <a:lvl8pPr eaLnBrk="0" fontAlgn="base" hangingPunct="0">
              <a:spcAft>
                <a:spcPct val="0"/>
              </a:spcAft>
              <a:defRPr kumimoji="1">
                <a:solidFill>
                  <a:schemeClr val="tx1"/>
                </a:solidFill>
                <a:latin typeface="Calibri" pitchFamily="34" charset="0"/>
                <a:cs typeface="Arial" pitchFamily="34" charset="0"/>
              </a:defRPr>
            </a:lvl8pPr>
            <a:lvl9pPr eaLnBrk="0" fontAlgn="base" hangingPunct="0">
              <a:spcAft>
                <a:spcPct val="0"/>
              </a:spcAft>
              <a:defRPr kumimoji="1">
                <a:solidFill>
                  <a:schemeClr val="tx1"/>
                </a:solidFill>
                <a:latin typeface="Calibri" pitchFamily="34" charset="0"/>
                <a:cs typeface="Arial" pitchFamily="34" charset="0"/>
              </a:defRPr>
            </a:lvl9pPr>
          </a:lstStyle>
          <a:p>
            <a:fld id="{3AE3A4C2-EBF2-4E2A-BC57-45B113D7F85B}" type="slidenum">
              <a:rPr kumimoji="0" lang="en-US" altLang="en-US" sz="2309">
                <a:solidFill>
                  <a:srgbClr val="898989"/>
                </a:solidFill>
                <a:latin typeface="Times New Roman" pitchFamily="18" charset="0"/>
                <a:cs typeface="Times New Roman" pitchFamily="18" charset="0"/>
              </a:rPr>
              <a:pPr/>
              <a:t>24</a:t>
            </a:fld>
            <a:endParaRPr kumimoji="0" lang="en-US" altLang="en-US" sz="2309">
              <a:solidFill>
                <a:srgbClr val="898989"/>
              </a:solidFill>
              <a:latin typeface="Times New Roman" pitchFamily="18" charset="0"/>
              <a:cs typeface="Times New Roman" pitchFamily="18" charset="0"/>
            </a:endParaRPr>
          </a:p>
        </p:txBody>
      </p:sp>
      <p:sp>
        <p:nvSpPr>
          <p:cNvPr id="18437" name="TextBox 6"/>
          <p:cNvSpPr txBox="1">
            <a:spLocks noChangeArrowheads="1"/>
          </p:cNvSpPr>
          <p:nvPr/>
        </p:nvSpPr>
        <p:spPr bwMode="auto">
          <a:xfrm>
            <a:off x="555099" y="61938"/>
            <a:ext cx="14373907" cy="120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a:solidFill>
                  <a:schemeClr val="tx1"/>
                </a:solidFill>
                <a:latin typeface="Calibri" pitchFamily="34" charset="0"/>
                <a:cs typeface="Arial" pitchFamily="34" charset="0"/>
              </a:defRPr>
            </a:lvl1pPr>
            <a:lvl2pPr marL="742950" indent="-285750">
              <a:defRPr kumimoji="1" sz="2400">
                <a:solidFill>
                  <a:schemeClr val="tx1"/>
                </a:solidFill>
                <a:latin typeface="Calibri" pitchFamily="34" charset="0"/>
                <a:cs typeface="Arial" pitchFamily="34" charset="0"/>
              </a:defRPr>
            </a:lvl2pPr>
            <a:lvl3pPr>
              <a:defRPr kumimoji="1" sz="2000">
                <a:solidFill>
                  <a:schemeClr val="tx1"/>
                </a:solidFill>
                <a:latin typeface="Calibri" pitchFamily="34" charset="0"/>
                <a:cs typeface="Arial" pitchFamily="34" charset="0"/>
              </a:defRPr>
            </a:lvl3pPr>
            <a:lvl4pPr>
              <a:defRPr kumimoji="1">
                <a:solidFill>
                  <a:schemeClr val="tx1"/>
                </a:solidFill>
                <a:latin typeface="Calibri" pitchFamily="34" charset="0"/>
                <a:cs typeface="Arial" pitchFamily="34" charset="0"/>
              </a:defRPr>
            </a:lvl4pPr>
            <a:lvl5pPr>
              <a:defRPr kumimoji="1">
                <a:solidFill>
                  <a:schemeClr val="tx1"/>
                </a:solidFill>
                <a:latin typeface="Calibri" pitchFamily="34" charset="0"/>
                <a:cs typeface="Arial" pitchFamily="34" charset="0"/>
              </a:defRPr>
            </a:lvl5pPr>
            <a:lvl6pPr eaLnBrk="0" fontAlgn="base" hangingPunct="0">
              <a:spcAft>
                <a:spcPct val="0"/>
              </a:spcAft>
              <a:defRPr kumimoji="1">
                <a:solidFill>
                  <a:schemeClr val="tx1"/>
                </a:solidFill>
                <a:latin typeface="Calibri" pitchFamily="34" charset="0"/>
                <a:cs typeface="Arial" pitchFamily="34" charset="0"/>
              </a:defRPr>
            </a:lvl6pPr>
            <a:lvl7pPr eaLnBrk="0" fontAlgn="base" hangingPunct="0">
              <a:spcAft>
                <a:spcPct val="0"/>
              </a:spcAft>
              <a:defRPr kumimoji="1">
                <a:solidFill>
                  <a:schemeClr val="tx1"/>
                </a:solidFill>
                <a:latin typeface="Calibri" pitchFamily="34" charset="0"/>
                <a:cs typeface="Arial" pitchFamily="34" charset="0"/>
              </a:defRPr>
            </a:lvl7pPr>
            <a:lvl8pPr eaLnBrk="0" fontAlgn="base" hangingPunct="0">
              <a:spcAft>
                <a:spcPct val="0"/>
              </a:spcAft>
              <a:defRPr kumimoji="1">
                <a:solidFill>
                  <a:schemeClr val="tx1"/>
                </a:solidFill>
                <a:latin typeface="Calibri" pitchFamily="34" charset="0"/>
                <a:cs typeface="Arial" pitchFamily="34" charset="0"/>
              </a:defRPr>
            </a:lvl8pPr>
            <a:lvl9pPr eaLnBrk="0" fontAlgn="base" hangingPunct="0">
              <a:spcAft>
                <a:spcPct val="0"/>
              </a:spcAft>
              <a:defRPr kumimoji="1">
                <a:solidFill>
                  <a:schemeClr val="tx1"/>
                </a:solidFill>
                <a:latin typeface="Calibri" pitchFamily="34" charset="0"/>
                <a:cs typeface="Arial" pitchFamily="34" charset="0"/>
              </a:defRPr>
            </a:lvl9pPr>
          </a:lstStyle>
          <a:p>
            <a:pPr defTabSz="1507846" eaLnBrk="0" fontAlgn="base" hangingPunct="0">
              <a:spcBef>
                <a:spcPct val="0"/>
              </a:spcBef>
              <a:spcAft>
                <a:spcPct val="0"/>
              </a:spcAft>
            </a:pPr>
            <a:r>
              <a:rPr kumimoji="0" lang="en-US" altLang="en-US" sz="7256" b="1" dirty="0">
                <a:solidFill>
                  <a:srgbClr val="104774"/>
                </a:solidFill>
              </a:rPr>
              <a:t>OUR INFRASTRUCTURE</a:t>
            </a:r>
          </a:p>
        </p:txBody>
      </p:sp>
      <p:grpSp>
        <p:nvGrpSpPr>
          <p:cNvPr id="18438" name="Group 9"/>
          <p:cNvGrpSpPr>
            <a:grpSpLocks/>
          </p:cNvGrpSpPr>
          <p:nvPr/>
        </p:nvGrpSpPr>
        <p:grpSpPr bwMode="auto">
          <a:xfrm>
            <a:off x="148894" y="4913260"/>
            <a:ext cx="3324590" cy="2875454"/>
            <a:chOff x="597407" y="3621024"/>
            <a:chExt cx="2535631" cy="2292096"/>
          </a:xfrm>
        </p:grpSpPr>
        <p:sp>
          <p:nvSpPr>
            <p:cNvPr id="8" name="Rectangle 7"/>
            <p:cNvSpPr/>
            <p:nvPr/>
          </p:nvSpPr>
          <p:spPr>
            <a:xfrm>
              <a:off x="597407" y="3621024"/>
              <a:ext cx="2535631" cy="2292096"/>
            </a:xfrm>
            <a:prstGeom prst="rect">
              <a:avLst/>
            </a:prstGeom>
            <a:solidFill>
              <a:schemeClr val="bg1">
                <a:lumMod val="95000"/>
              </a:schemeClr>
            </a:solidFill>
            <a:ln w="57150">
              <a:solidFill>
                <a:srgbClr val="399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en-US" sz="2309" dirty="0">
                <a:solidFill>
                  <a:srgbClr val="203864"/>
                </a:solidFill>
              </a:endParaRPr>
            </a:p>
          </p:txBody>
        </p:sp>
        <p:sp>
          <p:nvSpPr>
            <p:cNvPr id="9" name="TextBox 8"/>
            <p:cNvSpPr txBox="1"/>
            <p:nvPr/>
          </p:nvSpPr>
          <p:spPr>
            <a:xfrm>
              <a:off x="683092" y="4303573"/>
              <a:ext cx="2327766" cy="1044520"/>
            </a:xfrm>
            <a:prstGeom prst="rect">
              <a:avLst/>
            </a:prstGeom>
            <a:noFill/>
          </p:spPr>
          <p:txBody>
            <a:bodyPr>
              <a:spAutoFit/>
            </a:bodyPr>
            <a:lstStyle/>
            <a:p>
              <a:pPr algn="ctr" defTabSz="1507846" eaLnBrk="0" fontAlgn="base" hangingPunct="0">
                <a:spcBef>
                  <a:spcPct val="0"/>
                </a:spcBef>
                <a:spcAft>
                  <a:spcPct val="0"/>
                </a:spcAft>
                <a:defRPr/>
              </a:pPr>
              <a:r>
                <a:rPr lang="en-US" sz="2968" dirty="0">
                  <a:solidFill>
                    <a:srgbClr val="203864"/>
                  </a:solidFill>
                  <a:latin typeface="+mn-lt"/>
                  <a:cs typeface="Calibri" panose="020F0502020204030204" pitchFamily="34" charset="0"/>
                </a:rPr>
                <a:t>2 computer-based training classes</a:t>
              </a:r>
            </a:p>
            <a:p>
              <a:pPr algn="ctr" defTabSz="1507846" eaLnBrk="0" fontAlgn="base" hangingPunct="0">
                <a:spcBef>
                  <a:spcPct val="0"/>
                </a:spcBef>
                <a:spcAft>
                  <a:spcPct val="0"/>
                </a:spcAft>
                <a:defRPr/>
              </a:pPr>
              <a:endParaRPr lang="en-US" sz="1979" dirty="0">
                <a:solidFill>
                  <a:srgbClr val="203864"/>
                </a:solidFill>
                <a:latin typeface="+mn-lt"/>
                <a:cs typeface="Calibri" panose="020F0502020204030204" pitchFamily="34" charset="0"/>
              </a:endParaRPr>
            </a:p>
          </p:txBody>
        </p:sp>
      </p:grpSp>
      <p:grpSp>
        <p:nvGrpSpPr>
          <p:cNvPr id="18439" name="Group 10"/>
          <p:cNvGrpSpPr>
            <a:grpSpLocks/>
          </p:cNvGrpSpPr>
          <p:nvPr/>
        </p:nvGrpSpPr>
        <p:grpSpPr bwMode="auto">
          <a:xfrm>
            <a:off x="10032411" y="7788715"/>
            <a:ext cx="3324590" cy="2875454"/>
            <a:chOff x="597407" y="3621024"/>
            <a:chExt cx="2535631" cy="2292096"/>
          </a:xfrm>
        </p:grpSpPr>
        <p:sp>
          <p:nvSpPr>
            <p:cNvPr id="12" name="Rectangle 11"/>
            <p:cNvSpPr/>
            <p:nvPr/>
          </p:nvSpPr>
          <p:spPr>
            <a:xfrm>
              <a:off x="597407" y="3621024"/>
              <a:ext cx="2535631" cy="2292096"/>
            </a:xfrm>
            <a:prstGeom prst="rect">
              <a:avLst/>
            </a:prstGeom>
            <a:solidFill>
              <a:schemeClr val="bg1">
                <a:lumMod val="95000"/>
              </a:schemeClr>
            </a:solidFill>
            <a:ln w="57150">
              <a:solidFill>
                <a:srgbClr val="399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en-US" sz="2309" dirty="0">
                <a:solidFill>
                  <a:srgbClr val="203864"/>
                </a:solidFill>
                <a:cs typeface="Calibri" panose="020F0502020204030204" pitchFamily="34" charset="0"/>
              </a:endParaRPr>
            </a:p>
          </p:txBody>
        </p:sp>
        <p:sp>
          <p:nvSpPr>
            <p:cNvPr id="13" name="TextBox 12"/>
            <p:cNvSpPr txBox="1"/>
            <p:nvPr/>
          </p:nvSpPr>
          <p:spPr>
            <a:xfrm>
              <a:off x="660312" y="4139725"/>
              <a:ext cx="2327767" cy="1408589"/>
            </a:xfrm>
            <a:prstGeom prst="rect">
              <a:avLst/>
            </a:prstGeom>
            <a:noFill/>
          </p:spPr>
          <p:txBody>
            <a:bodyPr>
              <a:spAutoFit/>
            </a:bodyPr>
            <a:lstStyle/>
            <a:p>
              <a:pPr marL="133508" indent="10471" algn="ctr" defTabSz="1507846" eaLnBrk="0" hangingPunct="0">
                <a:spcBef>
                  <a:spcPct val="0"/>
                </a:spcBef>
                <a:defRPr/>
              </a:pPr>
              <a:r>
                <a:rPr lang="en-US" sz="2968" dirty="0">
                  <a:solidFill>
                    <a:srgbClr val="203864"/>
                  </a:solidFill>
                  <a:latin typeface="+mn-lt"/>
                  <a:cs typeface="Calibri" panose="020F0502020204030204" pitchFamily="34" charset="0"/>
                </a:rPr>
                <a:t>A320 family 2D and 3D FBS Simulator</a:t>
              </a:r>
            </a:p>
            <a:p>
              <a:pPr algn="ctr" defTabSz="1507846" eaLnBrk="0" fontAlgn="base" hangingPunct="0">
                <a:spcBef>
                  <a:spcPct val="0"/>
                </a:spcBef>
                <a:spcAft>
                  <a:spcPct val="0"/>
                </a:spcAft>
                <a:defRPr/>
              </a:pPr>
              <a:endParaRPr lang="en-US" sz="1979" dirty="0">
                <a:solidFill>
                  <a:srgbClr val="203864"/>
                </a:solidFill>
                <a:latin typeface="+mn-lt"/>
                <a:cs typeface="Calibri" panose="020F0502020204030204" pitchFamily="34" charset="0"/>
              </a:endParaRPr>
            </a:p>
          </p:txBody>
        </p:sp>
      </p:grpSp>
      <p:grpSp>
        <p:nvGrpSpPr>
          <p:cNvPr id="18440" name="Group 13"/>
          <p:cNvGrpSpPr>
            <a:grpSpLocks/>
          </p:cNvGrpSpPr>
          <p:nvPr/>
        </p:nvGrpSpPr>
        <p:grpSpPr bwMode="auto">
          <a:xfrm>
            <a:off x="6709902" y="4914100"/>
            <a:ext cx="3322509" cy="2875454"/>
            <a:chOff x="597407" y="3621024"/>
            <a:chExt cx="2535631" cy="2292096"/>
          </a:xfrm>
        </p:grpSpPr>
        <p:sp>
          <p:nvSpPr>
            <p:cNvPr id="15" name="Rectangle 14"/>
            <p:cNvSpPr/>
            <p:nvPr/>
          </p:nvSpPr>
          <p:spPr>
            <a:xfrm>
              <a:off x="597407" y="3621024"/>
              <a:ext cx="2535631" cy="2292096"/>
            </a:xfrm>
            <a:prstGeom prst="rect">
              <a:avLst/>
            </a:prstGeom>
            <a:solidFill>
              <a:schemeClr val="bg1">
                <a:lumMod val="95000"/>
              </a:schemeClr>
            </a:solidFill>
            <a:ln w="57150">
              <a:solidFill>
                <a:srgbClr val="399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en-US" sz="2309" dirty="0">
                <a:solidFill>
                  <a:srgbClr val="203864"/>
                </a:solidFill>
              </a:endParaRPr>
            </a:p>
          </p:txBody>
        </p:sp>
        <p:sp>
          <p:nvSpPr>
            <p:cNvPr id="16" name="TextBox 15"/>
            <p:cNvSpPr txBox="1"/>
            <p:nvPr/>
          </p:nvSpPr>
          <p:spPr>
            <a:xfrm>
              <a:off x="700610" y="4165704"/>
              <a:ext cx="2327637" cy="1408589"/>
            </a:xfrm>
            <a:prstGeom prst="rect">
              <a:avLst/>
            </a:prstGeom>
            <a:noFill/>
          </p:spPr>
          <p:txBody>
            <a:bodyPr>
              <a:spAutoFit/>
            </a:bodyPr>
            <a:lstStyle/>
            <a:p>
              <a:pPr marL="732981" indent="-732981" algn="ctr" defTabSz="1507846" eaLnBrk="0" hangingPunct="0">
                <a:spcBef>
                  <a:spcPct val="0"/>
                </a:spcBef>
                <a:defRPr/>
              </a:pPr>
              <a:r>
                <a:rPr lang="en-US" sz="2968" dirty="0">
                  <a:solidFill>
                    <a:srgbClr val="203864"/>
                  </a:solidFill>
                  <a:latin typeface="+mn-lt"/>
                  <a:cs typeface="Calibri" panose="020F0502020204030204" pitchFamily="34" charset="0"/>
                </a:rPr>
                <a:t>737 NG</a:t>
              </a:r>
            </a:p>
            <a:p>
              <a:pPr marL="732981" indent="-732981" algn="ctr" defTabSz="1507846" eaLnBrk="0" hangingPunct="0">
                <a:spcBef>
                  <a:spcPct val="0"/>
                </a:spcBef>
                <a:defRPr/>
              </a:pPr>
              <a:r>
                <a:rPr lang="en-US" sz="2968" dirty="0">
                  <a:solidFill>
                    <a:srgbClr val="203864"/>
                  </a:solidFill>
                  <a:latin typeface="+mn-lt"/>
                  <a:cs typeface="Calibri" panose="020F0502020204030204" pitchFamily="34" charset="0"/>
                </a:rPr>
                <a:t>2D</a:t>
              </a:r>
            </a:p>
            <a:p>
              <a:pPr marL="732981" indent="-732981" algn="ctr" defTabSz="1507846" eaLnBrk="0" hangingPunct="0">
                <a:spcBef>
                  <a:spcPct val="0"/>
                </a:spcBef>
                <a:defRPr/>
              </a:pPr>
              <a:r>
                <a:rPr lang="en-US" sz="2968" dirty="0">
                  <a:solidFill>
                    <a:srgbClr val="203864"/>
                  </a:solidFill>
                  <a:latin typeface="+mn-lt"/>
                  <a:cs typeface="Calibri" panose="020F0502020204030204" pitchFamily="34" charset="0"/>
                </a:rPr>
                <a:t>simulator</a:t>
              </a:r>
            </a:p>
            <a:p>
              <a:pPr algn="ctr" defTabSz="1507846" eaLnBrk="0" fontAlgn="base" hangingPunct="0">
                <a:spcBef>
                  <a:spcPct val="0"/>
                </a:spcBef>
                <a:spcAft>
                  <a:spcPct val="0"/>
                </a:spcAft>
                <a:defRPr/>
              </a:pPr>
              <a:endParaRPr lang="en-US" sz="1979" dirty="0">
                <a:solidFill>
                  <a:srgbClr val="203864"/>
                </a:solidFill>
                <a:latin typeface="+mn-lt"/>
                <a:cs typeface="Calibri" panose="020F0502020204030204" pitchFamily="34" charset="0"/>
              </a:endParaRPr>
            </a:p>
          </p:txBody>
        </p:sp>
      </p:grpSp>
      <p:grpSp>
        <p:nvGrpSpPr>
          <p:cNvPr id="2" name="Group 9">
            <a:extLst>
              <a:ext uri="{FF2B5EF4-FFF2-40B4-BE49-F238E27FC236}">
                <a16:creationId xmlns:a16="http://schemas.microsoft.com/office/drawing/2014/main" id="{B0CBD70B-BF86-319C-22F7-1AE0B2D90A73}"/>
              </a:ext>
            </a:extLst>
          </p:cNvPr>
          <p:cNvGrpSpPr>
            <a:grpSpLocks/>
          </p:cNvGrpSpPr>
          <p:nvPr/>
        </p:nvGrpSpPr>
        <p:grpSpPr bwMode="auto">
          <a:xfrm>
            <a:off x="3461281" y="7788295"/>
            <a:ext cx="3276816" cy="2875454"/>
            <a:chOff x="597407" y="3621024"/>
            <a:chExt cx="2535631" cy="2292096"/>
          </a:xfrm>
        </p:grpSpPr>
        <p:sp>
          <p:nvSpPr>
            <p:cNvPr id="3" name="Rectangle 2">
              <a:extLst>
                <a:ext uri="{FF2B5EF4-FFF2-40B4-BE49-F238E27FC236}">
                  <a16:creationId xmlns:a16="http://schemas.microsoft.com/office/drawing/2014/main" id="{31969F41-32D7-5F56-2981-18F562A3B42D}"/>
                </a:ext>
              </a:extLst>
            </p:cNvPr>
            <p:cNvSpPr/>
            <p:nvPr/>
          </p:nvSpPr>
          <p:spPr>
            <a:xfrm>
              <a:off x="597407" y="3621024"/>
              <a:ext cx="2535631" cy="2292096"/>
            </a:xfrm>
            <a:prstGeom prst="rect">
              <a:avLst/>
            </a:prstGeom>
            <a:solidFill>
              <a:schemeClr val="bg1">
                <a:lumMod val="95000"/>
              </a:schemeClr>
            </a:solidFill>
            <a:ln w="57150">
              <a:solidFill>
                <a:srgbClr val="399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en-US" sz="2309" dirty="0">
                <a:solidFill>
                  <a:srgbClr val="203864"/>
                </a:solidFill>
              </a:endParaRPr>
            </a:p>
          </p:txBody>
        </p:sp>
        <p:sp>
          <p:nvSpPr>
            <p:cNvPr id="4" name="TextBox 3">
              <a:extLst>
                <a:ext uri="{FF2B5EF4-FFF2-40B4-BE49-F238E27FC236}">
                  <a16:creationId xmlns:a16="http://schemas.microsoft.com/office/drawing/2014/main" id="{E12FE62A-CE3C-8A5B-F379-D107298BDAFB}"/>
                </a:ext>
              </a:extLst>
            </p:cNvPr>
            <p:cNvSpPr txBox="1"/>
            <p:nvPr/>
          </p:nvSpPr>
          <p:spPr>
            <a:xfrm>
              <a:off x="613275" y="4428971"/>
              <a:ext cx="2503896" cy="680451"/>
            </a:xfrm>
            <a:prstGeom prst="rect">
              <a:avLst/>
            </a:prstGeom>
            <a:noFill/>
          </p:spPr>
          <p:txBody>
            <a:bodyPr>
              <a:spAutoFit/>
            </a:bodyPr>
            <a:lstStyle/>
            <a:p>
              <a:pPr marL="732981" indent="-732981" algn="ctr" defTabSz="1507846" eaLnBrk="0" hangingPunct="0">
                <a:spcBef>
                  <a:spcPct val="0"/>
                </a:spcBef>
                <a:defRPr/>
              </a:pPr>
              <a:r>
                <a:rPr lang="en-US" sz="2968" dirty="0">
                  <a:solidFill>
                    <a:srgbClr val="203864"/>
                  </a:solidFill>
                  <a:latin typeface="+mn-lt"/>
                  <a:cs typeface="Calibri" panose="020F0502020204030204" pitchFamily="34" charset="0"/>
                </a:rPr>
                <a:t>5 computer classes</a:t>
              </a:r>
            </a:p>
            <a:p>
              <a:pPr algn="ctr" defTabSz="1507846" eaLnBrk="0" fontAlgn="base" hangingPunct="0">
                <a:spcBef>
                  <a:spcPct val="0"/>
                </a:spcBef>
                <a:spcAft>
                  <a:spcPct val="0"/>
                </a:spcAft>
                <a:defRPr/>
              </a:pPr>
              <a:endParaRPr lang="en-US" sz="1979" dirty="0">
                <a:solidFill>
                  <a:srgbClr val="203864"/>
                </a:solidFill>
                <a:latin typeface="+mn-lt"/>
                <a:cs typeface="Calibri" panose="020F0502020204030204" pitchFamily="34" charset="0"/>
              </a:endParaRPr>
            </a:p>
          </p:txBody>
        </p:sp>
      </p:grpSp>
      <p:grpSp>
        <p:nvGrpSpPr>
          <p:cNvPr id="5" name="Group 10">
            <a:extLst>
              <a:ext uri="{FF2B5EF4-FFF2-40B4-BE49-F238E27FC236}">
                <a16:creationId xmlns:a16="http://schemas.microsoft.com/office/drawing/2014/main" id="{C88828E6-60B2-180E-1A03-7905C481ADC7}"/>
              </a:ext>
            </a:extLst>
          </p:cNvPr>
          <p:cNvGrpSpPr>
            <a:grpSpLocks/>
          </p:cNvGrpSpPr>
          <p:nvPr/>
        </p:nvGrpSpPr>
        <p:grpSpPr bwMode="auto">
          <a:xfrm>
            <a:off x="13307834" y="4913261"/>
            <a:ext cx="3276816" cy="2875454"/>
            <a:chOff x="597407" y="3621024"/>
            <a:chExt cx="2535631" cy="2292096"/>
          </a:xfrm>
        </p:grpSpPr>
        <p:sp>
          <p:nvSpPr>
            <p:cNvPr id="6" name="Rectangle 5">
              <a:extLst>
                <a:ext uri="{FF2B5EF4-FFF2-40B4-BE49-F238E27FC236}">
                  <a16:creationId xmlns:a16="http://schemas.microsoft.com/office/drawing/2014/main" id="{D3AA86D4-1D44-3BA4-9462-AFE1ECB7DBCD}"/>
                </a:ext>
              </a:extLst>
            </p:cNvPr>
            <p:cNvSpPr/>
            <p:nvPr/>
          </p:nvSpPr>
          <p:spPr>
            <a:xfrm>
              <a:off x="597407" y="3621024"/>
              <a:ext cx="2535631" cy="2292096"/>
            </a:xfrm>
            <a:prstGeom prst="rect">
              <a:avLst/>
            </a:prstGeom>
            <a:solidFill>
              <a:schemeClr val="bg1">
                <a:lumMod val="95000"/>
              </a:schemeClr>
            </a:solidFill>
            <a:ln w="57150">
              <a:solidFill>
                <a:srgbClr val="399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en-US" sz="1979" dirty="0">
                <a:solidFill>
                  <a:srgbClr val="203864"/>
                </a:solidFill>
              </a:endParaRPr>
            </a:p>
          </p:txBody>
        </p:sp>
        <p:sp>
          <p:nvSpPr>
            <p:cNvPr id="7" name="TextBox 6">
              <a:extLst>
                <a:ext uri="{FF2B5EF4-FFF2-40B4-BE49-F238E27FC236}">
                  <a16:creationId xmlns:a16="http://schemas.microsoft.com/office/drawing/2014/main" id="{B8A592C7-913A-7F58-BFB5-AA0EBA4A3599}"/>
                </a:ext>
              </a:extLst>
            </p:cNvPr>
            <p:cNvSpPr txBox="1"/>
            <p:nvPr/>
          </p:nvSpPr>
          <p:spPr>
            <a:xfrm>
              <a:off x="701339" y="4008541"/>
              <a:ext cx="2327767" cy="1529876"/>
            </a:xfrm>
            <a:prstGeom prst="rect">
              <a:avLst/>
            </a:prstGeom>
            <a:noFill/>
          </p:spPr>
          <p:txBody>
            <a:bodyPr>
              <a:spAutoFit/>
            </a:bodyPr>
            <a:lstStyle/>
            <a:p>
              <a:pPr marL="133508" indent="10471" algn="ctr" defTabSz="1507846" eaLnBrk="0" hangingPunct="0">
                <a:spcBef>
                  <a:spcPct val="0"/>
                </a:spcBef>
                <a:defRPr/>
              </a:pPr>
              <a:r>
                <a:rPr lang="en-US" sz="2968" dirty="0">
                  <a:solidFill>
                    <a:srgbClr val="203864"/>
                  </a:solidFill>
                  <a:latin typeface="+mn-lt"/>
                  <a:cs typeface="Calibri" panose="020F0502020204030204" pitchFamily="34" charset="0"/>
                </a:rPr>
                <a:t>Cessna 152 and Antonov-2 aircrafts for the practical training</a:t>
              </a:r>
              <a:endParaRPr lang="en-US" sz="1979" dirty="0">
                <a:solidFill>
                  <a:srgbClr val="203864"/>
                </a:solidFill>
                <a:latin typeface="+mn-lt"/>
                <a:cs typeface="Calibri" panose="020F0502020204030204" pitchFamily="34" charset="0"/>
              </a:endParaRPr>
            </a:p>
          </p:txBody>
        </p:sp>
      </p:grpSp>
      <p:grpSp>
        <p:nvGrpSpPr>
          <p:cNvPr id="10" name="Group 13">
            <a:extLst>
              <a:ext uri="{FF2B5EF4-FFF2-40B4-BE49-F238E27FC236}">
                <a16:creationId xmlns:a16="http://schemas.microsoft.com/office/drawing/2014/main" id="{402C2DF7-944B-894D-C078-67AF429921DF}"/>
              </a:ext>
            </a:extLst>
          </p:cNvPr>
          <p:cNvGrpSpPr>
            <a:grpSpLocks/>
          </p:cNvGrpSpPr>
          <p:nvPr/>
        </p:nvGrpSpPr>
        <p:grpSpPr bwMode="auto">
          <a:xfrm>
            <a:off x="16584651" y="7782840"/>
            <a:ext cx="3322508" cy="2875454"/>
            <a:chOff x="735625" y="2833217"/>
            <a:chExt cx="2572599" cy="2292096"/>
          </a:xfrm>
        </p:grpSpPr>
        <p:sp>
          <p:nvSpPr>
            <p:cNvPr id="11" name="Rectangle 10">
              <a:extLst>
                <a:ext uri="{FF2B5EF4-FFF2-40B4-BE49-F238E27FC236}">
                  <a16:creationId xmlns:a16="http://schemas.microsoft.com/office/drawing/2014/main" id="{CC744D12-8367-CD46-33E8-B7025D80606F}"/>
                </a:ext>
              </a:extLst>
            </p:cNvPr>
            <p:cNvSpPr/>
            <p:nvPr/>
          </p:nvSpPr>
          <p:spPr>
            <a:xfrm>
              <a:off x="735625" y="2833217"/>
              <a:ext cx="2535631" cy="2292096"/>
            </a:xfrm>
            <a:prstGeom prst="rect">
              <a:avLst/>
            </a:prstGeom>
            <a:solidFill>
              <a:schemeClr val="bg1">
                <a:lumMod val="95000"/>
              </a:schemeClr>
            </a:solidFill>
            <a:ln w="57150">
              <a:solidFill>
                <a:srgbClr val="399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en-US" sz="2309" dirty="0">
                <a:solidFill>
                  <a:srgbClr val="203864"/>
                </a:solidFill>
              </a:endParaRPr>
            </a:p>
          </p:txBody>
        </p:sp>
        <p:sp>
          <p:nvSpPr>
            <p:cNvPr id="14" name="TextBox 15">
              <a:extLst>
                <a:ext uri="{FF2B5EF4-FFF2-40B4-BE49-F238E27FC236}">
                  <a16:creationId xmlns:a16="http://schemas.microsoft.com/office/drawing/2014/main" id="{FE6195EF-4C2A-17E3-C95F-F959E40E5D2F}"/>
                </a:ext>
              </a:extLst>
            </p:cNvPr>
            <p:cNvSpPr txBox="1">
              <a:spLocks noChangeArrowheads="1"/>
            </p:cNvSpPr>
            <p:nvPr/>
          </p:nvSpPr>
          <p:spPr bwMode="auto">
            <a:xfrm>
              <a:off x="735625" y="3065293"/>
              <a:ext cx="2572599" cy="189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Calibri" pitchFamily="34" charset="0"/>
                  <a:cs typeface="Arial" pitchFamily="34" charset="0"/>
                </a:defRPr>
              </a:lvl1pPr>
              <a:lvl2pPr marL="742950" indent="-285750">
                <a:defRPr kumimoji="1" sz="2400">
                  <a:solidFill>
                    <a:schemeClr val="tx1"/>
                  </a:solidFill>
                  <a:latin typeface="Calibri" pitchFamily="34" charset="0"/>
                  <a:cs typeface="Arial" pitchFamily="34" charset="0"/>
                </a:defRPr>
              </a:lvl2pPr>
              <a:lvl3pPr>
                <a:defRPr kumimoji="1" sz="2000">
                  <a:solidFill>
                    <a:schemeClr val="tx1"/>
                  </a:solidFill>
                  <a:latin typeface="Calibri" pitchFamily="34" charset="0"/>
                  <a:cs typeface="Arial" pitchFamily="34" charset="0"/>
                </a:defRPr>
              </a:lvl3pPr>
              <a:lvl4pPr>
                <a:defRPr kumimoji="1">
                  <a:solidFill>
                    <a:schemeClr val="tx1"/>
                  </a:solidFill>
                  <a:latin typeface="Calibri" pitchFamily="34" charset="0"/>
                  <a:cs typeface="Arial" pitchFamily="34" charset="0"/>
                </a:defRPr>
              </a:lvl4pPr>
              <a:lvl5pPr>
                <a:defRPr kumimoji="1">
                  <a:solidFill>
                    <a:schemeClr val="tx1"/>
                  </a:solidFill>
                  <a:latin typeface="Calibri" pitchFamily="34" charset="0"/>
                  <a:cs typeface="Arial" pitchFamily="34" charset="0"/>
                </a:defRPr>
              </a:lvl5pPr>
              <a:lvl6pPr eaLnBrk="0" fontAlgn="base" hangingPunct="0">
                <a:spcAft>
                  <a:spcPct val="0"/>
                </a:spcAft>
                <a:defRPr kumimoji="1">
                  <a:solidFill>
                    <a:schemeClr val="tx1"/>
                  </a:solidFill>
                  <a:latin typeface="Calibri" pitchFamily="34" charset="0"/>
                  <a:cs typeface="Arial" pitchFamily="34" charset="0"/>
                </a:defRPr>
              </a:lvl6pPr>
              <a:lvl7pPr eaLnBrk="0" fontAlgn="base" hangingPunct="0">
                <a:spcAft>
                  <a:spcPct val="0"/>
                </a:spcAft>
                <a:defRPr kumimoji="1">
                  <a:solidFill>
                    <a:schemeClr val="tx1"/>
                  </a:solidFill>
                  <a:latin typeface="Calibri" pitchFamily="34" charset="0"/>
                  <a:cs typeface="Arial" pitchFamily="34" charset="0"/>
                </a:defRPr>
              </a:lvl7pPr>
              <a:lvl8pPr eaLnBrk="0" fontAlgn="base" hangingPunct="0">
                <a:spcAft>
                  <a:spcPct val="0"/>
                </a:spcAft>
                <a:defRPr kumimoji="1">
                  <a:solidFill>
                    <a:schemeClr val="tx1"/>
                  </a:solidFill>
                  <a:latin typeface="Calibri" pitchFamily="34" charset="0"/>
                  <a:cs typeface="Arial" pitchFamily="34" charset="0"/>
                </a:defRPr>
              </a:lvl8pPr>
              <a:lvl9pPr eaLnBrk="0" fontAlgn="base" hangingPunct="0">
                <a:spcAft>
                  <a:spcPct val="0"/>
                </a:spcAft>
                <a:defRPr kumimoji="1">
                  <a:solidFill>
                    <a:schemeClr val="tx1"/>
                  </a:solidFill>
                  <a:latin typeface="Calibri" pitchFamily="34" charset="0"/>
                  <a:cs typeface="Arial" pitchFamily="34" charset="0"/>
                </a:defRPr>
              </a:lvl9pPr>
            </a:lstStyle>
            <a:p>
              <a:pPr algn="ctr" defTabSz="1507846" eaLnBrk="0" fontAlgn="base" hangingPunct="0">
                <a:spcBef>
                  <a:spcPct val="0"/>
                </a:spcBef>
                <a:spcAft>
                  <a:spcPct val="0"/>
                </a:spcAft>
              </a:pPr>
              <a:r>
                <a:rPr kumimoji="0" lang="en-US" altLang="en-US" sz="2968" dirty="0">
                  <a:solidFill>
                    <a:srgbClr val="203864"/>
                  </a:solidFill>
                  <a:latin typeface="+mn-lt"/>
                  <a:cs typeface="Times New Roman" pitchFamily="18" charset="0"/>
                </a:rPr>
                <a:t>Training laboratories (physics, electronics and avionics laboratories)</a:t>
              </a:r>
              <a:endParaRPr kumimoji="0" lang="en-US" altLang="en-US" sz="2638" dirty="0">
                <a:solidFill>
                  <a:srgbClr val="203864"/>
                </a:solidFill>
                <a:latin typeface="+mn-lt"/>
                <a:cs typeface="Times New Roman" pitchFamily="18" charset="0"/>
              </a:endParaRPr>
            </a:p>
          </p:txBody>
        </p:sp>
      </p:grpSp>
      <p:sp>
        <p:nvSpPr>
          <p:cNvPr id="17" name="Slide Number Placeholder 2">
            <a:extLst>
              <a:ext uri="{FF2B5EF4-FFF2-40B4-BE49-F238E27FC236}">
                <a16:creationId xmlns:a16="http://schemas.microsoft.com/office/drawing/2014/main" id="{E50C09B1-7FC1-366D-0609-EF11694A2AB4}"/>
              </a:ext>
            </a:extLst>
          </p:cNvPr>
          <p:cNvSpPr txBox="1">
            <a:spLocks/>
          </p:cNvSpPr>
          <p:nvPr/>
        </p:nvSpPr>
        <p:spPr>
          <a:xfrm>
            <a:off x="13938250" y="10621266"/>
            <a:ext cx="4623943" cy="565467"/>
          </a:xfrm>
          <a:prstGeom prst="rect">
            <a:avLst/>
          </a:prstGeom>
        </p:spPr>
        <p:txBody>
          <a:bodyPr/>
          <a:lstStyle>
            <a:defPPr>
              <a:defRPr kern="0"/>
            </a:defPPr>
          </a:lstStyle>
          <a:p>
            <a:pPr algn="r"/>
            <a:fld id="{B6F15528-21DE-4FAA-801E-634DDDAF4B2B}" type="slidenum">
              <a:rPr lang="en-LV" smtClean="0">
                <a:solidFill>
                  <a:srgbClr val="104774"/>
                </a:solidFill>
              </a:rPr>
              <a:pPr algn="r"/>
              <a:t>24</a:t>
            </a:fld>
            <a:endParaRPr lang="en-LV" dirty="0">
              <a:solidFill>
                <a:srgbClr val="104774"/>
              </a:solidFill>
            </a:endParaRPr>
          </a:p>
        </p:txBody>
      </p:sp>
      <p:pic>
        <p:nvPicPr>
          <p:cNvPr id="18" name="Picture 17" descr="Icon&#10;&#10;Description automatically generated">
            <a:extLst>
              <a:ext uri="{FF2B5EF4-FFF2-40B4-BE49-F238E27FC236}">
                <a16:creationId xmlns:a16="http://schemas.microsoft.com/office/drawing/2014/main" id="{CA0C9325-0629-99F4-BF47-812462415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650" y="10743875"/>
            <a:ext cx="309245" cy="309245"/>
          </a:xfrm>
          <a:prstGeom prst="rect">
            <a:avLst/>
          </a:prstGeom>
        </p:spPr>
      </p:pic>
      <p:sp>
        <p:nvSpPr>
          <p:cNvPr id="19" name="TextBox 18">
            <a:extLst>
              <a:ext uri="{FF2B5EF4-FFF2-40B4-BE49-F238E27FC236}">
                <a16:creationId xmlns:a16="http://schemas.microsoft.com/office/drawing/2014/main" id="{B1C495A3-FB21-2925-0DD7-9BCBA9C789FF}"/>
              </a:ext>
            </a:extLst>
          </p:cNvPr>
          <p:cNvSpPr txBox="1"/>
          <p:nvPr/>
        </p:nvSpPr>
        <p:spPr>
          <a:xfrm>
            <a:off x="1660695" y="10713831"/>
            <a:ext cx="4301177" cy="369332"/>
          </a:xfrm>
          <a:prstGeom prst="rect">
            <a:avLst/>
          </a:prstGeom>
          <a:noFill/>
        </p:spPr>
        <p:txBody>
          <a:bodyPr wrap="none" rtlCol="0">
            <a:spAutoFit/>
          </a:bodyPr>
          <a:lstStyle/>
          <a:p>
            <a:r>
              <a:rPr lang="en-LV" b="1" dirty="0">
                <a:solidFill>
                  <a:srgbClr val="0C4873"/>
                </a:solidFill>
                <a:latin typeface="+mj-lt"/>
              </a:rPr>
              <a:t>Transport and </a:t>
            </a:r>
            <a:r>
              <a:rPr lang="en-US" b="1" dirty="0">
                <a:solidFill>
                  <a:srgbClr val="0C4873"/>
                </a:solidFill>
                <a:latin typeface="+mj-lt"/>
              </a:rPr>
              <a:t>T</a:t>
            </a:r>
            <a:r>
              <a:rPr lang="en-LV" b="1" dirty="0">
                <a:solidFill>
                  <a:srgbClr val="0C4873"/>
                </a:solidFill>
                <a:latin typeface="+mj-lt"/>
              </a:rPr>
              <a:t>elecommunication </a:t>
            </a:r>
            <a:r>
              <a:rPr lang="en-US" b="1" dirty="0">
                <a:solidFill>
                  <a:srgbClr val="0C4873"/>
                </a:solidFill>
                <a:latin typeface="+mj-lt"/>
              </a:rPr>
              <a:t>I</a:t>
            </a:r>
            <a:r>
              <a:rPr lang="en-LV" b="1" dirty="0">
                <a:solidFill>
                  <a:srgbClr val="0C4873"/>
                </a:solidFill>
                <a:latin typeface="+mj-lt"/>
              </a:rPr>
              <a:t>nstitute</a:t>
            </a:r>
          </a:p>
        </p:txBody>
      </p:sp>
      <p:sp>
        <p:nvSpPr>
          <p:cNvPr id="20" name="object 6">
            <a:extLst>
              <a:ext uri="{FF2B5EF4-FFF2-40B4-BE49-F238E27FC236}">
                <a16:creationId xmlns:a16="http://schemas.microsoft.com/office/drawing/2014/main" id="{C6F9053F-82B4-D716-ACE4-1EEDD21CB5CA}"/>
              </a:ext>
            </a:extLst>
          </p:cNvPr>
          <p:cNvSpPr/>
          <p:nvPr/>
        </p:nvSpPr>
        <p:spPr>
          <a:xfrm>
            <a:off x="0" y="-166899"/>
            <a:ext cx="2834640" cy="318135"/>
          </a:xfrm>
          <a:prstGeom prst="roundRect">
            <a:avLst/>
          </a:prstGeom>
          <a:solidFill>
            <a:srgbClr val="104774"/>
          </a:solidFill>
        </p:spPr>
        <p:txBody>
          <a:bodyPr wrap="square" lIns="0" tIns="0" rIns="0" bIns="0" rtlCol="0"/>
          <a:lstStyle/>
          <a:p>
            <a:endParaRPr/>
          </a:p>
        </p:txBody>
      </p:sp>
      <p:pic>
        <p:nvPicPr>
          <p:cNvPr id="21" name="Picture 5" descr="Sim.png">
            <a:extLst>
              <a:ext uri="{FF2B5EF4-FFF2-40B4-BE49-F238E27FC236}">
                <a16:creationId xmlns:a16="http://schemas.microsoft.com/office/drawing/2014/main" id="{000F16A1-A949-41A0-37FA-80C458A79E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6" y="1506031"/>
            <a:ext cx="9821646" cy="323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class.png">
            <a:extLst>
              <a:ext uri="{FF2B5EF4-FFF2-40B4-BE49-F238E27FC236}">
                <a16:creationId xmlns:a16="http://schemas.microsoft.com/office/drawing/2014/main" id="{13A4D049-473F-D937-2E68-C96EA8638B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73030" y="1506031"/>
            <a:ext cx="10505713" cy="323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87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Овал 19"/>
          <p:cNvSpPr/>
          <p:nvPr/>
        </p:nvSpPr>
        <p:spPr>
          <a:xfrm>
            <a:off x="774845" y="6623233"/>
            <a:ext cx="3151737" cy="3230268"/>
          </a:xfrm>
          <a:prstGeom prst="ellipse">
            <a:avLst/>
          </a:prstGeom>
          <a:solidFill>
            <a:schemeClr val="bg1"/>
          </a:solidFill>
          <a:ln w="57150">
            <a:solidFill>
              <a:srgbClr val="399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ru-RU" sz="2309" dirty="0">
              <a:solidFill>
                <a:prstClr val="white"/>
              </a:solidFill>
            </a:endParaRPr>
          </a:p>
        </p:txBody>
      </p:sp>
      <p:sp>
        <p:nvSpPr>
          <p:cNvPr id="18" name="Овал 17"/>
          <p:cNvSpPr/>
          <p:nvPr/>
        </p:nvSpPr>
        <p:spPr>
          <a:xfrm>
            <a:off x="12360880" y="6623233"/>
            <a:ext cx="3154355" cy="3230268"/>
          </a:xfrm>
          <a:prstGeom prst="ellipse">
            <a:avLst/>
          </a:prstGeom>
          <a:solidFill>
            <a:schemeClr val="bg1"/>
          </a:solidFill>
          <a:ln w="57150">
            <a:solidFill>
              <a:srgbClr val="399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ru-RU" sz="2309" dirty="0">
              <a:solidFill>
                <a:prstClr val="white"/>
              </a:solidFill>
            </a:endParaRPr>
          </a:p>
        </p:txBody>
      </p:sp>
      <p:sp>
        <p:nvSpPr>
          <p:cNvPr id="24580" name="Slide Number Placeholder 3"/>
          <p:cNvSpPr>
            <a:spLocks noGrp="1"/>
          </p:cNvSpPr>
          <p:nvPr>
            <p:ph type="sldNum" sz="quarter" idx="12"/>
          </p:nvPr>
        </p:nvSpPr>
        <p:spPr bwMode="auto">
          <a:xfrm>
            <a:off x="36696596" y="21314338"/>
            <a:ext cx="749730" cy="5074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617">
                <a:solidFill>
                  <a:schemeClr val="tx1"/>
                </a:solidFill>
                <a:latin typeface="Calibri" pitchFamily="34" charset="0"/>
                <a:cs typeface="Arial" pitchFamily="34" charset="0"/>
              </a:defRPr>
            </a:lvl1pPr>
            <a:lvl2pPr marL="1225125" indent="-471202">
              <a:defRPr kumimoji="1" sz="3958">
                <a:solidFill>
                  <a:schemeClr val="tx1"/>
                </a:solidFill>
                <a:latin typeface="Calibri" pitchFamily="34" charset="0"/>
                <a:cs typeface="Arial" pitchFamily="34" charset="0"/>
              </a:defRPr>
            </a:lvl2pPr>
            <a:lvl3pPr>
              <a:defRPr kumimoji="1" sz="3298">
                <a:solidFill>
                  <a:schemeClr val="tx1"/>
                </a:solidFill>
                <a:latin typeface="Calibri" pitchFamily="34" charset="0"/>
                <a:cs typeface="Arial" pitchFamily="34" charset="0"/>
              </a:defRPr>
            </a:lvl3pPr>
            <a:lvl4pPr>
              <a:defRPr kumimoji="1">
                <a:solidFill>
                  <a:schemeClr val="tx1"/>
                </a:solidFill>
                <a:latin typeface="Calibri" pitchFamily="34" charset="0"/>
                <a:cs typeface="Arial" pitchFamily="34" charset="0"/>
              </a:defRPr>
            </a:lvl4pPr>
            <a:lvl5pPr>
              <a:defRPr kumimoji="1">
                <a:solidFill>
                  <a:schemeClr val="tx1"/>
                </a:solidFill>
                <a:latin typeface="Calibri" pitchFamily="34" charset="0"/>
                <a:cs typeface="Arial" pitchFamily="34" charset="0"/>
              </a:defRPr>
            </a:lvl5pPr>
            <a:lvl6pPr eaLnBrk="0" fontAlgn="base" hangingPunct="0">
              <a:spcAft>
                <a:spcPct val="0"/>
              </a:spcAft>
              <a:defRPr kumimoji="1">
                <a:solidFill>
                  <a:schemeClr val="tx1"/>
                </a:solidFill>
                <a:latin typeface="Calibri" pitchFamily="34" charset="0"/>
                <a:cs typeface="Arial" pitchFamily="34" charset="0"/>
              </a:defRPr>
            </a:lvl6pPr>
            <a:lvl7pPr eaLnBrk="0" fontAlgn="base" hangingPunct="0">
              <a:spcAft>
                <a:spcPct val="0"/>
              </a:spcAft>
              <a:defRPr kumimoji="1">
                <a:solidFill>
                  <a:schemeClr val="tx1"/>
                </a:solidFill>
                <a:latin typeface="Calibri" pitchFamily="34" charset="0"/>
                <a:cs typeface="Arial" pitchFamily="34" charset="0"/>
              </a:defRPr>
            </a:lvl7pPr>
            <a:lvl8pPr eaLnBrk="0" fontAlgn="base" hangingPunct="0">
              <a:spcAft>
                <a:spcPct val="0"/>
              </a:spcAft>
              <a:defRPr kumimoji="1">
                <a:solidFill>
                  <a:schemeClr val="tx1"/>
                </a:solidFill>
                <a:latin typeface="Calibri" pitchFamily="34" charset="0"/>
                <a:cs typeface="Arial" pitchFamily="34" charset="0"/>
              </a:defRPr>
            </a:lvl8pPr>
            <a:lvl9pPr eaLnBrk="0" fontAlgn="base" hangingPunct="0">
              <a:spcAft>
                <a:spcPct val="0"/>
              </a:spcAft>
              <a:defRPr kumimoji="1">
                <a:solidFill>
                  <a:schemeClr val="tx1"/>
                </a:solidFill>
                <a:latin typeface="Calibri" pitchFamily="34" charset="0"/>
                <a:cs typeface="Arial" pitchFamily="34" charset="0"/>
              </a:defRPr>
            </a:lvl9pPr>
          </a:lstStyle>
          <a:p>
            <a:fld id="{58000CF1-B777-4EBD-BBAD-49CC618C9EA5}" type="slidenum">
              <a:rPr kumimoji="0" lang="en-US" altLang="en-US" sz="2309">
                <a:solidFill>
                  <a:srgbClr val="898989"/>
                </a:solidFill>
                <a:latin typeface="Times New Roman" pitchFamily="18" charset="0"/>
                <a:cs typeface="Times New Roman" pitchFamily="18" charset="0"/>
              </a:rPr>
              <a:pPr/>
              <a:t>25</a:t>
            </a:fld>
            <a:endParaRPr kumimoji="0" lang="en-US" altLang="en-US" sz="2309">
              <a:solidFill>
                <a:srgbClr val="898989"/>
              </a:solidFill>
              <a:latin typeface="Times New Roman" pitchFamily="18" charset="0"/>
              <a:cs typeface="Times New Roman" pitchFamily="18" charset="0"/>
            </a:endParaRPr>
          </a:p>
        </p:txBody>
      </p:sp>
      <p:sp>
        <p:nvSpPr>
          <p:cNvPr id="5" name="Овал 4"/>
          <p:cNvSpPr/>
          <p:nvPr/>
        </p:nvSpPr>
        <p:spPr>
          <a:xfrm>
            <a:off x="7766780" y="767390"/>
            <a:ext cx="4541746" cy="4541746"/>
          </a:xfrm>
          <a:prstGeom prst="ellipse">
            <a:avLst/>
          </a:prstGeom>
          <a:solidFill>
            <a:schemeClr val="bg1"/>
          </a:solidFill>
          <a:ln w="38100">
            <a:solidFill>
              <a:srgbClr val="399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ru-RU" sz="2309" dirty="0">
              <a:solidFill>
                <a:prstClr val="white"/>
              </a:solidFill>
            </a:endParaRPr>
          </a:p>
        </p:txBody>
      </p:sp>
      <p:sp>
        <p:nvSpPr>
          <p:cNvPr id="11" name="Овал 10"/>
          <p:cNvSpPr/>
          <p:nvPr/>
        </p:nvSpPr>
        <p:spPr>
          <a:xfrm>
            <a:off x="8497124" y="6623233"/>
            <a:ext cx="3156972" cy="3230268"/>
          </a:xfrm>
          <a:prstGeom prst="ellipse">
            <a:avLst/>
          </a:prstGeom>
          <a:solidFill>
            <a:schemeClr val="bg1"/>
          </a:solidFill>
          <a:ln w="57150">
            <a:solidFill>
              <a:srgbClr val="399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ru-RU" sz="2309" dirty="0">
              <a:solidFill>
                <a:prstClr val="white"/>
              </a:solidFill>
            </a:endParaRPr>
          </a:p>
        </p:txBody>
      </p:sp>
      <p:sp>
        <p:nvSpPr>
          <p:cNvPr id="12" name="Овал 11"/>
          <p:cNvSpPr/>
          <p:nvPr/>
        </p:nvSpPr>
        <p:spPr>
          <a:xfrm>
            <a:off x="4635986" y="6623233"/>
            <a:ext cx="3154353" cy="3230268"/>
          </a:xfrm>
          <a:prstGeom prst="ellipse">
            <a:avLst/>
          </a:prstGeom>
          <a:solidFill>
            <a:schemeClr val="bg1"/>
          </a:solidFill>
          <a:ln w="57150">
            <a:solidFill>
              <a:srgbClr val="399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ru-RU" sz="2309" dirty="0">
              <a:solidFill>
                <a:prstClr val="white"/>
              </a:solidFill>
            </a:endParaRPr>
          </a:p>
        </p:txBody>
      </p:sp>
      <p:sp>
        <p:nvSpPr>
          <p:cNvPr id="13" name="Овал 12"/>
          <p:cNvSpPr/>
          <p:nvPr/>
        </p:nvSpPr>
        <p:spPr>
          <a:xfrm>
            <a:off x="16222021" y="6623233"/>
            <a:ext cx="3154353" cy="3230268"/>
          </a:xfrm>
          <a:prstGeom prst="ellipse">
            <a:avLst/>
          </a:prstGeom>
          <a:solidFill>
            <a:schemeClr val="bg1"/>
          </a:solidFill>
          <a:ln w="57150">
            <a:solidFill>
              <a:srgbClr val="399A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507846" eaLnBrk="0" fontAlgn="base" hangingPunct="0">
              <a:spcBef>
                <a:spcPct val="0"/>
              </a:spcBef>
              <a:spcAft>
                <a:spcPct val="0"/>
              </a:spcAft>
              <a:defRPr/>
            </a:pPr>
            <a:endParaRPr lang="ru-RU" sz="2309" dirty="0">
              <a:solidFill>
                <a:prstClr val="white"/>
              </a:solidFill>
            </a:endParaRPr>
          </a:p>
        </p:txBody>
      </p:sp>
      <p:sp>
        <p:nvSpPr>
          <p:cNvPr id="32776" name="Объект 2"/>
          <p:cNvSpPr txBox="1">
            <a:spLocks/>
          </p:cNvSpPr>
          <p:nvPr/>
        </p:nvSpPr>
        <p:spPr bwMode="auto">
          <a:xfrm>
            <a:off x="7753690" y="767390"/>
            <a:ext cx="4567925" cy="4541746"/>
          </a:xfrm>
          <a:prstGeom prst="rect">
            <a:avLst/>
          </a:prstGeom>
          <a:noFill/>
          <a:ln w="9525">
            <a:noFill/>
            <a:miter lim="800000"/>
            <a:headEnd/>
            <a:tailEnd/>
          </a:ln>
        </p:spPr>
        <p:txBody>
          <a:bodyPr anchor="ctr"/>
          <a:lstStyle/>
          <a:p>
            <a:pPr algn="ctr" defTabSz="1507846" eaLnBrk="0" fontAlgn="base" hangingPunct="0">
              <a:lnSpc>
                <a:spcPct val="90000"/>
              </a:lnSpc>
              <a:spcBef>
                <a:spcPts val="1649"/>
              </a:spcBef>
              <a:spcAft>
                <a:spcPct val="0"/>
              </a:spcAft>
              <a:defRPr/>
            </a:pPr>
            <a:r>
              <a:rPr lang="en-US" sz="5277" b="1" dirty="0">
                <a:solidFill>
                  <a:srgbClr val="004C79"/>
                </a:solidFill>
                <a:latin typeface="Calibri" panose="020F0502020204030204" pitchFamily="34" charset="0"/>
                <a:cs typeface="Calibri" panose="020F0502020204030204" pitchFamily="34" charset="0"/>
              </a:rPr>
              <a:t>Training</a:t>
            </a:r>
            <a:r>
              <a:rPr lang="en-US" sz="5277" dirty="0">
                <a:solidFill>
                  <a:srgbClr val="004C79"/>
                </a:solidFill>
                <a:latin typeface="Calibri" panose="020F0502020204030204" pitchFamily="34" charset="0"/>
                <a:cs typeface="Calibri" panose="020F0502020204030204" pitchFamily="34" charset="0"/>
              </a:rPr>
              <a:t> </a:t>
            </a:r>
            <a:br>
              <a:rPr lang="en-US" sz="5277" dirty="0">
                <a:solidFill>
                  <a:srgbClr val="004C79"/>
                </a:solidFill>
                <a:latin typeface="Calibri" panose="020F0502020204030204" pitchFamily="34" charset="0"/>
                <a:cs typeface="Calibri" panose="020F0502020204030204" pitchFamily="34" charset="0"/>
              </a:rPr>
            </a:br>
            <a:r>
              <a:rPr lang="en-US" sz="5277" b="1" dirty="0">
                <a:solidFill>
                  <a:srgbClr val="004C79"/>
                </a:solidFill>
                <a:latin typeface="Calibri" panose="020F0502020204030204" pitchFamily="34" charset="0"/>
                <a:cs typeface="Calibri" panose="020F0502020204030204" pitchFamily="34" charset="0"/>
              </a:rPr>
              <a:t>directions</a:t>
            </a:r>
          </a:p>
        </p:txBody>
      </p:sp>
      <p:sp>
        <p:nvSpPr>
          <p:cNvPr id="32777" name="Объект 2"/>
          <p:cNvSpPr txBox="1">
            <a:spLocks/>
          </p:cNvSpPr>
          <p:nvPr/>
        </p:nvSpPr>
        <p:spPr bwMode="auto">
          <a:xfrm>
            <a:off x="8452624" y="6526377"/>
            <a:ext cx="3177914" cy="3329742"/>
          </a:xfrm>
          <a:prstGeom prst="rect">
            <a:avLst/>
          </a:prstGeom>
          <a:noFill/>
          <a:ln w="9525">
            <a:noFill/>
            <a:miter lim="800000"/>
            <a:headEnd/>
            <a:tailEnd/>
          </a:ln>
        </p:spPr>
        <p:txBody>
          <a:bodyPr anchor="ctr"/>
          <a:lstStyle/>
          <a:p>
            <a:pPr algn="ctr" defTabSz="1507846" eaLnBrk="0" fontAlgn="base" hangingPunct="0">
              <a:lnSpc>
                <a:spcPct val="90000"/>
              </a:lnSpc>
              <a:spcBef>
                <a:spcPts val="1649"/>
              </a:spcBef>
              <a:spcAft>
                <a:spcPct val="0"/>
              </a:spcAft>
              <a:defRPr/>
            </a:pPr>
            <a:r>
              <a:rPr lang="en-US" sz="3298" b="1" dirty="0">
                <a:solidFill>
                  <a:srgbClr val="004C79"/>
                </a:solidFill>
                <a:latin typeface="Calibri" panose="020F0502020204030204" pitchFamily="34" charset="0"/>
                <a:cs typeface="Calibri" panose="020F0502020204030204" pitchFamily="34" charset="0"/>
              </a:rPr>
              <a:t>FLIGHT OPERATIONS </a:t>
            </a:r>
          </a:p>
          <a:p>
            <a:pPr algn="ctr" defTabSz="1507846" eaLnBrk="0" fontAlgn="base" hangingPunct="0">
              <a:lnSpc>
                <a:spcPct val="90000"/>
              </a:lnSpc>
              <a:spcBef>
                <a:spcPts val="1649"/>
              </a:spcBef>
              <a:spcAft>
                <a:spcPct val="0"/>
              </a:spcAft>
              <a:defRPr/>
            </a:pPr>
            <a:r>
              <a:rPr lang="en-US" sz="3298" b="1" dirty="0">
                <a:solidFill>
                  <a:srgbClr val="004C79"/>
                </a:solidFill>
                <a:latin typeface="Calibri" panose="020F0502020204030204" pitchFamily="34" charset="0"/>
                <a:cs typeface="Calibri" panose="020F0502020204030204" pitchFamily="34" charset="0"/>
              </a:rPr>
              <a:t>THEORETICAL</a:t>
            </a:r>
          </a:p>
          <a:p>
            <a:pPr algn="ctr" defTabSz="1507846" eaLnBrk="0" fontAlgn="base" hangingPunct="0">
              <a:lnSpc>
                <a:spcPct val="90000"/>
              </a:lnSpc>
              <a:spcBef>
                <a:spcPts val="1649"/>
              </a:spcBef>
              <a:spcAft>
                <a:spcPct val="0"/>
              </a:spcAft>
              <a:defRPr/>
            </a:pPr>
            <a:r>
              <a:rPr lang="en-US" sz="3298" b="1" dirty="0">
                <a:solidFill>
                  <a:srgbClr val="004C79"/>
                </a:solidFill>
                <a:latin typeface="Calibri" panose="020F0502020204030204" pitchFamily="34" charset="0"/>
                <a:cs typeface="Calibri" panose="020F0502020204030204" pitchFamily="34" charset="0"/>
              </a:rPr>
              <a:t>PROGRAM</a:t>
            </a:r>
          </a:p>
        </p:txBody>
      </p:sp>
      <p:sp>
        <p:nvSpPr>
          <p:cNvPr id="24587" name="Объект 2"/>
          <p:cNvSpPr txBox="1">
            <a:spLocks/>
          </p:cNvSpPr>
          <p:nvPr/>
        </p:nvSpPr>
        <p:spPr bwMode="auto">
          <a:xfrm>
            <a:off x="4604573" y="6526377"/>
            <a:ext cx="3177914" cy="332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800">
                <a:solidFill>
                  <a:schemeClr val="tx1"/>
                </a:solidFill>
                <a:latin typeface="Calibri" pitchFamily="34" charset="0"/>
                <a:cs typeface="Arial" pitchFamily="34" charset="0"/>
              </a:defRPr>
            </a:lvl1pPr>
            <a:lvl2pPr marL="742950" indent="-285750">
              <a:defRPr kumimoji="1" sz="2400">
                <a:solidFill>
                  <a:schemeClr val="tx1"/>
                </a:solidFill>
                <a:latin typeface="Calibri" pitchFamily="34" charset="0"/>
                <a:cs typeface="Arial" pitchFamily="34" charset="0"/>
              </a:defRPr>
            </a:lvl2pPr>
            <a:lvl3pPr>
              <a:defRPr kumimoji="1" sz="2000">
                <a:solidFill>
                  <a:schemeClr val="tx1"/>
                </a:solidFill>
                <a:latin typeface="Calibri" pitchFamily="34" charset="0"/>
                <a:cs typeface="Arial" pitchFamily="34" charset="0"/>
              </a:defRPr>
            </a:lvl3pPr>
            <a:lvl4pPr>
              <a:defRPr kumimoji="1">
                <a:solidFill>
                  <a:schemeClr val="tx1"/>
                </a:solidFill>
                <a:latin typeface="Calibri" pitchFamily="34" charset="0"/>
                <a:cs typeface="Arial" pitchFamily="34" charset="0"/>
              </a:defRPr>
            </a:lvl4pPr>
            <a:lvl5pPr>
              <a:defRPr kumimoji="1">
                <a:solidFill>
                  <a:schemeClr val="tx1"/>
                </a:solidFill>
                <a:latin typeface="Calibri" pitchFamily="34" charset="0"/>
                <a:cs typeface="Arial" pitchFamily="34" charset="0"/>
              </a:defRPr>
            </a:lvl5pPr>
            <a:lvl6pPr eaLnBrk="0" fontAlgn="base" hangingPunct="0">
              <a:spcAft>
                <a:spcPct val="0"/>
              </a:spcAft>
              <a:defRPr kumimoji="1">
                <a:solidFill>
                  <a:schemeClr val="tx1"/>
                </a:solidFill>
                <a:latin typeface="Calibri" pitchFamily="34" charset="0"/>
                <a:cs typeface="Arial" pitchFamily="34" charset="0"/>
              </a:defRPr>
            </a:lvl6pPr>
            <a:lvl7pPr eaLnBrk="0" fontAlgn="base" hangingPunct="0">
              <a:spcAft>
                <a:spcPct val="0"/>
              </a:spcAft>
              <a:defRPr kumimoji="1">
                <a:solidFill>
                  <a:schemeClr val="tx1"/>
                </a:solidFill>
                <a:latin typeface="Calibri" pitchFamily="34" charset="0"/>
                <a:cs typeface="Arial" pitchFamily="34" charset="0"/>
              </a:defRPr>
            </a:lvl7pPr>
            <a:lvl8pPr eaLnBrk="0" fontAlgn="base" hangingPunct="0">
              <a:spcAft>
                <a:spcPct val="0"/>
              </a:spcAft>
              <a:defRPr kumimoji="1">
                <a:solidFill>
                  <a:schemeClr val="tx1"/>
                </a:solidFill>
                <a:latin typeface="Calibri" pitchFamily="34" charset="0"/>
                <a:cs typeface="Arial" pitchFamily="34" charset="0"/>
              </a:defRPr>
            </a:lvl8pPr>
            <a:lvl9pPr eaLnBrk="0" fontAlgn="base" hangingPunct="0">
              <a:spcAft>
                <a:spcPct val="0"/>
              </a:spcAft>
              <a:defRPr kumimoji="1">
                <a:solidFill>
                  <a:schemeClr val="tx1"/>
                </a:solidFill>
                <a:latin typeface="Calibri" pitchFamily="34" charset="0"/>
                <a:cs typeface="Arial" pitchFamily="34" charset="0"/>
              </a:defRPr>
            </a:lvl9pPr>
          </a:lstStyle>
          <a:p>
            <a:pPr algn="ctr" defTabSz="1507846" eaLnBrk="0" fontAlgn="base" hangingPunct="0">
              <a:lnSpc>
                <a:spcPct val="90000"/>
              </a:lnSpc>
              <a:spcBef>
                <a:spcPts val="1649"/>
              </a:spcBef>
              <a:spcAft>
                <a:spcPct val="0"/>
              </a:spcAft>
            </a:pPr>
            <a:r>
              <a:rPr kumimoji="0" lang="en-US" altLang="en-US" sz="3298" b="1" dirty="0">
                <a:solidFill>
                  <a:srgbClr val="004C79"/>
                </a:solidFill>
                <a:cs typeface="Times New Roman" pitchFamily="18" charset="0"/>
              </a:rPr>
              <a:t>EASA Part-66 AIRCRAFT TYPE TRAINING</a:t>
            </a:r>
          </a:p>
        </p:txBody>
      </p:sp>
      <p:sp>
        <p:nvSpPr>
          <p:cNvPr id="32779" name="Объект 2"/>
          <p:cNvSpPr txBox="1">
            <a:spLocks/>
          </p:cNvSpPr>
          <p:nvPr/>
        </p:nvSpPr>
        <p:spPr bwMode="auto">
          <a:xfrm>
            <a:off x="16190608" y="6526377"/>
            <a:ext cx="3177914" cy="3329742"/>
          </a:xfrm>
          <a:prstGeom prst="rect">
            <a:avLst/>
          </a:prstGeom>
          <a:noFill/>
          <a:ln w="9525">
            <a:noFill/>
            <a:miter lim="800000"/>
            <a:headEnd/>
            <a:tailEnd/>
          </a:ln>
        </p:spPr>
        <p:txBody>
          <a:bodyPr anchor="ctr"/>
          <a:lstStyle/>
          <a:p>
            <a:pPr algn="ctr" defTabSz="1507846" eaLnBrk="0" fontAlgn="base" hangingPunct="0">
              <a:lnSpc>
                <a:spcPct val="90000"/>
              </a:lnSpc>
              <a:spcBef>
                <a:spcPts val="1649"/>
              </a:spcBef>
              <a:spcAft>
                <a:spcPct val="0"/>
              </a:spcAft>
              <a:defRPr/>
            </a:pPr>
            <a:r>
              <a:rPr lang="en-US" sz="3298" b="1" dirty="0">
                <a:solidFill>
                  <a:srgbClr val="004C79"/>
                </a:solidFill>
                <a:latin typeface="Calibri" panose="020F0502020204030204" pitchFamily="34" charset="0"/>
                <a:cs typeface="Calibri" panose="020F0502020204030204" pitchFamily="34" charset="0"/>
              </a:rPr>
              <a:t>SPECIALIZED COURSES</a:t>
            </a:r>
          </a:p>
        </p:txBody>
      </p:sp>
      <p:cxnSp>
        <p:nvCxnSpPr>
          <p:cNvPr id="17" name="Прямая соединительная линия 16"/>
          <p:cNvCxnSpPr>
            <a:stCxn id="5" idx="4"/>
          </p:cNvCxnSpPr>
          <p:nvPr/>
        </p:nvCxnSpPr>
        <p:spPr>
          <a:xfrm>
            <a:off x="10038962" y="5309137"/>
            <a:ext cx="0" cy="129577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3996957" y="5955714"/>
            <a:ext cx="0" cy="649195"/>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206618" y="5955714"/>
            <a:ext cx="0" cy="649195"/>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2340244" y="5992362"/>
            <a:ext cx="15460262"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2784" name="Объект 2"/>
          <p:cNvSpPr txBox="1">
            <a:spLocks/>
          </p:cNvSpPr>
          <p:nvPr/>
        </p:nvSpPr>
        <p:spPr bwMode="auto">
          <a:xfrm>
            <a:off x="12400148" y="6701763"/>
            <a:ext cx="3177914" cy="3329742"/>
          </a:xfrm>
          <a:prstGeom prst="rect">
            <a:avLst/>
          </a:prstGeom>
          <a:noFill/>
          <a:ln w="9525">
            <a:noFill/>
            <a:miter lim="800000"/>
            <a:headEnd/>
            <a:tailEnd/>
          </a:ln>
        </p:spPr>
        <p:txBody>
          <a:bodyPr anchor="ctr"/>
          <a:lstStyle/>
          <a:p>
            <a:pPr algn="ctr" defTabSz="1507846" eaLnBrk="0" fontAlgn="base" hangingPunct="0">
              <a:lnSpc>
                <a:spcPct val="90000"/>
              </a:lnSpc>
              <a:spcBef>
                <a:spcPts val="1649"/>
              </a:spcBef>
              <a:spcAft>
                <a:spcPct val="0"/>
              </a:spcAft>
              <a:defRPr/>
            </a:pPr>
            <a:r>
              <a:rPr lang="en-US" sz="3298" b="1" dirty="0">
                <a:solidFill>
                  <a:srgbClr val="004C79"/>
                </a:solidFill>
                <a:latin typeface="Calibri" panose="020F0502020204030204" pitchFamily="34" charset="0"/>
                <a:cs typeface="Calibri" panose="020F0502020204030204" pitchFamily="34" charset="0"/>
              </a:rPr>
              <a:t>DRONE PILOT / OPERATOR TRAINING</a:t>
            </a:r>
          </a:p>
        </p:txBody>
      </p:sp>
      <p:sp>
        <p:nvSpPr>
          <p:cNvPr id="32785" name="Объект 2"/>
          <p:cNvSpPr txBox="1">
            <a:spLocks/>
          </p:cNvSpPr>
          <p:nvPr/>
        </p:nvSpPr>
        <p:spPr bwMode="auto">
          <a:xfrm>
            <a:off x="732963" y="6526377"/>
            <a:ext cx="3177914" cy="3329742"/>
          </a:xfrm>
          <a:prstGeom prst="rect">
            <a:avLst/>
          </a:prstGeom>
          <a:noFill/>
          <a:ln w="9525">
            <a:noFill/>
            <a:miter lim="800000"/>
            <a:headEnd/>
            <a:tailEnd/>
          </a:ln>
        </p:spPr>
        <p:txBody>
          <a:bodyPr anchor="ctr"/>
          <a:lstStyle/>
          <a:p>
            <a:pPr algn="ctr" defTabSz="1507846" eaLnBrk="0" fontAlgn="base" hangingPunct="0">
              <a:lnSpc>
                <a:spcPct val="90000"/>
              </a:lnSpc>
              <a:spcBef>
                <a:spcPts val="1649"/>
              </a:spcBef>
              <a:spcAft>
                <a:spcPct val="0"/>
              </a:spcAft>
              <a:defRPr/>
            </a:pPr>
            <a:r>
              <a:rPr lang="en-US" sz="3298" b="1" dirty="0">
                <a:solidFill>
                  <a:srgbClr val="004C79"/>
                </a:solidFill>
                <a:latin typeface="Calibri" panose="020F0502020204030204" pitchFamily="34" charset="0"/>
                <a:cs typeface="Calibri" panose="020F0502020204030204" pitchFamily="34" charset="0"/>
              </a:rPr>
              <a:t>EASA Part-66 BASIC TRAINING</a:t>
            </a:r>
          </a:p>
        </p:txBody>
      </p:sp>
      <p:cxnSp>
        <p:nvCxnSpPr>
          <p:cNvPr id="21" name="Прямая соединительная линия 20"/>
          <p:cNvCxnSpPr/>
          <p:nvPr/>
        </p:nvCxnSpPr>
        <p:spPr>
          <a:xfrm>
            <a:off x="2358568" y="5960949"/>
            <a:ext cx="0" cy="649195"/>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17782182" y="5968802"/>
            <a:ext cx="0" cy="649195"/>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E21E31C-C4F8-68E6-EFF2-B9577899CE95}"/>
              </a:ext>
            </a:extLst>
          </p:cNvPr>
          <p:cNvPicPr>
            <a:picLocks noChangeAspect="1"/>
          </p:cNvPicPr>
          <p:nvPr/>
        </p:nvPicPr>
        <p:blipFill>
          <a:blip r:embed="rId3"/>
          <a:stretch>
            <a:fillRect/>
          </a:stretch>
        </p:blipFill>
        <p:spPr>
          <a:xfrm>
            <a:off x="-82547" y="-46036"/>
            <a:ext cx="20186647" cy="11354988"/>
          </a:xfrm>
          <a:prstGeom prst="rect">
            <a:avLst/>
          </a:prstGeom>
        </p:spPr>
      </p:pic>
      <p:sp>
        <p:nvSpPr>
          <p:cNvPr id="3" name="Slide Number Placeholder 2">
            <a:extLst>
              <a:ext uri="{FF2B5EF4-FFF2-40B4-BE49-F238E27FC236}">
                <a16:creationId xmlns:a16="http://schemas.microsoft.com/office/drawing/2014/main" id="{83A33F47-5282-B1A0-8BAC-61AD551C8C54}"/>
              </a:ext>
            </a:extLst>
          </p:cNvPr>
          <p:cNvSpPr txBox="1">
            <a:spLocks/>
          </p:cNvSpPr>
          <p:nvPr/>
        </p:nvSpPr>
        <p:spPr>
          <a:xfrm>
            <a:off x="13938250" y="10517696"/>
            <a:ext cx="4623943" cy="565467"/>
          </a:xfrm>
          <a:prstGeom prst="rect">
            <a:avLst/>
          </a:prstGeom>
        </p:spPr>
        <p:txBody>
          <a:bodyPr/>
          <a:lstStyle>
            <a:defPPr>
              <a:defRPr kern="0"/>
            </a:defPPr>
          </a:lstStyle>
          <a:p>
            <a:pPr algn="r"/>
            <a:fld id="{B6F15528-21DE-4FAA-801E-634DDDAF4B2B}" type="slidenum">
              <a:rPr lang="en-LV" smtClean="0">
                <a:solidFill>
                  <a:schemeClr val="bg1"/>
                </a:solidFill>
              </a:rPr>
              <a:pPr algn="r"/>
              <a:t>25</a:t>
            </a:fld>
            <a:endParaRPr lang="en-LV" dirty="0">
              <a:solidFill>
                <a:schemeClr val="bg1"/>
              </a:solidFill>
            </a:endParaRPr>
          </a:p>
        </p:txBody>
      </p:sp>
    </p:spTree>
    <p:extLst>
      <p:ext uri="{BB962C8B-B14F-4D97-AF65-F5344CB8AC3E}">
        <p14:creationId xmlns:p14="http://schemas.microsoft.com/office/powerpoint/2010/main" val="177202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26</a:t>
            </a:fld>
            <a:endParaRPr lang="en-LV" dirty="0"/>
          </a:p>
        </p:txBody>
      </p:sp>
      <p:pic>
        <p:nvPicPr>
          <p:cNvPr id="4" name="Picture 3" descr="Logo, company name&#10;&#10;Description automatically generated">
            <a:extLst>
              <a:ext uri="{FF2B5EF4-FFF2-40B4-BE49-F238E27FC236}">
                <a16:creationId xmlns:a16="http://schemas.microsoft.com/office/drawing/2014/main" id="{ABF8BB1F-9968-F340-04B1-08D90B54193E}"/>
              </a:ext>
            </a:extLst>
          </p:cNvPr>
          <p:cNvPicPr>
            <a:picLocks noChangeAspect="1"/>
          </p:cNvPicPr>
          <p:nvPr/>
        </p:nvPicPr>
        <p:blipFill rotWithShape="1">
          <a:blip r:embed="rId2"/>
          <a:srcRect b="91"/>
          <a:stretch/>
        </p:blipFill>
        <p:spPr>
          <a:xfrm>
            <a:off x="304348" y="973667"/>
            <a:ext cx="19729902" cy="9557808"/>
          </a:xfrm>
          <a:prstGeom prst="rect">
            <a:avLst/>
          </a:prstGeom>
        </p:spPr>
      </p:pic>
      <p:sp>
        <p:nvSpPr>
          <p:cNvPr id="5" name="Title 1">
            <a:extLst>
              <a:ext uri="{FF2B5EF4-FFF2-40B4-BE49-F238E27FC236}">
                <a16:creationId xmlns:a16="http://schemas.microsoft.com/office/drawing/2014/main" id="{1B51CD22-40A0-490B-DC38-22E243B20010}"/>
              </a:ext>
            </a:extLst>
          </p:cNvPr>
          <p:cNvSpPr txBox="1">
            <a:spLocks/>
          </p:cNvSpPr>
          <p:nvPr/>
        </p:nvSpPr>
        <p:spPr>
          <a:xfrm>
            <a:off x="755650" y="753009"/>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lv-LV" sz="4000" b="1" dirty="0">
                <a:solidFill>
                  <a:srgbClr val="144774"/>
                </a:solidFill>
                <a:latin typeface="+mn-lt"/>
                <a:cs typeface="Arial" panose="020B0604020202020204" pitchFamily="34" charset="0"/>
              </a:rPr>
              <a:t>OUR ALUMNI</a:t>
            </a:r>
            <a:endParaRPr lang="en-US" sz="4000" b="1" dirty="0">
              <a:solidFill>
                <a:srgbClr val="144774"/>
              </a:solidFill>
              <a:latin typeface="+mn-lt"/>
              <a:cs typeface="Arial" panose="020B0604020202020204" pitchFamily="34" charset="0"/>
            </a:endParaRPr>
          </a:p>
        </p:txBody>
      </p:sp>
    </p:spTree>
    <p:extLst>
      <p:ext uri="{BB962C8B-B14F-4D97-AF65-F5344CB8AC3E}">
        <p14:creationId xmlns:p14="http://schemas.microsoft.com/office/powerpoint/2010/main" val="1406682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87B679-E723-DE6B-2359-688ABD145D64}"/>
              </a:ext>
            </a:extLst>
          </p:cNvPr>
          <p:cNvSpPr>
            <a:spLocks noGrp="1"/>
          </p:cNvSpPr>
          <p:nvPr>
            <p:ph type="body" sz="quarter" idx="12"/>
          </p:nvPr>
        </p:nvSpPr>
        <p:spPr>
          <a:xfrm>
            <a:off x="2203450" y="4816475"/>
            <a:ext cx="11811000" cy="1248422"/>
          </a:xfrm>
        </p:spPr>
        <p:txBody>
          <a:bodyPr/>
          <a:lstStyle/>
          <a:p>
            <a:r>
              <a:rPr lang="lv-LV" b="1" dirty="0"/>
              <a:t>STEP INTO THE FUTURE WITH </a:t>
            </a:r>
            <a:endParaRPr lang="en-LV" b="1" dirty="0"/>
          </a:p>
        </p:txBody>
      </p:sp>
      <p:pic>
        <p:nvPicPr>
          <p:cNvPr id="4" name="Picture 3" descr="A picture containing text, vector graphics, clipart&#10;&#10;Description automatically generated">
            <a:extLst>
              <a:ext uri="{FF2B5EF4-FFF2-40B4-BE49-F238E27FC236}">
                <a16:creationId xmlns:a16="http://schemas.microsoft.com/office/drawing/2014/main" id="{C51FFB13-805D-7E09-81A4-9A1F78D672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51" t="11957" r="80909" b="11981"/>
          <a:stretch/>
        </p:blipFill>
        <p:spPr>
          <a:xfrm>
            <a:off x="4294025" y="9863875"/>
            <a:ext cx="457200" cy="437031"/>
          </a:xfrm>
          <a:prstGeom prst="rect">
            <a:avLst/>
          </a:prstGeom>
        </p:spPr>
      </p:pic>
      <p:pic>
        <p:nvPicPr>
          <p:cNvPr id="5" name="Picture 4" descr="A picture containing text, vector graphics, clipart&#10;&#10;Description automatically generated">
            <a:extLst>
              <a:ext uri="{FF2B5EF4-FFF2-40B4-BE49-F238E27FC236}">
                <a16:creationId xmlns:a16="http://schemas.microsoft.com/office/drawing/2014/main" id="{74255B6D-D800-B3DA-F42A-798694EEFD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860" t="14833" r="57761" b="14956"/>
          <a:stretch/>
        </p:blipFill>
        <p:spPr>
          <a:xfrm>
            <a:off x="7154496" y="9858721"/>
            <a:ext cx="423582" cy="403413"/>
          </a:xfrm>
          <a:prstGeom prst="rect">
            <a:avLst/>
          </a:prstGeom>
        </p:spPr>
      </p:pic>
      <p:pic>
        <p:nvPicPr>
          <p:cNvPr id="6" name="Picture 5" descr="A picture containing text, vector graphics, clipart&#10;&#10;Description automatically generated">
            <a:extLst>
              <a:ext uri="{FF2B5EF4-FFF2-40B4-BE49-F238E27FC236}">
                <a16:creationId xmlns:a16="http://schemas.microsoft.com/office/drawing/2014/main" id="{FA072862-9319-F36D-1C3A-C2771354E0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324" t="13907" r="22510" b="12371"/>
          <a:stretch/>
        </p:blipFill>
        <p:spPr>
          <a:xfrm>
            <a:off x="10671680" y="9876181"/>
            <a:ext cx="416859" cy="423583"/>
          </a:xfrm>
          <a:prstGeom prst="rect">
            <a:avLst/>
          </a:prstGeom>
        </p:spPr>
      </p:pic>
      <p:pic>
        <p:nvPicPr>
          <p:cNvPr id="7" name="Picture 6" descr="A picture containing text, vector graphics, clipart&#10;&#10;Description automatically generated">
            <a:extLst>
              <a:ext uri="{FF2B5EF4-FFF2-40B4-BE49-F238E27FC236}">
                <a16:creationId xmlns:a16="http://schemas.microsoft.com/office/drawing/2014/main" id="{E2D225EC-72CF-7127-6419-99F5790345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5135" t="15151" r="2123" b="15809"/>
          <a:stretch/>
        </p:blipFill>
        <p:spPr>
          <a:xfrm>
            <a:off x="17508244" y="9866151"/>
            <a:ext cx="403411" cy="396688"/>
          </a:xfrm>
          <a:prstGeom prst="rect">
            <a:avLst/>
          </a:prstGeom>
        </p:spPr>
      </p:pic>
      <p:sp>
        <p:nvSpPr>
          <p:cNvPr id="8" name="TextBox 7">
            <a:extLst>
              <a:ext uri="{FF2B5EF4-FFF2-40B4-BE49-F238E27FC236}">
                <a16:creationId xmlns:a16="http://schemas.microsoft.com/office/drawing/2014/main" id="{A5508D69-D87F-5DFB-ABAD-B814EE5AA1CA}"/>
              </a:ext>
            </a:extLst>
          </p:cNvPr>
          <p:cNvSpPr txBox="1"/>
          <p:nvPr/>
        </p:nvSpPr>
        <p:spPr>
          <a:xfrm>
            <a:off x="4697436" y="9897724"/>
            <a:ext cx="1875865" cy="369332"/>
          </a:xfrm>
          <a:prstGeom prst="rect">
            <a:avLst/>
          </a:prstGeom>
          <a:noFill/>
        </p:spPr>
        <p:txBody>
          <a:bodyPr wrap="square" rtlCol="0">
            <a:spAutoFit/>
          </a:bodyPr>
          <a:lstStyle/>
          <a:p>
            <a:r>
              <a:rPr lang="lv-LV" b="1" dirty="0">
                <a:solidFill>
                  <a:schemeClr val="bg1"/>
                </a:solidFill>
              </a:rPr>
              <a:t>TSI page</a:t>
            </a:r>
          </a:p>
        </p:txBody>
      </p:sp>
      <p:sp>
        <p:nvSpPr>
          <p:cNvPr id="9" name="TextBox 8">
            <a:extLst>
              <a:ext uri="{FF2B5EF4-FFF2-40B4-BE49-F238E27FC236}">
                <a16:creationId xmlns:a16="http://schemas.microsoft.com/office/drawing/2014/main" id="{065C95A1-0971-83A7-C0BE-03ACCEC8FAB2}"/>
              </a:ext>
            </a:extLst>
          </p:cNvPr>
          <p:cNvSpPr txBox="1"/>
          <p:nvPr/>
        </p:nvSpPr>
        <p:spPr>
          <a:xfrm>
            <a:off x="7562949" y="9903995"/>
            <a:ext cx="1875865" cy="369332"/>
          </a:xfrm>
          <a:prstGeom prst="rect">
            <a:avLst/>
          </a:prstGeom>
          <a:noFill/>
        </p:spPr>
        <p:txBody>
          <a:bodyPr wrap="square" rtlCol="0">
            <a:spAutoFit/>
          </a:bodyPr>
          <a:lstStyle/>
          <a:p>
            <a:r>
              <a:rPr lang="lv-LV" b="1" dirty="0">
                <a:solidFill>
                  <a:schemeClr val="bg1"/>
                </a:solidFill>
              </a:rPr>
              <a:t>TSI_university</a:t>
            </a:r>
          </a:p>
        </p:txBody>
      </p:sp>
      <p:sp>
        <p:nvSpPr>
          <p:cNvPr id="10" name="TextBox 9">
            <a:extLst>
              <a:ext uri="{FF2B5EF4-FFF2-40B4-BE49-F238E27FC236}">
                <a16:creationId xmlns:a16="http://schemas.microsoft.com/office/drawing/2014/main" id="{9EE5CDBA-5116-4EF5-BC68-B123221E5208}"/>
              </a:ext>
            </a:extLst>
          </p:cNvPr>
          <p:cNvSpPr txBox="1"/>
          <p:nvPr/>
        </p:nvSpPr>
        <p:spPr>
          <a:xfrm>
            <a:off x="11024663" y="9890805"/>
            <a:ext cx="5548174" cy="369332"/>
          </a:xfrm>
          <a:prstGeom prst="rect">
            <a:avLst/>
          </a:prstGeom>
          <a:noFill/>
        </p:spPr>
        <p:txBody>
          <a:bodyPr wrap="square" rtlCol="0">
            <a:spAutoFit/>
          </a:bodyPr>
          <a:lstStyle/>
          <a:p>
            <a:r>
              <a:rPr lang="lv-LV" b="1" dirty="0">
                <a:solidFill>
                  <a:schemeClr val="bg1"/>
                </a:solidFill>
              </a:rPr>
              <a:t>Transport and Telecommunication Institute (TSI)</a:t>
            </a:r>
          </a:p>
        </p:txBody>
      </p:sp>
      <p:sp>
        <p:nvSpPr>
          <p:cNvPr id="11" name="TextBox 10">
            <a:extLst>
              <a:ext uri="{FF2B5EF4-FFF2-40B4-BE49-F238E27FC236}">
                <a16:creationId xmlns:a16="http://schemas.microsoft.com/office/drawing/2014/main" id="{8D725E98-226F-EB1E-1DCD-9B674857ECD0}"/>
              </a:ext>
            </a:extLst>
          </p:cNvPr>
          <p:cNvSpPr txBox="1"/>
          <p:nvPr/>
        </p:nvSpPr>
        <p:spPr>
          <a:xfrm>
            <a:off x="17901569" y="9858721"/>
            <a:ext cx="1875865" cy="369332"/>
          </a:xfrm>
          <a:prstGeom prst="rect">
            <a:avLst/>
          </a:prstGeom>
          <a:noFill/>
        </p:spPr>
        <p:txBody>
          <a:bodyPr wrap="square" rtlCol="0">
            <a:spAutoFit/>
          </a:bodyPr>
          <a:lstStyle/>
          <a:p>
            <a:r>
              <a:rPr lang="lv-LV" b="1" dirty="0">
                <a:solidFill>
                  <a:schemeClr val="bg1"/>
                </a:solidFill>
              </a:rPr>
              <a:t>TSIRiga</a:t>
            </a:r>
          </a:p>
        </p:txBody>
      </p:sp>
      <p:pic>
        <p:nvPicPr>
          <p:cNvPr id="13" name="Picture 12" descr="A picture containing text, clipart&#10;&#10;Description automatically generated">
            <a:extLst>
              <a:ext uri="{FF2B5EF4-FFF2-40B4-BE49-F238E27FC236}">
                <a16:creationId xmlns:a16="http://schemas.microsoft.com/office/drawing/2014/main" id="{540063FB-0105-1FBD-EA67-8C19DE306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650" y="9769475"/>
            <a:ext cx="1813568" cy="625830"/>
          </a:xfrm>
          <a:prstGeom prst="rect">
            <a:avLst/>
          </a:prstGeom>
        </p:spPr>
      </p:pic>
    </p:spTree>
    <p:extLst>
      <p:ext uri="{BB962C8B-B14F-4D97-AF65-F5344CB8AC3E}">
        <p14:creationId xmlns:p14="http://schemas.microsoft.com/office/powerpoint/2010/main" val="128962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B16DFB-938F-2322-CC40-7B287ED2E39F}"/>
              </a:ext>
            </a:extLst>
          </p:cNvPr>
          <p:cNvSpPr>
            <a:spLocks noGrp="1"/>
          </p:cNvSpPr>
          <p:nvPr>
            <p:ph type="body" sz="quarter" idx="12"/>
          </p:nvPr>
        </p:nvSpPr>
        <p:spPr>
          <a:xfrm>
            <a:off x="1732954" y="1617662"/>
            <a:ext cx="4800600" cy="2208213"/>
          </a:xfrm>
        </p:spPr>
        <p:txBody>
          <a:bodyPr/>
          <a:lstStyle/>
          <a:p>
            <a:r>
              <a:rPr lang="en-US" dirty="0"/>
              <a:t>OUR VISION</a:t>
            </a:r>
            <a:endParaRPr lang="lv-LV" dirty="0"/>
          </a:p>
        </p:txBody>
      </p:sp>
      <p:sp>
        <p:nvSpPr>
          <p:cNvPr id="3" name="Text Placeholder 2">
            <a:extLst>
              <a:ext uri="{FF2B5EF4-FFF2-40B4-BE49-F238E27FC236}">
                <a16:creationId xmlns:a16="http://schemas.microsoft.com/office/drawing/2014/main" id="{DD096255-1A1D-5DE9-D150-24EAF20ABA0A}"/>
              </a:ext>
            </a:extLst>
          </p:cNvPr>
          <p:cNvSpPr>
            <a:spLocks noGrp="1"/>
          </p:cNvSpPr>
          <p:nvPr>
            <p:ph type="body" sz="quarter" idx="13"/>
          </p:nvPr>
        </p:nvSpPr>
        <p:spPr>
          <a:xfrm>
            <a:off x="1732954" y="4056062"/>
            <a:ext cx="4800600" cy="2208213"/>
          </a:xfrm>
        </p:spPr>
        <p:txBody>
          <a:bodyPr/>
          <a:lstStyle/>
          <a:p>
            <a:r>
              <a:rPr lang="lv-LV" dirty="0"/>
              <a:t>O</a:t>
            </a:r>
            <a:r>
              <a:rPr lang="en-US" dirty="0"/>
              <a:t>UR MISSION</a:t>
            </a:r>
            <a:endParaRPr lang="lv-LV" dirty="0"/>
          </a:p>
        </p:txBody>
      </p:sp>
      <p:sp>
        <p:nvSpPr>
          <p:cNvPr id="4" name="Slide Number Placeholder 3">
            <a:extLst>
              <a:ext uri="{FF2B5EF4-FFF2-40B4-BE49-F238E27FC236}">
                <a16:creationId xmlns:a16="http://schemas.microsoft.com/office/drawing/2014/main" id="{6CC79CFC-1310-9515-1CFA-3F970CF19AEF}"/>
              </a:ext>
            </a:extLst>
          </p:cNvPr>
          <p:cNvSpPr>
            <a:spLocks noGrp="1"/>
          </p:cNvSpPr>
          <p:nvPr>
            <p:ph type="sldNum" sz="quarter" idx="7"/>
          </p:nvPr>
        </p:nvSpPr>
        <p:spPr/>
        <p:txBody>
          <a:bodyPr/>
          <a:lstStyle/>
          <a:p>
            <a:fld id="{B6F15528-21DE-4FAA-801E-634DDDAF4B2B}" type="slidenum">
              <a:rPr lang="en-LV" smtClean="0"/>
              <a:pPr/>
              <a:t>3</a:t>
            </a:fld>
            <a:endParaRPr lang="en-LV" dirty="0"/>
          </a:p>
        </p:txBody>
      </p:sp>
      <p:sp>
        <p:nvSpPr>
          <p:cNvPr id="5" name="Text Placeholder 1">
            <a:extLst>
              <a:ext uri="{FF2B5EF4-FFF2-40B4-BE49-F238E27FC236}">
                <a16:creationId xmlns:a16="http://schemas.microsoft.com/office/drawing/2014/main" id="{7030028D-B5E8-27D1-4741-6AD7A58C3E86}"/>
              </a:ext>
            </a:extLst>
          </p:cNvPr>
          <p:cNvSpPr txBox="1">
            <a:spLocks/>
          </p:cNvSpPr>
          <p:nvPr/>
        </p:nvSpPr>
        <p:spPr>
          <a:xfrm>
            <a:off x="6555946" y="1008062"/>
            <a:ext cx="10972800" cy="2208213"/>
          </a:xfrm>
          <a:prstGeom prst="rect">
            <a:avLst/>
          </a:prstGeom>
        </p:spPr>
        <p:txBody>
          <a:bodyPr/>
          <a:lstStyle>
            <a:lvl1pPr marL="0">
              <a:defRPr sz="4050" b="1">
                <a:solidFill>
                  <a:srgbClr val="F6C02B"/>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Be the leading private technical University of Applied Science in the Baltic Sea region</a:t>
            </a:r>
            <a:endParaRPr lang="lv-LV" dirty="0"/>
          </a:p>
        </p:txBody>
      </p:sp>
      <p:sp>
        <p:nvSpPr>
          <p:cNvPr id="6" name="Text Placeholder 2">
            <a:extLst>
              <a:ext uri="{FF2B5EF4-FFF2-40B4-BE49-F238E27FC236}">
                <a16:creationId xmlns:a16="http://schemas.microsoft.com/office/drawing/2014/main" id="{1D0FED1C-9804-71DC-044C-598815FC41E6}"/>
              </a:ext>
            </a:extLst>
          </p:cNvPr>
          <p:cNvSpPr txBox="1">
            <a:spLocks/>
          </p:cNvSpPr>
          <p:nvPr/>
        </p:nvSpPr>
        <p:spPr>
          <a:xfrm>
            <a:off x="6555946" y="3446462"/>
            <a:ext cx="10058400" cy="2208213"/>
          </a:xfrm>
          <a:prstGeom prst="rect">
            <a:avLst/>
          </a:prstGeom>
        </p:spPr>
        <p:txBody>
          <a:bodyPr/>
          <a:lstStyle>
            <a:lvl1pPr marL="0">
              <a:defRPr sz="4050" b="1">
                <a:solidFill>
                  <a:srgbClr val="F6C02B"/>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Create and disseminate knowledge and make a positive difference to our community and the wider Baltic Sea region</a:t>
            </a:r>
            <a:endParaRPr lang="lv-LV" dirty="0"/>
          </a:p>
        </p:txBody>
      </p:sp>
      <p:sp>
        <p:nvSpPr>
          <p:cNvPr id="9" name="Text Placeholder 2">
            <a:extLst>
              <a:ext uri="{FF2B5EF4-FFF2-40B4-BE49-F238E27FC236}">
                <a16:creationId xmlns:a16="http://schemas.microsoft.com/office/drawing/2014/main" id="{8B5DE6DA-99EE-64D7-A19F-209B689BE111}"/>
              </a:ext>
            </a:extLst>
          </p:cNvPr>
          <p:cNvSpPr txBox="1">
            <a:spLocks/>
          </p:cNvSpPr>
          <p:nvPr/>
        </p:nvSpPr>
        <p:spPr>
          <a:xfrm>
            <a:off x="1718583" y="7483475"/>
            <a:ext cx="4800600" cy="2208213"/>
          </a:xfrm>
          <a:prstGeom prst="rect">
            <a:avLst/>
          </a:prstGeom>
        </p:spPr>
        <p:txBody>
          <a:bodyPr/>
          <a:lstStyle>
            <a:lvl1pPr marL="0">
              <a:defRPr sz="4050" b="1">
                <a:solidFill>
                  <a:srgbClr val="F6C02B"/>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VALUES</a:t>
            </a:r>
            <a:endParaRPr lang="lv-LV" dirty="0"/>
          </a:p>
        </p:txBody>
      </p:sp>
      <p:sp>
        <p:nvSpPr>
          <p:cNvPr id="12" name="Text Placeholder 2">
            <a:extLst>
              <a:ext uri="{FF2B5EF4-FFF2-40B4-BE49-F238E27FC236}">
                <a16:creationId xmlns:a16="http://schemas.microsoft.com/office/drawing/2014/main" id="{681A1721-0B28-DE3A-B78D-CFD464E99D6F}"/>
              </a:ext>
            </a:extLst>
          </p:cNvPr>
          <p:cNvSpPr txBox="1">
            <a:spLocks/>
          </p:cNvSpPr>
          <p:nvPr/>
        </p:nvSpPr>
        <p:spPr>
          <a:xfrm>
            <a:off x="7013146" y="6035675"/>
            <a:ext cx="10058400" cy="2208213"/>
          </a:xfrm>
          <a:prstGeom prst="rect">
            <a:avLst/>
          </a:prstGeom>
        </p:spPr>
        <p:txBody>
          <a:bodyPr/>
          <a:lstStyle>
            <a:lvl1pPr marL="0">
              <a:defRPr sz="4050" b="1">
                <a:solidFill>
                  <a:srgbClr val="F6C02B"/>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Ambition</a:t>
            </a:r>
          </a:p>
          <a:p>
            <a:r>
              <a:rPr lang="en-US" dirty="0"/>
              <a:t>Excellence</a:t>
            </a:r>
          </a:p>
          <a:p>
            <a:r>
              <a:rPr lang="en-US" dirty="0"/>
              <a:t>Equity</a:t>
            </a:r>
          </a:p>
          <a:p>
            <a:r>
              <a:rPr lang="en-US" dirty="0"/>
              <a:t>Openness</a:t>
            </a:r>
          </a:p>
          <a:p>
            <a:r>
              <a:rPr lang="en-US" dirty="0"/>
              <a:t>Social &amp; Environmental</a:t>
            </a:r>
          </a:p>
          <a:p>
            <a:r>
              <a:rPr lang="en-US" dirty="0"/>
              <a:t>Responsibility</a:t>
            </a:r>
            <a:endParaRPr lang="lv-LV" dirty="0"/>
          </a:p>
        </p:txBody>
      </p:sp>
      <p:cxnSp>
        <p:nvCxnSpPr>
          <p:cNvPr id="15" name="Straight Connector 14">
            <a:extLst>
              <a:ext uri="{FF2B5EF4-FFF2-40B4-BE49-F238E27FC236}">
                <a16:creationId xmlns:a16="http://schemas.microsoft.com/office/drawing/2014/main" id="{1A9348A4-8EB0-1EB4-6EB6-837439BA91E4}"/>
              </a:ext>
            </a:extLst>
          </p:cNvPr>
          <p:cNvCxnSpPr/>
          <p:nvPr/>
        </p:nvCxnSpPr>
        <p:spPr>
          <a:xfrm>
            <a:off x="6699250" y="6188075"/>
            <a:ext cx="0" cy="3626175"/>
          </a:xfrm>
          <a:prstGeom prst="line">
            <a:avLst/>
          </a:prstGeom>
          <a:ln>
            <a:solidFill>
              <a:srgbClr val="F6C02B"/>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1361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203EEA-28EA-3C0C-A67A-FD36989BB6FB}"/>
              </a:ext>
            </a:extLst>
          </p:cNvPr>
          <p:cNvSpPr>
            <a:spLocks noGrp="1"/>
          </p:cNvSpPr>
          <p:nvPr>
            <p:ph type="sldNum" sz="quarter" idx="7"/>
          </p:nvPr>
        </p:nvSpPr>
        <p:spPr/>
        <p:txBody>
          <a:bodyPr/>
          <a:lstStyle/>
          <a:p>
            <a:fld id="{B6F15528-21DE-4FAA-801E-634DDDAF4B2B}" type="slidenum">
              <a:rPr lang="en-LV" smtClean="0"/>
              <a:pPr/>
              <a:t>4</a:t>
            </a:fld>
            <a:endParaRPr lang="en-LV" dirty="0"/>
          </a:p>
        </p:txBody>
      </p:sp>
      <p:sp>
        <p:nvSpPr>
          <p:cNvPr id="20" name="Title 1">
            <a:extLst>
              <a:ext uri="{FF2B5EF4-FFF2-40B4-BE49-F238E27FC236}">
                <a16:creationId xmlns:a16="http://schemas.microsoft.com/office/drawing/2014/main" id="{B6D63169-7846-AAD6-C325-4060918E79B7}"/>
              </a:ext>
            </a:extLst>
          </p:cNvPr>
          <p:cNvSpPr txBox="1">
            <a:spLocks/>
          </p:cNvSpPr>
          <p:nvPr/>
        </p:nvSpPr>
        <p:spPr>
          <a:xfrm>
            <a:off x="527050" y="709180"/>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lv-LV" sz="4000" b="1" dirty="0">
                <a:solidFill>
                  <a:srgbClr val="144774"/>
                </a:solidFill>
                <a:latin typeface="+mn-lt"/>
                <a:cs typeface="Arial" panose="020B0604020202020204" pitchFamily="34" charset="0"/>
              </a:rPr>
              <a:t>HISTORY</a:t>
            </a:r>
            <a:endParaRPr lang="en-US" sz="4000" b="1" dirty="0">
              <a:solidFill>
                <a:srgbClr val="144774"/>
              </a:solidFill>
              <a:latin typeface="+mn-lt"/>
              <a:cs typeface="Arial" panose="020B0604020202020204" pitchFamily="34" charset="0"/>
            </a:endParaRPr>
          </a:p>
        </p:txBody>
      </p:sp>
      <p:pic>
        <p:nvPicPr>
          <p:cNvPr id="2" name="Picture Placeholder 4">
            <a:extLst>
              <a:ext uri="{FF2B5EF4-FFF2-40B4-BE49-F238E27FC236}">
                <a16:creationId xmlns:a16="http://schemas.microsoft.com/office/drawing/2014/main" id="{45FD829F-AAD4-9349-58CE-48961EACBD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 b="8"/>
          <a:stretch/>
        </p:blipFill>
        <p:spPr>
          <a:xfrm>
            <a:off x="1898650" y="403574"/>
            <a:ext cx="17907000" cy="10204450"/>
          </a:xfrm>
          <a:prstGeom prst="rect">
            <a:avLst/>
          </a:prstGeom>
        </p:spPr>
      </p:pic>
      <p:sp>
        <p:nvSpPr>
          <p:cNvPr id="4" name="Oval 3">
            <a:extLst>
              <a:ext uri="{FF2B5EF4-FFF2-40B4-BE49-F238E27FC236}">
                <a16:creationId xmlns:a16="http://schemas.microsoft.com/office/drawing/2014/main" id="{2768C2E9-9237-667B-CF12-8777CC521C3B}"/>
              </a:ext>
            </a:extLst>
          </p:cNvPr>
          <p:cNvSpPr/>
          <p:nvPr/>
        </p:nvSpPr>
        <p:spPr>
          <a:xfrm>
            <a:off x="10814050" y="8016875"/>
            <a:ext cx="609600" cy="533400"/>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a:extLst>
              <a:ext uri="{FF2B5EF4-FFF2-40B4-BE49-F238E27FC236}">
                <a16:creationId xmlns:a16="http://schemas.microsoft.com/office/drawing/2014/main" id="{B57248B0-79A1-A32A-0B33-2CF5C32EE004}"/>
              </a:ext>
            </a:extLst>
          </p:cNvPr>
          <p:cNvSpPr txBox="1"/>
          <p:nvPr/>
        </p:nvSpPr>
        <p:spPr>
          <a:xfrm>
            <a:off x="10947352" y="7965500"/>
            <a:ext cx="572593" cy="523220"/>
          </a:xfrm>
          <a:prstGeom prst="rect">
            <a:avLst/>
          </a:prstGeom>
          <a:noFill/>
        </p:spPr>
        <p:txBody>
          <a:bodyPr wrap="none" rtlCol="0">
            <a:spAutoFit/>
          </a:bodyPr>
          <a:lstStyle/>
          <a:p>
            <a:r>
              <a:rPr lang="lv-LV" sz="2800" b="1" dirty="0">
                <a:solidFill>
                  <a:srgbClr val="195F89"/>
                </a:solidFill>
                <a:latin typeface="+mn-lt"/>
              </a:rPr>
              <a:t>of </a:t>
            </a:r>
          </a:p>
        </p:txBody>
      </p:sp>
    </p:spTree>
    <p:extLst>
      <p:ext uri="{BB962C8B-B14F-4D97-AF65-F5344CB8AC3E}">
        <p14:creationId xmlns:p14="http://schemas.microsoft.com/office/powerpoint/2010/main" val="2719367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203EEA-28EA-3C0C-A67A-FD36989BB6FB}"/>
              </a:ext>
            </a:extLst>
          </p:cNvPr>
          <p:cNvSpPr>
            <a:spLocks noGrp="1"/>
          </p:cNvSpPr>
          <p:nvPr>
            <p:ph type="sldNum" sz="quarter" idx="7"/>
          </p:nvPr>
        </p:nvSpPr>
        <p:spPr/>
        <p:txBody>
          <a:bodyPr/>
          <a:lstStyle/>
          <a:p>
            <a:fld id="{B6F15528-21DE-4FAA-801E-634DDDAF4B2B}" type="slidenum">
              <a:rPr lang="en-LV" smtClean="0"/>
              <a:pPr/>
              <a:t>5</a:t>
            </a:fld>
            <a:endParaRPr lang="en-LV" dirty="0"/>
          </a:p>
        </p:txBody>
      </p:sp>
      <p:sp>
        <p:nvSpPr>
          <p:cNvPr id="4" name="TextBox 3">
            <a:extLst>
              <a:ext uri="{FF2B5EF4-FFF2-40B4-BE49-F238E27FC236}">
                <a16:creationId xmlns:a16="http://schemas.microsoft.com/office/drawing/2014/main" id="{BEBB4000-1B1E-5157-8445-EE0E408E2C35}"/>
              </a:ext>
            </a:extLst>
          </p:cNvPr>
          <p:cNvSpPr txBox="1"/>
          <p:nvPr/>
        </p:nvSpPr>
        <p:spPr>
          <a:xfrm>
            <a:off x="1059411" y="7462832"/>
            <a:ext cx="1563249" cy="830997"/>
          </a:xfrm>
          <a:prstGeom prst="rect">
            <a:avLst/>
          </a:prstGeom>
          <a:noFill/>
        </p:spPr>
        <p:txBody>
          <a:bodyPr wrap="none" rtlCol="0">
            <a:spAutoFit/>
          </a:bodyPr>
          <a:lstStyle/>
          <a:p>
            <a:pPr algn="ctr"/>
            <a:r>
              <a:rPr lang="en-US" sz="2400" b="1" dirty="0">
                <a:solidFill>
                  <a:srgbClr val="004C79"/>
                </a:solidFill>
                <a:latin typeface="+mn-lt"/>
                <a:cs typeface="Arial" panose="020B0604020202020204" pitchFamily="34" charset="0"/>
              </a:rPr>
              <a:t>Joint Stock</a:t>
            </a:r>
          </a:p>
          <a:p>
            <a:pPr algn="ctr"/>
            <a:r>
              <a:rPr lang="en-US" sz="2400" b="1" dirty="0">
                <a:solidFill>
                  <a:srgbClr val="004C79"/>
                </a:solidFill>
                <a:latin typeface="+mn-lt"/>
                <a:cs typeface="Arial" panose="020B0604020202020204" pitchFamily="34" charset="0"/>
              </a:rPr>
              <a:t>Company</a:t>
            </a:r>
            <a:endParaRPr lang="en-US" sz="2400" dirty="0">
              <a:solidFill>
                <a:srgbClr val="004C79"/>
              </a:solidFill>
              <a:latin typeface="+mn-lt"/>
              <a:cs typeface="Arial" panose="020B0604020202020204" pitchFamily="34" charset="0"/>
            </a:endParaRPr>
          </a:p>
        </p:txBody>
      </p:sp>
      <p:sp>
        <p:nvSpPr>
          <p:cNvPr id="5" name="TextBox 4">
            <a:extLst>
              <a:ext uri="{FF2B5EF4-FFF2-40B4-BE49-F238E27FC236}">
                <a16:creationId xmlns:a16="http://schemas.microsoft.com/office/drawing/2014/main" id="{CB54A5ED-3AA6-B7F5-ACB0-CADDF99DB168}"/>
              </a:ext>
            </a:extLst>
          </p:cNvPr>
          <p:cNvSpPr txBox="1"/>
          <p:nvPr/>
        </p:nvSpPr>
        <p:spPr>
          <a:xfrm>
            <a:off x="4127281" y="8630615"/>
            <a:ext cx="2212670" cy="1200329"/>
          </a:xfrm>
          <a:prstGeom prst="rect">
            <a:avLst/>
          </a:prstGeom>
          <a:noFill/>
        </p:spPr>
        <p:txBody>
          <a:bodyPr wrap="square" rtlCol="0">
            <a:spAutoFit/>
          </a:bodyPr>
          <a:lstStyle/>
          <a:p>
            <a:pPr algn="ctr"/>
            <a:r>
              <a:rPr lang="en-US" sz="2400" b="1" dirty="0">
                <a:solidFill>
                  <a:srgbClr val="004C79"/>
                </a:solidFill>
                <a:latin typeface="+mn-lt"/>
                <a:cs typeface="Arial" panose="020B0604020202020204" pitchFamily="34" charset="0"/>
              </a:rPr>
              <a:t>Higher Education Institution</a:t>
            </a:r>
            <a:endParaRPr lang="en-US" sz="2400" dirty="0">
              <a:solidFill>
                <a:srgbClr val="004C79"/>
              </a:solidFill>
              <a:latin typeface="+mn-lt"/>
              <a:cs typeface="Arial" panose="020B0604020202020204" pitchFamily="34" charset="0"/>
            </a:endParaRPr>
          </a:p>
        </p:txBody>
      </p:sp>
      <p:sp>
        <p:nvSpPr>
          <p:cNvPr id="6" name="TextBox 5">
            <a:extLst>
              <a:ext uri="{FF2B5EF4-FFF2-40B4-BE49-F238E27FC236}">
                <a16:creationId xmlns:a16="http://schemas.microsoft.com/office/drawing/2014/main" id="{FB79D4E7-8224-77C5-A86C-72FCD554611C}"/>
              </a:ext>
            </a:extLst>
          </p:cNvPr>
          <p:cNvSpPr txBox="1"/>
          <p:nvPr/>
        </p:nvSpPr>
        <p:spPr>
          <a:xfrm>
            <a:off x="7939833" y="7462832"/>
            <a:ext cx="1346844" cy="830997"/>
          </a:xfrm>
          <a:prstGeom prst="rect">
            <a:avLst/>
          </a:prstGeom>
          <a:noFill/>
        </p:spPr>
        <p:txBody>
          <a:bodyPr wrap="none" rtlCol="0">
            <a:spAutoFit/>
          </a:bodyPr>
          <a:lstStyle/>
          <a:p>
            <a:pPr algn="ctr"/>
            <a:r>
              <a:rPr lang="en-US" sz="2400" b="1">
                <a:solidFill>
                  <a:srgbClr val="004C79"/>
                </a:solidFill>
                <a:latin typeface="+mn-lt"/>
                <a:cs typeface="Arial" panose="020B0604020202020204" pitchFamily="34" charset="0"/>
              </a:rPr>
              <a:t>Research</a:t>
            </a:r>
          </a:p>
          <a:p>
            <a:pPr algn="ctr"/>
            <a:r>
              <a:rPr lang="en-US" sz="2400" b="1">
                <a:solidFill>
                  <a:srgbClr val="004C79"/>
                </a:solidFill>
                <a:latin typeface="+mn-lt"/>
                <a:cs typeface="Arial" panose="020B0604020202020204" pitchFamily="34" charset="0"/>
              </a:rPr>
              <a:t>Institute</a:t>
            </a:r>
            <a:endParaRPr lang="en-US" sz="2400">
              <a:solidFill>
                <a:srgbClr val="004C79"/>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15A4DF6F-2A32-599B-4C51-BEDA8D7C2785}"/>
              </a:ext>
            </a:extLst>
          </p:cNvPr>
          <p:cNvSpPr txBox="1"/>
          <p:nvPr/>
        </p:nvSpPr>
        <p:spPr>
          <a:xfrm>
            <a:off x="10906574" y="8799891"/>
            <a:ext cx="2015296" cy="461665"/>
          </a:xfrm>
          <a:prstGeom prst="rect">
            <a:avLst/>
          </a:prstGeom>
          <a:noFill/>
        </p:spPr>
        <p:txBody>
          <a:bodyPr wrap="none" rtlCol="0">
            <a:spAutoFit/>
          </a:bodyPr>
          <a:lstStyle/>
          <a:p>
            <a:pPr algn="ctr"/>
            <a:r>
              <a:rPr lang="en-US" sz="2400" b="1" dirty="0">
                <a:solidFill>
                  <a:srgbClr val="004C79"/>
                </a:solidFill>
                <a:latin typeface="+mn-lt"/>
                <a:cs typeface="Arial" panose="020B0604020202020204" pitchFamily="34" charset="0"/>
              </a:rPr>
              <a:t>EASA Part-147</a:t>
            </a:r>
          </a:p>
        </p:txBody>
      </p:sp>
      <p:grpSp>
        <p:nvGrpSpPr>
          <p:cNvPr id="8" name="Group 7">
            <a:extLst>
              <a:ext uri="{FF2B5EF4-FFF2-40B4-BE49-F238E27FC236}">
                <a16:creationId xmlns:a16="http://schemas.microsoft.com/office/drawing/2014/main" id="{A7958288-2F7E-E823-059C-0D28DDB7EEE9}"/>
              </a:ext>
            </a:extLst>
          </p:cNvPr>
          <p:cNvGrpSpPr/>
          <p:nvPr/>
        </p:nvGrpSpPr>
        <p:grpSpPr>
          <a:xfrm>
            <a:off x="13576299" y="2659202"/>
            <a:ext cx="3389970" cy="3829445"/>
            <a:chOff x="10130098" y="2418630"/>
            <a:chExt cx="1999933" cy="2564508"/>
          </a:xfrm>
        </p:grpSpPr>
        <p:pic>
          <p:nvPicPr>
            <p:cNvPr id="9" name="Изображение 7">
              <a:extLst>
                <a:ext uri="{FF2B5EF4-FFF2-40B4-BE49-F238E27FC236}">
                  <a16:creationId xmlns:a16="http://schemas.microsoft.com/office/drawing/2014/main" id="{B4903B3B-AFDE-7C14-831E-424C9967EEF2}"/>
                </a:ext>
              </a:extLst>
            </p:cNvPr>
            <p:cNvPicPr>
              <a:picLocks noChangeAspect="1"/>
            </p:cNvPicPr>
            <p:nvPr/>
          </p:nvPicPr>
          <p:blipFill>
            <a:blip r:embed="rId2" cstate="print"/>
            <a:stretch>
              <a:fillRect/>
            </a:stretch>
          </p:blipFill>
          <p:spPr>
            <a:xfrm>
              <a:off x="10130098" y="2418630"/>
              <a:ext cx="1999933" cy="25645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4E0C9E7A-3835-034E-53D8-47DDF3BDD183}"/>
                </a:ext>
              </a:extLst>
            </p:cNvPr>
            <p:cNvPicPr>
              <a:picLocks noChangeAspect="1"/>
            </p:cNvPicPr>
            <p:nvPr/>
          </p:nvPicPr>
          <p:blipFill>
            <a:blip r:embed="rId3"/>
            <a:stretch>
              <a:fillRect/>
            </a:stretch>
          </p:blipFill>
          <p:spPr>
            <a:xfrm>
              <a:off x="10299427" y="2564918"/>
              <a:ext cx="1668315" cy="2279423"/>
            </a:xfrm>
            <a:prstGeom prst="rect">
              <a:avLst/>
            </a:prstGeom>
          </p:spPr>
        </p:pic>
      </p:grpSp>
      <p:sp>
        <p:nvSpPr>
          <p:cNvPr id="11" name="TextBox 10">
            <a:extLst>
              <a:ext uri="{FF2B5EF4-FFF2-40B4-BE49-F238E27FC236}">
                <a16:creationId xmlns:a16="http://schemas.microsoft.com/office/drawing/2014/main" id="{EF0A6E4B-6F41-C6C1-211F-552DE306A6D7}"/>
              </a:ext>
            </a:extLst>
          </p:cNvPr>
          <p:cNvSpPr txBox="1"/>
          <p:nvPr/>
        </p:nvSpPr>
        <p:spPr>
          <a:xfrm>
            <a:off x="14513243" y="7074084"/>
            <a:ext cx="1929560" cy="1938992"/>
          </a:xfrm>
          <a:prstGeom prst="rect">
            <a:avLst/>
          </a:prstGeom>
          <a:noFill/>
        </p:spPr>
        <p:txBody>
          <a:bodyPr wrap="square" rtlCol="0">
            <a:spAutoFit/>
          </a:bodyPr>
          <a:lstStyle/>
          <a:p>
            <a:pPr algn="ctr"/>
            <a:r>
              <a:rPr lang="en-US" sz="2400" b="1" dirty="0">
                <a:solidFill>
                  <a:srgbClr val="004C79"/>
                </a:solidFill>
                <a:latin typeface="+mn-lt"/>
                <a:cs typeface="Arial" panose="020B0604020202020204" pitchFamily="34" charset="0"/>
              </a:rPr>
              <a:t>Certificate of</a:t>
            </a:r>
          </a:p>
          <a:p>
            <a:pPr algn="ctr"/>
            <a:r>
              <a:rPr lang="en-US" sz="2400" b="1" dirty="0">
                <a:solidFill>
                  <a:srgbClr val="004C79"/>
                </a:solidFill>
                <a:latin typeface="+mn-lt"/>
                <a:cs typeface="Arial" panose="020B0604020202020204" pitchFamily="34" charset="0"/>
              </a:rPr>
              <a:t>Flight Operations </a:t>
            </a:r>
          </a:p>
          <a:p>
            <a:pPr algn="ctr"/>
            <a:r>
              <a:rPr lang="en-US" sz="2400" b="1" dirty="0">
                <a:solidFill>
                  <a:srgbClr val="004C79"/>
                </a:solidFill>
                <a:latin typeface="+mn-lt"/>
                <a:cs typeface="Arial" panose="020B0604020202020204" pitchFamily="34" charset="0"/>
              </a:rPr>
              <a:t>Officers Training</a:t>
            </a:r>
            <a:endParaRPr lang="en-US" sz="2400" dirty="0">
              <a:solidFill>
                <a:srgbClr val="004C79"/>
              </a:solidFill>
              <a:latin typeface="+mn-lt"/>
              <a:cs typeface="Arial" panose="020B0604020202020204" pitchFamily="34" charset="0"/>
            </a:endParaRPr>
          </a:p>
        </p:txBody>
      </p:sp>
      <p:pic>
        <p:nvPicPr>
          <p:cNvPr id="12" name="Picture 2">
            <a:extLst>
              <a:ext uri="{FF2B5EF4-FFF2-40B4-BE49-F238E27FC236}">
                <a16:creationId xmlns:a16="http://schemas.microsoft.com/office/drawing/2014/main" id="{BC2F979F-2BF6-56B3-AAEA-4092243E86D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5" t="59" r="226"/>
          <a:stretch/>
        </p:blipFill>
        <p:spPr bwMode="auto">
          <a:xfrm>
            <a:off x="16894984" y="4374251"/>
            <a:ext cx="3048000" cy="397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CA43EB8C-B1CE-30D2-C885-1025CE14DACE}"/>
              </a:ext>
            </a:extLst>
          </p:cNvPr>
          <p:cNvSpPr/>
          <p:nvPr/>
        </p:nvSpPr>
        <p:spPr>
          <a:xfrm>
            <a:off x="17603343" y="8630615"/>
            <a:ext cx="1917700" cy="1200329"/>
          </a:xfrm>
          <a:prstGeom prst="rect">
            <a:avLst/>
          </a:prstGeom>
        </p:spPr>
        <p:txBody>
          <a:bodyPr wrap="square">
            <a:spAutoFit/>
          </a:bodyPr>
          <a:lstStyle/>
          <a:p>
            <a:pPr algn="ctr"/>
            <a:r>
              <a:rPr lang="en-US" sz="2400" b="1" dirty="0">
                <a:solidFill>
                  <a:srgbClr val="004C79"/>
                </a:solidFill>
                <a:latin typeface="+mn-lt"/>
                <a:cs typeface="Arial" panose="020B0604020202020204" pitchFamily="34" charset="0"/>
              </a:rPr>
              <a:t>TSI Quality Management System</a:t>
            </a:r>
          </a:p>
        </p:txBody>
      </p:sp>
      <p:pic>
        <p:nvPicPr>
          <p:cNvPr id="14" name="Изображение 7">
            <a:extLst>
              <a:ext uri="{FF2B5EF4-FFF2-40B4-BE49-F238E27FC236}">
                <a16:creationId xmlns:a16="http://schemas.microsoft.com/office/drawing/2014/main" id="{25413E4C-5AB8-3CAE-F193-F4977733F76F}"/>
              </a:ext>
            </a:extLst>
          </p:cNvPr>
          <p:cNvPicPr>
            <a:picLocks noChangeAspect="1"/>
          </p:cNvPicPr>
          <p:nvPr/>
        </p:nvPicPr>
        <p:blipFill>
          <a:blip r:embed="rId2" cstate="print"/>
          <a:stretch>
            <a:fillRect/>
          </a:stretch>
        </p:blipFill>
        <p:spPr>
          <a:xfrm>
            <a:off x="6918270" y="2659202"/>
            <a:ext cx="3389970" cy="43469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Изображение 8">
            <a:extLst>
              <a:ext uri="{FF2B5EF4-FFF2-40B4-BE49-F238E27FC236}">
                <a16:creationId xmlns:a16="http://schemas.microsoft.com/office/drawing/2014/main" id="{36A96960-139C-7EA8-5E9B-E57497015817}"/>
              </a:ext>
            </a:extLst>
          </p:cNvPr>
          <p:cNvPicPr>
            <a:picLocks noChangeAspect="1"/>
          </p:cNvPicPr>
          <p:nvPr/>
        </p:nvPicPr>
        <p:blipFill>
          <a:blip r:embed="rId5" cstate="print"/>
          <a:stretch>
            <a:fillRect/>
          </a:stretch>
        </p:blipFill>
        <p:spPr>
          <a:xfrm>
            <a:off x="10239286" y="4101991"/>
            <a:ext cx="3349873" cy="42955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Изображение 5">
            <a:extLst>
              <a:ext uri="{FF2B5EF4-FFF2-40B4-BE49-F238E27FC236}">
                <a16:creationId xmlns:a16="http://schemas.microsoft.com/office/drawing/2014/main" id="{CC60B308-E9E9-69BC-0C99-69F8B9DDAB17}"/>
              </a:ext>
            </a:extLst>
          </p:cNvPr>
          <p:cNvPicPr>
            <a:picLocks noChangeAspect="1"/>
          </p:cNvPicPr>
          <p:nvPr/>
        </p:nvPicPr>
        <p:blipFill>
          <a:blip r:embed="rId6" cstate="print"/>
          <a:stretch>
            <a:fillRect/>
          </a:stretch>
        </p:blipFill>
        <p:spPr>
          <a:xfrm>
            <a:off x="146050" y="2659202"/>
            <a:ext cx="3389970" cy="4346948"/>
          </a:xfrm>
          <a:prstGeom prst="rect">
            <a:avLst/>
          </a:prstGeom>
          <a:ln w="190500" cap="sq">
            <a:solidFill>
              <a:srgbClr val="C8C6BD"/>
            </a:solidFill>
            <a:prstDash val="solid"/>
            <a:miter lim="800000"/>
          </a:ln>
          <a:effectLst>
            <a:outerShdw blurRad="254000" algn="bl" rotWithShape="0">
              <a:srgbClr val="000000"/>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Изображение 6">
            <a:extLst>
              <a:ext uri="{FF2B5EF4-FFF2-40B4-BE49-F238E27FC236}">
                <a16:creationId xmlns:a16="http://schemas.microsoft.com/office/drawing/2014/main" id="{986F7584-20C4-C45B-5323-A095FA267931}"/>
              </a:ext>
            </a:extLst>
          </p:cNvPr>
          <p:cNvPicPr>
            <a:picLocks noChangeAspect="1"/>
          </p:cNvPicPr>
          <p:nvPr/>
        </p:nvPicPr>
        <p:blipFill>
          <a:blip r:embed="rId7" cstate="print"/>
          <a:stretch>
            <a:fillRect/>
          </a:stretch>
        </p:blipFill>
        <p:spPr>
          <a:xfrm>
            <a:off x="3538631" y="4050927"/>
            <a:ext cx="3389970" cy="43469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 name="Title 1">
            <a:extLst>
              <a:ext uri="{FF2B5EF4-FFF2-40B4-BE49-F238E27FC236}">
                <a16:creationId xmlns:a16="http://schemas.microsoft.com/office/drawing/2014/main" id="{B6D63169-7846-AAD6-C325-4060918E79B7}"/>
              </a:ext>
            </a:extLst>
          </p:cNvPr>
          <p:cNvSpPr txBox="1">
            <a:spLocks/>
          </p:cNvSpPr>
          <p:nvPr/>
        </p:nvSpPr>
        <p:spPr>
          <a:xfrm>
            <a:off x="755650" y="753009"/>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lv-LV" sz="4000" b="1" dirty="0">
                <a:solidFill>
                  <a:srgbClr val="144774"/>
                </a:solidFill>
                <a:latin typeface="+mn-lt"/>
                <a:cs typeface="Arial" panose="020B0604020202020204" pitchFamily="34" charset="0"/>
              </a:rPr>
              <a:t>ACCREDITATIONS</a:t>
            </a:r>
            <a:endParaRPr lang="en-US" sz="4000" b="1" dirty="0">
              <a:solidFill>
                <a:srgbClr val="144774"/>
              </a:solidFill>
              <a:latin typeface="+mn-lt"/>
              <a:cs typeface="Arial" panose="020B0604020202020204" pitchFamily="34" charset="0"/>
            </a:endParaRPr>
          </a:p>
        </p:txBody>
      </p:sp>
    </p:spTree>
    <p:extLst>
      <p:ext uri="{BB962C8B-B14F-4D97-AF65-F5344CB8AC3E}">
        <p14:creationId xmlns:p14="http://schemas.microsoft.com/office/powerpoint/2010/main" val="35408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610289-BDE0-1606-0F92-04A2C689FAED}"/>
              </a:ext>
            </a:extLst>
          </p:cNvPr>
          <p:cNvSpPr>
            <a:spLocks noGrp="1"/>
          </p:cNvSpPr>
          <p:nvPr>
            <p:ph type="sldNum" sz="quarter" idx="7"/>
          </p:nvPr>
        </p:nvSpPr>
        <p:spPr/>
        <p:txBody>
          <a:bodyPr/>
          <a:lstStyle/>
          <a:p>
            <a:fld id="{B6F15528-21DE-4FAA-801E-634DDDAF4B2B}" type="slidenum">
              <a:rPr lang="en-LV" smtClean="0"/>
              <a:pPr/>
              <a:t>6</a:t>
            </a:fld>
            <a:endParaRPr lang="en-LV" dirty="0"/>
          </a:p>
        </p:txBody>
      </p:sp>
      <p:sp>
        <p:nvSpPr>
          <p:cNvPr id="20" name="Title 1">
            <a:extLst>
              <a:ext uri="{FF2B5EF4-FFF2-40B4-BE49-F238E27FC236}">
                <a16:creationId xmlns:a16="http://schemas.microsoft.com/office/drawing/2014/main" id="{25264777-F80C-0CD1-1B26-36981E868862}"/>
              </a:ext>
            </a:extLst>
          </p:cNvPr>
          <p:cNvSpPr txBox="1">
            <a:spLocks/>
          </p:cNvSpPr>
          <p:nvPr/>
        </p:nvSpPr>
        <p:spPr>
          <a:xfrm>
            <a:off x="527050" y="47307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lv-LV" sz="4000" b="1" dirty="0">
                <a:solidFill>
                  <a:srgbClr val="144774"/>
                </a:solidFill>
                <a:latin typeface="+mn-lt"/>
                <a:cs typeface="Arial" panose="020B0604020202020204" pitchFamily="34" charset="0"/>
              </a:rPr>
              <a:t>TSI IN NUMBERS &amp; FACTS</a:t>
            </a:r>
            <a:endParaRPr lang="en-US" sz="4000" b="1" dirty="0">
              <a:solidFill>
                <a:srgbClr val="144774"/>
              </a:solidFill>
              <a:latin typeface="+mn-lt"/>
              <a:cs typeface="Arial" panose="020B0604020202020204" pitchFamily="34" charset="0"/>
            </a:endParaRPr>
          </a:p>
        </p:txBody>
      </p:sp>
      <p:pic>
        <p:nvPicPr>
          <p:cNvPr id="13" name="Picture 12" descr="Logo, company name&#10;&#10;Description automatically generated">
            <a:extLst>
              <a:ext uri="{FF2B5EF4-FFF2-40B4-BE49-F238E27FC236}">
                <a16:creationId xmlns:a16="http://schemas.microsoft.com/office/drawing/2014/main" id="{419F6E2F-D059-2ACD-0EFC-C6088BAA2F3D}"/>
              </a:ext>
            </a:extLst>
          </p:cNvPr>
          <p:cNvPicPr>
            <a:picLocks noChangeAspect="1"/>
          </p:cNvPicPr>
          <p:nvPr/>
        </p:nvPicPr>
        <p:blipFill rotWithShape="1">
          <a:blip r:embed="rId2">
            <a:extLst>
              <a:ext uri="{28A0092B-C50C-407E-A947-70E740481C1C}">
                <a14:useLocalDpi xmlns:a14="http://schemas.microsoft.com/office/drawing/2010/main" val="0"/>
              </a:ext>
            </a:extLst>
          </a:blip>
          <a:srcRect t="5338" b="5394"/>
          <a:stretch/>
        </p:blipFill>
        <p:spPr>
          <a:xfrm>
            <a:off x="984250" y="1248854"/>
            <a:ext cx="18646797" cy="9358821"/>
          </a:xfrm>
          <a:prstGeom prst="rect">
            <a:avLst/>
          </a:prstGeom>
        </p:spPr>
      </p:pic>
    </p:spTree>
    <p:extLst>
      <p:ext uri="{BB962C8B-B14F-4D97-AF65-F5344CB8AC3E}">
        <p14:creationId xmlns:p14="http://schemas.microsoft.com/office/powerpoint/2010/main" val="261840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7</a:t>
            </a:fld>
            <a:endParaRPr lang="en-LV" dirty="0"/>
          </a:p>
        </p:txBody>
      </p:sp>
      <p:sp>
        <p:nvSpPr>
          <p:cNvPr id="5" name="Title 1">
            <a:extLst>
              <a:ext uri="{FF2B5EF4-FFF2-40B4-BE49-F238E27FC236}">
                <a16:creationId xmlns:a16="http://schemas.microsoft.com/office/drawing/2014/main" id="{1B51CD22-40A0-490B-DC38-22E243B20010}"/>
              </a:ext>
            </a:extLst>
          </p:cNvPr>
          <p:cNvSpPr txBox="1">
            <a:spLocks/>
          </p:cNvSpPr>
          <p:nvPr/>
        </p:nvSpPr>
        <p:spPr>
          <a:xfrm>
            <a:off x="755650" y="976312"/>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en-US" sz="4000" b="1" dirty="0">
                <a:solidFill>
                  <a:srgbClr val="144774"/>
                </a:solidFill>
                <a:latin typeface="+mn-lt"/>
                <a:cs typeface="Arial" panose="020B0604020202020204" pitchFamily="34" charset="0"/>
              </a:rPr>
              <a:t>FIELDS OF STUDIES</a:t>
            </a:r>
            <a:r>
              <a:rPr lang="lv-LV" sz="4000" b="1" dirty="0">
                <a:solidFill>
                  <a:srgbClr val="144774"/>
                </a:solidFill>
                <a:latin typeface="+mn-lt"/>
                <a:cs typeface="Arial" panose="020B0604020202020204" pitchFamily="34" charset="0"/>
              </a:rPr>
              <a:t> AT TSI</a:t>
            </a:r>
            <a:endParaRPr lang="en-US" sz="4000" b="1" dirty="0">
              <a:solidFill>
                <a:srgbClr val="144774"/>
              </a:solidFill>
              <a:latin typeface="+mn-lt"/>
              <a:cs typeface="Arial" panose="020B0604020202020204" pitchFamily="34" charset="0"/>
            </a:endParaRPr>
          </a:p>
        </p:txBody>
      </p:sp>
      <p:pic>
        <p:nvPicPr>
          <p:cNvPr id="2" name="Google Shape;273;p22">
            <a:extLst>
              <a:ext uri="{FF2B5EF4-FFF2-40B4-BE49-F238E27FC236}">
                <a16:creationId xmlns:a16="http://schemas.microsoft.com/office/drawing/2014/main" id="{96817E75-C6B2-98B6-9D84-9CCF666033B7}"/>
              </a:ext>
            </a:extLst>
          </p:cNvPr>
          <p:cNvPicPr preferRelativeResize="0"/>
          <p:nvPr/>
        </p:nvPicPr>
        <p:blipFill rotWithShape="1">
          <a:blip r:embed="rId2">
            <a:alphaModFix/>
          </a:blip>
          <a:srcRect/>
          <a:stretch/>
        </p:blipFill>
        <p:spPr>
          <a:xfrm>
            <a:off x="703346" y="2759075"/>
            <a:ext cx="3563026" cy="1993393"/>
          </a:xfrm>
          <a:prstGeom prst="roundRect">
            <a:avLst/>
          </a:prstGeom>
          <a:noFill/>
          <a:ln>
            <a:noFill/>
          </a:ln>
        </p:spPr>
      </p:pic>
      <p:pic>
        <p:nvPicPr>
          <p:cNvPr id="6" name="Google Shape;274;p22">
            <a:extLst>
              <a:ext uri="{FF2B5EF4-FFF2-40B4-BE49-F238E27FC236}">
                <a16:creationId xmlns:a16="http://schemas.microsoft.com/office/drawing/2014/main" id="{B2B90C24-48BF-0120-AFBE-86B0D2BD771F}"/>
              </a:ext>
            </a:extLst>
          </p:cNvPr>
          <p:cNvPicPr preferRelativeResize="0"/>
          <p:nvPr/>
        </p:nvPicPr>
        <p:blipFill rotWithShape="1">
          <a:blip r:embed="rId2">
            <a:alphaModFix/>
          </a:blip>
          <a:srcRect/>
          <a:stretch/>
        </p:blipFill>
        <p:spPr>
          <a:xfrm>
            <a:off x="12235542" y="2775710"/>
            <a:ext cx="3563026" cy="1993393"/>
          </a:xfrm>
          <a:prstGeom prst="roundRect">
            <a:avLst/>
          </a:prstGeom>
          <a:noFill/>
          <a:ln>
            <a:noFill/>
          </a:ln>
        </p:spPr>
      </p:pic>
      <p:pic>
        <p:nvPicPr>
          <p:cNvPr id="7" name="Google Shape;275;p22">
            <a:extLst>
              <a:ext uri="{FF2B5EF4-FFF2-40B4-BE49-F238E27FC236}">
                <a16:creationId xmlns:a16="http://schemas.microsoft.com/office/drawing/2014/main" id="{733A4F45-1534-84C7-E94C-0154D4F2DB25}"/>
              </a:ext>
            </a:extLst>
          </p:cNvPr>
          <p:cNvPicPr preferRelativeResize="0"/>
          <p:nvPr/>
        </p:nvPicPr>
        <p:blipFill rotWithShape="1">
          <a:blip r:embed="rId2">
            <a:alphaModFix/>
          </a:blip>
          <a:srcRect/>
          <a:stretch/>
        </p:blipFill>
        <p:spPr>
          <a:xfrm>
            <a:off x="8415198" y="2778084"/>
            <a:ext cx="3563026" cy="1993393"/>
          </a:xfrm>
          <a:prstGeom prst="roundRect">
            <a:avLst/>
          </a:prstGeom>
          <a:noFill/>
          <a:ln>
            <a:noFill/>
          </a:ln>
        </p:spPr>
      </p:pic>
      <p:sp>
        <p:nvSpPr>
          <p:cNvPr id="8" name="Google Shape;276;p22">
            <a:extLst>
              <a:ext uri="{FF2B5EF4-FFF2-40B4-BE49-F238E27FC236}">
                <a16:creationId xmlns:a16="http://schemas.microsoft.com/office/drawing/2014/main" id="{4BCD26A6-C9F3-A1F7-4818-19445A13E927}"/>
              </a:ext>
            </a:extLst>
          </p:cNvPr>
          <p:cNvSpPr/>
          <p:nvPr/>
        </p:nvSpPr>
        <p:spPr>
          <a:xfrm>
            <a:off x="753287" y="2920245"/>
            <a:ext cx="3724654" cy="1659182"/>
          </a:xfrm>
          <a:prstGeom prst="rect">
            <a:avLst/>
          </a:prstGeom>
          <a:noFill/>
          <a:ln>
            <a:noFill/>
          </a:ln>
        </p:spPr>
        <p:txBody>
          <a:bodyPr spcFirstLastPara="1" wrap="square" lIns="150756" tIns="75357" rIns="150756" bIns="75357" anchor="ctr" anchorCtr="0">
            <a:noAutofit/>
          </a:bodyPr>
          <a:lstStyle/>
          <a:p>
            <a:pPr>
              <a:lnSpc>
                <a:spcPct val="90000"/>
              </a:lnSpc>
              <a:buClr>
                <a:schemeClr val="dk1"/>
              </a:buClr>
              <a:buSzPts val="1100"/>
            </a:pPr>
            <a:r>
              <a:rPr lang="en-GB" sz="3200" b="1" dirty="0">
                <a:solidFill>
                  <a:srgbClr val="FFFFFF"/>
                </a:solidFill>
                <a:latin typeface="Calibri"/>
                <a:ea typeface="Calibri"/>
                <a:cs typeface="Calibri"/>
                <a:sym typeface="Calibri"/>
              </a:rPr>
              <a:t>Computer Science</a:t>
            </a:r>
            <a:endParaRPr lang="lv-LV" sz="3200" b="1" dirty="0">
              <a:solidFill>
                <a:srgbClr val="FFFFFF"/>
              </a:solidFill>
              <a:latin typeface="Calibri"/>
              <a:ea typeface="Calibri"/>
              <a:cs typeface="Calibri"/>
              <a:sym typeface="Calibri"/>
            </a:endParaRPr>
          </a:p>
          <a:p>
            <a:pPr>
              <a:lnSpc>
                <a:spcPct val="90000"/>
              </a:lnSpc>
              <a:buClr>
                <a:schemeClr val="dk1"/>
              </a:buClr>
              <a:buSzPts val="1100"/>
            </a:pPr>
            <a:r>
              <a:rPr lang="en-US" sz="3200" b="1" dirty="0">
                <a:solidFill>
                  <a:srgbClr val="FFFFFF"/>
                </a:solidFill>
                <a:latin typeface="Calibri"/>
                <a:ea typeface="Calibri"/>
                <a:cs typeface="Calibri"/>
                <a:sym typeface="Calibri"/>
              </a:rPr>
              <a:t>&amp; Artificial Intelligence</a:t>
            </a:r>
            <a:endParaRPr sz="3200" b="1" dirty="0">
              <a:solidFill>
                <a:srgbClr val="FFFFFF"/>
              </a:solidFill>
              <a:latin typeface="Calibri"/>
              <a:ea typeface="Calibri"/>
              <a:cs typeface="Calibri"/>
              <a:sym typeface="Calibri"/>
            </a:endParaRPr>
          </a:p>
        </p:txBody>
      </p:sp>
      <p:sp>
        <p:nvSpPr>
          <p:cNvPr id="9" name="Google Shape;277;p22">
            <a:extLst>
              <a:ext uri="{FF2B5EF4-FFF2-40B4-BE49-F238E27FC236}">
                <a16:creationId xmlns:a16="http://schemas.microsoft.com/office/drawing/2014/main" id="{1EE98D7F-726C-6BEE-23F8-A5A4F4B3702A}"/>
              </a:ext>
            </a:extLst>
          </p:cNvPr>
          <p:cNvSpPr/>
          <p:nvPr/>
        </p:nvSpPr>
        <p:spPr>
          <a:xfrm>
            <a:off x="8624153" y="2971606"/>
            <a:ext cx="3187486" cy="1659182"/>
          </a:xfrm>
          <a:prstGeom prst="rect">
            <a:avLst/>
          </a:prstGeom>
          <a:noFill/>
          <a:ln>
            <a:noFill/>
          </a:ln>
        </p:spPr>
        <p:txBody>
          <a:bodyPr spcFirstLastPara="1" wrap="square" lIns="150756" tIns="75357" rIns="150756" bIns="75357" anchor="ctr" anchorCtr="0">
            <a:noAutofit/>
          </a:bodyPr>
          <a:lstStyle/>
          <a:p>
            <a:pPr>
              <a:lnSpc>
                <a:spcPct val="90000"/>
              </a:lnSpc>
              <a:buClr>
                <a:schemeClr val="dk1"/>
              </a:buClr>
              <a:buSzPts val="1100"/>
            </a:pPr>
            <a:r>
              <a:rPr lang="en-GB" sz="3200" b="1" dirty="0">
                <a:solidFill>
                  <a:srgbClr val="FFFFFF"/>
                </a:solidFill>
                <a:latin typeface="Calibri"/>
                <a:ea typeface="Calibri"/>
                <a:cs typeface="Calibri"/>
                <a:sym typeface="Calibri"/>
              </a:rPr>
              <a:t>Transport </a:t>
            </a:r>
            <a:endParaRPr lang="lv-LV" sz="3200" b="1" dirty="0">
              <a:solidFill>
                <a:srgbClr val="FFFFFF"/>
              </a:solidFill>
              <a:latin typeface="Calibri"/>
              <a:ea typeface="Calibri"/>
              <a:cs typeface="Calibri"/>
              <a:sym typeface="Calibri"/>
            </a:endParaRPr>
          </a:p>
          <a:p>
            <a:pPr>
              <a:lnSpc>
                <a:spcPct val="90000"/>
              </a:lnSpc>
              <a:buClr>
                <a:schemeClr val="dk1"/>
              </a:buClr>
              <a:buSzPts val="1100"/>
            </a:pPr>
            <a:r>
              <a:rPr lang="lv-LV" sz="3200" b="1" dirty="0">
                <a:solidFill>
                  <a:srgbClr val="FFFFFF"/>
                </a:solidFill>
                <a:latin typeface="Calibri"/>
                <a:ea typeface="Calibri"/>
                <a:cs typeface="Calibri"/>
                <a:sym typeface="Calibri"/>
              </a:rPr>
              <a:t>&amp;</a:t>
            </a:r>
            <a:r>
              <a:rPr lang="en-GB" sz="3200" b="1" dirty="0">
                <a:solidFill>
                  <a:srgbClr val="FFFFFF"/>
                </a:solidFill>
                <a:latin typeface="Calibri"/>
                <a:ea typeface="Calibri"/>
                <a:cs typeface="Calibri"/>
                <a:sym typeface="Calibri"/>
              </a:rPr>
              <a:t> Logistics</a:t>
            </a:r>
            <a:endParaRPr sz="3200" b="1" dirty="0">
              <a:solidFill>
                <a:srgbClr val="FFFFFF"/>
              </a:solidFill>
              <a:latin typeface="Calibri"/>
              <a:ea typeface="Calibri"/>
              <a:cs typeface="Calibri"/>
              <a:sym typeface="Calibri"/>
            </a:endParaRPr>
          </a:p>
        </p:txBody>
      </p:sp>
      <p:sp>
        <p:nvSpPr>
          <p:cNvPr id="10" name="Google Shape;278;p22">
            <a:extLst>
              <a:ext uri="{FF2B5EF4-FFF2-40B4-BE49-F238E27FC236}">
                <a16:creationId xmlns:a16="http://schemas.microsoft.com/office/drawing/2014/main" id="{1C898B06-394D-2149-C736-F93B582BB003}"/>
              </a:ext>
            </a:extLst>
          </p:cNvPr>
          <p:cNvSpPr/>
          <p:nvPr/>
        </p:nvSpPr>
        <p:spPr>
          <a:xfrm>
            <a:off x="12287188" y="2942519"/>
            <a:ext cx="3562848" cy="1659182"/>
          </a:xfrm>
          <a:prstGeom prst="rect">
            <a:avLst/>
          </a:prstGeom>
          <a:noFill/>
          <a:ln>
            <a:noFill/>
          </a:ln>
        </p:spPr>
        <p:txBody>
          <a:bodyPr spcFirstLastPara="1" wrap="square" lIns="150756" tIns="75357" rIns="150756" bIns="75357" anchor="ctr" anchorCtr="0">
            <a:noAutofit/>
          </a:bodyPr>
          <a:lstStyle/>
          <a:p>
            <a:pPr>
              <a:lnSpc>
                <a:spcPct val="90000"/>
              </a:lnSpc>
              <a:buSzPts val="2600"/>
            </a:pPr>
            <a:r>
              <a:rPr lang="en-GB" sz="3200" b="1" dirty="0">
                <a:solidFill>
                  <a:srgbClr val="FFFFFF"/>
                </a:solidFill>
                <a:latin typeface="Calibri"/>
                <a:ea typeface="Calibri"/>
                <a:cs typeface="Calibri"/>
                <a:sym typeface="Calibri"/>
              </a:rPr>
              <a:t>Business</a:t>
            </a:r>
            <a:endParaRPr lang="lv-LV" sz="3200" b="1" dirty="0">
              <a:solidFill>
                <a:srgbClr val="FFFFFF"/>
              </a:solidFill>
              <a:latin typeface="Calibri"/>
              <a:ea typeface="Calibri"/>
              <a:cs typeface="Calibri"/>
              <a:sym typeface="Calibri"/>
            </a:endParaRPr>
          </a:p>
          <a:p>
            <a:pPr>
              <a:lnSpc>
                <a:spcPct val="90000"/>
              </a:lnSpc>
              <a:buSzPts val="2600"/>
            </a:pPr>
            <a:r>
              <a:rPr lang="lv-LV" sz="3200" b="1" dirty="0">
                <a:solidFill>
                  <a:srgbClr val="FFFFFF"/>
                </a:solidFill>
                <a:latin typeface="Calibri"/>
                <a:ea typeface="Calibri"/>
                <a:cs typeface="Calibri"/>
                <a:sym typeface="Calibri"/>
              </a:rPr>
              <a:t>&amp;</a:t>
            </a:r>
            <a:r>
              <a:rPr lang="en-GB" sz="3200" b="1" dirty="0">
                <a:solidFill>
                  <a:srgbClr val="FFFFFF"/>
                </a:solidFill>
                <a:latin typeface="Calibri"/>
                <a:ea typeface="Calibri"/>
                <a:cs typeface="Calibri"/>
                <a:sym typeface="Calibri"/>
              </a:rPr>
              <a:t> Management</a:t>
            </a:r>
            <a:endParaRPr sz="3200" dirty="0">
              <a:latin typeface="Calibri"/>
              <a:ea typeface="Calibri"/>
              <a:cs typeface="Calibri"/>
              <a:sym typeface="Calibri"/>
            </a:endParaRPr>
          </a:p>
        </p:txBody>
      </p:sp>
      <p:pic>
        <p:nvPicPr>
          <p:cNvPr id="11" name="Google Shape;279;p22">
            <a:extLst>
              <a:ext uri="{FF2B5EF4-FFF2-40B4-BE49-F238E27FC236}">
                <a16:creationId xmlns:a16="http://schemas.microsoft.com/office/drawing/2014/main" id="{3CADA863-B1DD-4C4D-AE3A-48D110F3BAF0}"/>
              </a:ext>
            </a:extLst>
          </p:cNvPr>
          <p:cNvPicPr preferRelativeResize="0"/>
          <p:nvPr/>
        </p:nvPicPr>
        <p:blipFill rotWithShape="1">
          <a:blip r:embed="rId2">
            <a:alphaModFix/>
          </a:blip>
          <a:srcRect/>
          <a:stretch/>
        </p:blipFill>
        <p:spPr>
          <a:xfrm>
            <a:off x="4522657" y="2759075"/>
            <a:ext cx="3563026" cy="1993393"/>
          </a:xfrm>
          <a:prstGeom prst="roundRect">
            <a:avLst/>
          </a:prstGeom>
          <a:noFill/>
          <a:ln>
            <a:noFill/>
          </a:ln>
        </p:spPr>
      </p:pic>
      <p:sp>
        <p:nvSpPr>
          <p:cNvPr id="12" name="Google Shape;280;p22">
            <a:extLst>
              <a:ext uri="{FF2B5EF4-FFF2-40B4-BE49-F238E27FC236}">
                <a16:creationId xmlns:a16="http://schemas.microsoft.com/office/drawing/2014/main" id="{A60E1585-2E58-536E-19BC-099C56754709}"/>
              </a:ext>
            </a:extLst>
          </p:cNvPr>
          <p:cNvSpPr/>
          <p:nvPr/>
        </p:nvSpPr>
        <p:spPr>
          <a:xfrm>
            <a:off x="4582237" y="2954971"/>
            <a:ext cx="3530179" cy="1659182"/>
          </a:xfrm>
          <a:prstGeom prst="rect">
            <a:avLst/>
          </a:prstGeom>
          <a:noFill/>
          <a:ln>
            <a:noFill/>
          </a:ln>
        </p:spPr>
        <p:txBody>
          <a:bodyPr spcFirstLastPara="1" wrap="square" lIns="150756" tIns="75357" rIns="150756" bIns="75357" anchor="ctr" anchorCtr="0">
            <a:noAutofit/>
          </a:bodyPr>
          <a:lstStyle/>
          <a:p>
            <a:pPr>
              <a:lnSpc>
                <a:spcPct val="90000"/>
              </a:lnSpc>
              <a:buClr>
                <a:schemeClr val="dk1"/>
              </a:buClr>
              <a:buSzPts val="1100"/>
            </a:pPr>
            <a:r>
              <a:rPr lang="en-US" sz="3200" b="1" dirty="0">
                <a:solidFill>
                  <a:srgbClr val="FFFFFF"/>
                </a:solidFill>
                <a:latin typeface="Calibri"/>
                <a:ea typeface="Calibri"/>
                <a:cs typeface="Calibri"/>
                <a:sym typeface="Calibri"/>
              </a:rPr>
              <a:t>Computer Engineering </a:t>
            </a:r>
            <a:endParaRPr lang="lv-LV" sz="3200" b="1" dirty="0">
              <a:solidFill>
                <a:srgbClr val="FFFFFF"/>
              </a:solidFill>
              <a:latin typeface="Calibri"/>
              <a:ea typeface="Calibri"/>
              <a:cs typeface="Calibri"/>
              <a:sym typeface="Calibri"/>
            </a:endParaRPr>
          </a:p>
          <a:p>
            <a:pPr>
              <a:lnSpc>
                <a:spcPct val="90000"/>
              </a:lnSpc>
              <a:buClr>
                <a:schemeClr val="dk1"/>
              </a:buClr>
              <a:buSzPts val="1100"/>
            </a:pPr>
            <a:r>
              <a:rPr lang="en-US" sz="3200" b="1" dirty="0">
                <a:solidFill>
                  <a:srgbClr val="FFFFFF"/>
                </a:solidFill>
                <a:latin typeface="Calibri"/>
                <a:ea typeface="Calibri"/>
                <a:cs typeface="Calibri"/>
                <a:sym typeface="Calibri"/>
              </a:rPr>
              <a:t>&amp; Robotics</a:t>
            </a:r>
          </a:p>
        </p:txBody>
      </p:sp>
      <p:pic>
        <p:nvPicPr>
          <p:cNvPr id="13" name="Google Shape;279;p22">
            <a:extLst>
              <a:ext uri="{FF2B5EF4-FFF2-40B4-BE49-F238E27FC236}">
                <a16:creationId xmlns:a16="http://schemas.microsoft.com/office/drawing/2014/main" id="{2B0ABC88-B56A-B201-66D5-FF813F4F21BA}"/>
              </a:ext>
            </a:extLst>
          </p:cNvPr>
          <p:cNvPicPr preferRelativeResize="0"/>
          <p:nvPr/>
        </p:nvPicPr>
        <p:blipFill rotWithShape="1">
          <a:blip r:embed="rId2">
            <a:alphaModFix/>
          </a:blip>
          <a:srcRect/>
          <a:stretch/>
        </p:blipFill>
        <p:spPr>
          <a:xfrm>
            <a:off x="16152952" y="2759075"/>
            <a:ext cx="3563026" cy="1993393"/>
          </a:xfrm>
          <a:prstGeom prst="roundRect">
            <a:avLst/>
          </a:prstGeom>
          <a:noFill/>
          <a:ln>
            <a:noFill/>
          </a:ln>
        </p:spPr>
      </p:pic>
      <p:sp>
        <p:nvSpPr>
          <p:cNvPr id="14" name="Google Shape;280;p22">
            <a:extLst>
              <a:ext uri="{FF2B5EF4-FFF2-40B4-BE49-F238E27FC236}">
                <a16:creationId xmlns:a16="http://schemas.microsoft.com/office/drawing/2014/main" id="{96C4849B-7420-6A68-3435-1F9A13B8DF00}"/>
              </a:ext>
            </a:extLst>
          </p:cNvPr>
          <p:cNvSpPr/>
          <p:nvPr/>
        </p:nvSpPr>
        <p:spPr>
          <a:xfrm>
            <a:off x="16250189" y="2926181"/>
            <a:ext cx="3530179" cy="1659182"/>
          </a:xfrm>
          <a:prstGeom prst="roundRect">
            <a:avLst/>
          </a:prstGeom>
          <a:noFill/>
          <a:ln>
            <a:noFill/>
          </a:ln>
        </p:spPr>
        <p:txBody>
          <a:bodyPr spcFirstLastPara="1" wrap="square" lIns="150756" tIns="75357" rIns="150756" bIns="75357" anchor="ctr" anchorCtr="0">
            <a:noAutofit/>
          </a:bodyPr>
          <a:lstStyle/>
          <a:p>
            <a:pPr lvl="0">
              <a:lnSpc>
                <a:spcPct val="90000"/>
              </a:lnSpc>
              <a:buClr>
                <a:schemeClr val="dk1"/>
              </a:buClr>
              <a:buSzPts val="1100"/>
            </a:pPr>
            <a:r>
              <a:rPr lang="lv-LV" sz="3200" b="1" dirty="0">
                <a:solidFill>
                  <a:srgbClr val="FFFFFF"/>
                </a:solidFill>
                <a:latin typeface="Calibri"/>
                <a:ea typeface="Calibri"/>
                <a:cs typeface="Calibri"/>
                <a:sym typeface="Calibri"/>
              </a:rPr>
              <a:t>A</a:t>
            </a:r>
            <a:r>
              <a:rPr lang="en-GB" sz="3200" b="1" dirty="0">
                <a:solidFill>
                  <a:srgbClr val="FFFFFF"/>
                </a:solidFill>
                <a:latin typeface="Calibri"/>
                <a:ea typeface="Calibri"/>
                <a:cs typeface="Calibri"/>
                <a:sym typeface="Calibri"/>
              </a:rPr>
              <a:t>viation</a:t>
            </a:r>
            <a:endParaRPr sz="3200" b="1" dirty="0">
              <a:solidFill>
                <a:srgbClr val="FFFFFF"/>
              </a:solidFill>
              <a:latin typeface="Calibri"/>
              <a:ea typeface="Calibri"/>
              <a:cs typeface="Calibri"/>
              <a:sym typeface="Calibri"/>
            </a:endParaRPr>
          </a:p>
        </p:txBody>
      </p:sp>
      <p:pic>
        <p:nvPicPr>
          <p:cNvPr id="25" name="Picture 24" descr="A picture containing text, electronics, computer, computer&#10;&#10;Description automatically generated">
            <a:extLst>
              <a:ext uri="{FF2B5EF4-FFF2-40B4-BE49-F238E27FC236}">
                <a16:creationId xmlns:a16="http://schemas.microsoft.com/office/drawing/2014/main" id="{4F1A91C6-F018-0B07-3505-689314B47D64}"/>
              </a:ext>
            </a:extLst>
          </p:cNvPr>
          <p:cNvPicPr>
            <a:picLocks noChangeAspect="1"/>
          </p:cNvPicPr>
          <p:nvPr/>
        </p:nvPicPr>
        <p:blipFill>
          <a:blip r:embed="rId3"/>
          <a:stretch>
            <a:fillRect/>
          </a:stretch>
        </p:blipFill>
        <p:spPr>
          <a:xfrm>
            <a:off x="639486" y="5417915"/>
            <a:ext cx="3558426" cy="3970560"/>
          </a:xfrm>
          <a:prstGeom prst="rect">
            <a:avLst/>
          </a:prstGeom>
          <a:ln>
            <a:noFill/>
          </a:ln>
          <a:effectLst>
            <a:softEdge rad="112500"/>
          </a:effectLst>
        </p:spPr>
      </p:pic>
      <p:pic>
        <p:nvPicPr>
          <p:cNvPr id="26" name="Picture 25" descr="A picture containing orange&#10;&#10;Description automatically generated">
            <a:extLst>
              <a:ext uri="{FF2B5EF4-FFF2-40B4-BE49-F238E27FC236}">
                <a16:creationId xmlns:a16="http://schemas.microsoft.com/office/drawing/2014/main" id="{85BBA310-7A5D-B61F-5815-C33562C99765}"/>
              </a:ext>
            </a:extLst>
          </p:cNvPr>
          <p:cNvPicPr>
            <a:picLocks noChangeAspect="1"/>
          </p:cNvPicPr>
          <p:nvPr/>
        </p:nvPicPr>
        <p:blipFill>
          <a:blip r:embed="rId4"/>
          <a:stretch>
            <a:fillRect/>
          </a:stretch>
        </p:blipFill>
        <p:spPr>
          <a:xfrm>
            <a:off x="4508621" y="5417915"/>
            <a:ext cx="3558426" cy="3970560"/>
          </a:xfrm>
          <a:prstGeom prst="rect">
            <a:avLst/>
          </a:prstGeom>
          <a:ln>
            <a:noFill/>
          </a:ln>
          <a:effectLst>
            <a:softEdge rad="112500"/>
          </a:effectLst>
        </p:spPr>
      </p:pic>
      <p:pic>
        <p:nvPicPr>
          <p:cNvPr id="27" name="Picture 26" descr="A picture containing road, transport, orange&#10;&#10;Description automatically generated">
            <a:extLst>
              <a:ext uri="{FF2B5EF4-FFF2-40B4-BE49-F238E27FC236}">
                <a16:creationId xmlns:a16="http://schemas.microsoft.com/office/drawing/2014/main" id="{CB156963-0C6F-AFD7-0D64-3073B6AD3D32}"/>
              </a:ext>
            </a:extLst>
          </p:cNvPr>
          <p:cNvPicPr>
            <a:picLocks noChangeAspect="1"/>
          </p:cNvPicPr>
          <p:nvPr/>
        </p:nvPicPr>
        <p:blipFill>
          <a:blip r:embed="rId5"/>
          <a:stretch>
            <a:fillRect/>
          </a:stretch>
        </p:blipFill>
        <p:spPr>
          <a:xfrm>
            <a:off x="8387506" y="5347551"/>
            <a:ext cx="3558426" cy="4040924"/>
          </a:xfrm>
          <a:prstGeom prst="rect">
            <a:avLst/>
          </a:prstGeom>
          <a:ln>
            <a:noFill/>
          </a:ln>
          <a:effectLst>
            <a:softEdge rad="112500"/>
          </a:effectLst>
        </p:spPr>
      </p:pic>
      <p:pic>
        <p:nvPicPr>
          <p:cNvPr id="28" name="Picture 27" descr="A picture containing sky, plane, outdoor, runway&#10;&#10;Description automatically generated">
            <a:extLst>
              <a:ext uri="{FF2B5EF4-FFF2-40B4-BE49-F238E27FC236}">
                <a16:creationId xmlns:a16="http://schemas.microsoft.com/office/drawing/2014/main" id="{7795D068-6CB0-5A88-8C73-93C82974073E}"/>
              </a:ext>
            </a:extLst>
          </p:cNvPr>
          <p:cNvPicPr>
            <a:picLocks noChangeAspect="1"/>
          </p:cNvPicPr>
          <p:nvPr/>
        </p:nvPicPr>
        <p:blipFill>
          <a:blip r:embed="rId6"/>
          <a:stretch>
            <a:fillRect/>
          </a:stretch>
        </p:blipFill>
        <p:spPr>
          <a:xfrm>
            <a:off x="16103523" y="5336242"/>
            <a:ext cx="3612455" cy="4052233"/>
          </a:xfrm>
          <a:prstGeom prst="rect">
            <a:avLst/>
          </a:prstGeom>
          <a:ln>
            <a:noFill/>
          </a:ln>
          <a:effectLst>
            <a:softEdge rad="112500"/>
          </a:effectLst>
        </p:spPr>
      </p:pic>
      <p:pic>
        <p:nvPicPr>
          <p:cNvPr id="29" name="Picture 28" descr="A picture containing text, person&#10;&#10;Description automatically generated">
            <a:extLst>
              <a:ext uri="{FF2B5EF4-FFF2-40B4-BE49-F238E27FC236}">
                <a16:creationId xmlns:a16="http://schemas.microsoft.com/office/drawing/2014/main" id="{63615D34-1185-6B26-30D5-C53BDCD84FB3}"/>
              </a:ext>
            </a:extLst>
          </p:cNvPr>
          <p:cNvPicPr>
            <a:picLocks noChangeAspect="1"/>
          </p:cNvPicPr>
          <p:nvPr/>
        </p:nvPicPr>
        <p:blipFill>
          <a:blip r:embed="rId7"/>
          <a:stretch>
            <a:fillRect/>
          </a:stretch>
        </p:blipFill>
        <p:spPr>
          <a:xfrm>
            <a:off x="12215665" y="5336243"/>
            <a:ext cx="3588582" cy="4050976"/>
          </a:xfrm>
          <a:prstGeom prst="rect">
            <a:avLst/>
          </a:prstGeom>
          <a:ln>
            <a:noFill/>
          </a:ln>
          <a:effectLst>
            <a:softEdge rad="112500"/>
          </a:effectLst>
        </p:spPr>
      </p:pic>
      <p:pic>
        <p:nvPicPr>
          <p:cNvPr id="4" name="Picture 3" descr="Icon&#10;&#10;Description automatically generated">
            <a:extLst>
              <a:ext uri="{FF2B5EF4-FFF2-40B4-BE49-F238E27FC236}">
                <a16:creationId xmlns:a16="http://schemas.microsoft.com/office/drawing/2014/main" id="{BF4E32E4-E774-CD84-ECC9-3E9280CB75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
          <a:stretch/>
        </p:blipFill>
        <p:spPr>
          <a:xfrm>
            <a:off x="16738600" y="0"/>
            <a:ext cx="3365500" cy="2273300"/>
          </a:xfrm>
          <a:prstGeom prst="rect">
            <a:avLst/>
          </a:prstGeom>
        </p:spPr>
      </p:pic>
    </p:spTree>
    <p:extLst>
      <p:ext uri="{BB962C8B-B14F-4D97-AF65-F5344CB8AC3E}">
        <p14:creationId xmlns:p14="http://schemas.microsoft.com/office/powerpoint/2010/main" val="49397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5775E4-A5D1-CFBB-09D1-1F448D363217}"/>
              </a:ext>
            </a:extLst>
          </p:cNvPr>
          <p:cNvSpPr>
            <a:spLocks noGrp="1"/>
          </p:cNvSpPr>
          <p:nvPr>
            <p:ph type="sldNum" sz="quarter" idx="7"/>
          </p:nvPr>
        </p:nvSpPr>
        <p:spPr/>
        <p:txBody>
          <a:bodyPr/>
          <a:lstStyle/>
          <a:p>
            <a:fld id="{B6F15528-21DE-4FAA-801E-634DDDAF4B2B}" type="slidenum">
              <a:rPr lang="en-LV" smtClean="0"/>
              <a:pPr/>
              <a:t>8</a:t>
            </a:fld>
            <a:endParaRPr lang="en-LV" dirty="0"/>
          </a:p>
        </p:txBody>
      </p:sp>
      <p:sp>
        <p:nvSpPr>
          <p:cNvPr id="18" name="Google Shape;276;p22">
            <a:extLst>
              <a:ext uri="{FF2B5EF4-FFF2-40B4-BE49-F238E27FC236}">
                <a16:creationId xmlns:a16="http://schemas.microsoft.com/office/drawing/2014/main" id="{6E68F733-257A-C61F-15D3-FC3421E63C6F}"/>
              </a:ext>
            </a:extLst>
          </p:cNvPr>
          <p:cNvSpPr/>
          <p:nvPr/>
        </p:nvSpPr>
        <p:spPr>
          <a:xfrm>
            <a:off x="5508576" y="1158875"/>
            <a:ext cx="3724654" cy="1659182"/>
          </a:xfrm>
          <a:prstGeom prst="rect">
            <a:avLst/>
          </a:prstGeom>
          <a:noFill/>
          <a:ln>
            <a:noFill/>
          </a:ln>
        </p:spPr>
        <p:txBody>
          <a:bodyPr spcFirstLastPara="1" wrap="square" lIns="150756" tIns="75357" rIns="150756" bIns="75357" anchor="ctr" anchorCtr="0">
            <a:noAutofit/>
          </a:bodyPr>
          <a:lstStyle/>
          <a:p>
            <a:pPr algn="ctr">
              <a:lnSpc>
                <a:spcPct val="90000"/>
              </a:lnSpc>
              <a:buClr>
                <a:schemeClr val="dk1"/>
              </a:buClr>
              <a:buSzPts val="1100"/>
            </a:pPr>
            <a:r>
              <a:rPr lang="en-US" sz="3200" b="1" dirty="0">
                <a:solidFill>
                  <a:srgbClr val="004C79"/>
                </a:solidFill>
                <a:latin typeface="Calibri"/>
                <a:ea typeface="Calibri"/>
                <a:cs typeface="Calibri"/>
                <a:sym typeface="Calibri"/>
              </a:rPr>
              <a:t>Undergraduate </a:t>
            </a:r>
            <a:endParaRPr sz="3200" b="1" dirty="0">
              <a:solidFill>
                <a:srgbClr val="004C79"/>
              </a:solidFill>
              <a:latin typeface="Calibri"/>
              <a:ea typeface="Calibri"/>
              <a:cs typeface="Calibri"/>
              <a:sym typeface="Calibri"/>
            </a:endParaRPr>
          </a:p>
        </p:txBody>
      </p:sp>
      <p:sp>
        <p:nvSpPr>
          <p:cNvPr id="20" name="Google Shape;276;p22">
            <a:extLst>
              <a:ext uri="{FF2B5EF4-FFF2-40B4-BE49-F238E27FC236}">
                <a16:creationId xmlns:a16="http://schemas.microsoft.com/office/drawing/2014/main" id="{98B168B7-BE2A-C00E-0343-74CDFEFF611C}"/>
              </a:ext>
            </a:extLst>
          </p:cNvPr>
          <p:cNvSpPr/>
          <p:nvPr/>
        </p:nvSpPr>
        <p:spPr>
          <a:xfrm>
            <a:off x="10369404" y="1158875"/>
            <a:ext cx="3724654" cy="1659182"/>
          </a:xfrm>
          <a:prstGeom prst="rect">
            <a:avLst/>
          </a:prstGeom>
          <a:noFill/>
          <a:ln>
            <a:noFill/>
          </a:ln>
        </p:spPr>
        <p:txBody>
          <a:bodyPr spcFirstLastPara="1" wrap="square" lIns="150756" tIns="75357" rIns="150756" bIns="75357" anchor="ctr" anchorCtr="0">
            <a:noAutofit/>
          </a:bodyPr>
          <a:lstStyle/>
          <a:p>
            <a:pPr algn="ctr">
              <a:lnSpc>
                <a:spcPct val="90000"/>
              </a:lnSpc>
              <a:buClr>
                <a:schemeClr val="dk1"/>
              </a:buClr>
              <a:buSzPts val="1100"/>
            </a:pPr>
            <a:r>
              <a:rPr lang="en-US" sz="3200" b="1" dirty="0">
                <a:solidFill>
                  <a:srgbClr val="004C79"/>
                </a:solidFill>
                <a:latin typeface="Calibri"/>
                <a:ea typeface="Calibri"/>
                <a:cs typeface="Calibri"/>
                <a:sym typeface="Calibri"/>
              </a:rPr>
              <a:t>Postgraduate</a:t>
            </a:r>
            <a:endParaRPr sz="3200" b="1" dirty="0">
              <a:solidFill>
                <a:srgbClr val="004C79"/>
              </a:solidFill>
              <a:latin typeface="Calibri"/>
              <a:ea typeface="Calibri"/>
              <a:cs typeface="Calibri"/>
              <a:sym typeface="Calibri"/>
            </a:endParaRPr>
          </a:p>
        </p:txBody>
      </p:sp>
      <p:sp>
        <p:nvSpPr>
          <p:cNvPr id="22" name="Google Shape;276;p22">
            <a:extLst>
              <a:ext uri="{FF2B5EF4-FFF2-40B4-BE49-F238E27FC236}">
                <a16:creationId xmlns:a16="http://schemas.microsoft.com/office/drawing/2014/main" id="{1E0F672E-06CE-C5BA-2F07-450BC731C9C7}"/>
              </a:ext>
            </a:extLst>
          </p:cNvPr>
          <p:cNvSpPr/>
          <p:nvPr/>
        </p:nvSpPr>
        <p:spPr>
          <a:xfrm>
            <a:off x="15163791" y="1165049"/>
            <a:ext cx="3724654" cy="1659182"/>
          </a:xfrm>
          <a:prstGeom prst="rect">
            <a:avLst/>
          </a:prstGeom>
          <a:noFill/>
          <a:ln>
            <a:noFill/>
          </a:ln>
        </p:spPr>
        <p:txBody>
          <a:bodyPr spcFirstLastPara="1" wrap="square" lIns="150756" tIns="75357" rIns="150756" bIns="75357" anchor="ctr" anchorCtr="0">
            <a:noAutofit/>
          </a:bodyPr>
          <a:lstStyle/>
          <a:p>
            <a:pPr algn="ctr">
              <a:lnSpc>
                <a:spcPct val="90000"/>
              </a:lnSpc>
              <a:buClr>
                <a:schemeClr val="dk1"/>
              </a:buClr>
              <a:buSzPts val="1100"/>
            </a:pPr>
            <a:r>
              <a:rPr lang="en-US" sz="3200" b="1" dirty="0">
                <a:solidFill>
                  <a:srgbClr val="004C79"/>
                </a:solidFill>
                <a:latin typeface="Calibri"/>
                <a:ea typeface="Calibri"/>
                <a:cs typeface="Calibri"/>
                <a:sym typeface="Calibri"/>
              </a:rPr>
              <a:t>Doctorate</a:t>
            </a:r>
            <a:endParaRPr sz="3200" b="1" dirty="0">
              <a:solidFill>
                <a:srgbClr val="004C79"/>
              </a:solidFill>
              <a:latin typeface="Calibri"/>
              <a:ea typeface="Calibri"/>
              <a:cs typeface="Calibri"/>
              <a:sym typeface="Calibri"/>
            </a:endParaRPr>
          </a:p>
        </p:txBody>
      </p:sp>
      <p:sp>
        <p:nvSpPr>
          <p:cNvPr id="31" name="Rounded Rectangle 21">
            <a:extLst>
              <a:ext uri="{FF2B5EF4-FFF2-40B4-BE49-F238E27FC236}">
                <a16:creationId xmlns:a16="http://schemas.microsoft.com/office/drawing/2014/main" id="{979405E1-A830-83A9-B6FC-BA7727EF3888}"/>
              </a:ext>
            </a:extLst>
          </p:cNvPr>
          <p:cNvSpPr/>
          <p:nvPr/>
        </p:nvSpPr>
        <p:spPr>
          <a:xfrm>
            <a:off x="5105392" y="2615502"/>
            <a:ext cx="4531023" cy="3714474"/>
          </a:xfrm>
          <a:prstGeom prst="roundRect">
            <a:avLst/>
          </a:prstGeom>
          <a:solidFill>
            <a:srgbClr val="004C79"/>
          </a:solidFill>
          <a:ln>
            <a:solidFill>
              <a:schemeClr val="accent1">
                <a:shade val="50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202" indent="-471202">
              <a:buClr>
                <a:schemeClr val="bg1"/>
              </a:buClr>
              <a:buFont typeface="Arial" panose="020B0604020202020204" pitchFamily="34" charset="0"/>
              <a:buChar char="•"/>
            </a:pPr>
            <a:r>
              <a:rPr lang="en-US" sz="2800" b="1" dirty="0"/>
              <a:t>Computer Science</a:t>
            </a:r>
          </a:p>
          <a:p>
            <a:pPr marL="471202" indent="-471202">
              <a:buClr>
                <a:schemeClr val="bg1"/>
              </a:buClr>
              <a:buFont typeface="Arial" panose="020B0604020202020204" pitchFamily="34" charset="0"/>
              <a:buChar char="•"/>
            </a:pPr>
            <a:r>
              <a:rPr lang="en-US" sz="2800" b="1" dirty="0"/>
              <a:t>Telecommunication Systems &amp; Computer Networks </a:t>
            </a:r>
          </a:p>
          <a:p>
            <a:pPr marL="471202" indent="-471202">
              <a:buClr>
                <a:schemeClr val="bg1"/>
              </a:buClr>
              <a:buFont typeface="Arial" panose="020B0604020202020204" pitchFamily="34" charset="0"/>
              <a:buChar char="•"/>
            </a:pPr>
            <a:r>
              <a:rPr lang="en-US" sz="2800" b="1" dirty="0"/>
              <a:t>Robotics </a:t>
            </a:r>
          </a:p>
          <a:p>
            <a:pPr marL="471202" indent="-471202">
              <a:buClr>
                <a:schemeClr val="bg1"/>
              </a:buClr>
              <a:buFont typeface="Arial" panose="020B0604020202020204" pitchFamily="34" charset="0"/>
              <a:buChar char="•"/>
            </a:pPr>
            <a:r>
              <a:rPr lang="en-US" sz="2800" b="1" dirty="0"/>
              <a:t>Electronics</a:t>
            </a:r>
          </a:p>
          <a:p>
            <a:pPr marL="471202" indent="-471202">
              <a:buClr>
                <a:schemeClr val="bg1"/>
              </a:buClr>
              <a:buFont typeface="Arial" panose="020B0604020202020204" pitchFamily="34" charset="0"/>
              <a:buChar char="•"/>
            </a:pPr>
            <a:r>
              <a:rPr lang="en-US" sz="2800" b="1" dirty="0"/>
              <a:t>Aviation Engineering</a:t>
            </a:r>
          </a:p>
        </p:txBody>
      </p:sp>
      <p:sp>
        <p:nvSpPr>
          <p:cNvPr id="32" name="Rounded Rectangle 25">
            <a:extLst>
              <a:ext uri="{FF2B5EF4-FFF2-40B4-BE49-F238E27FC236}">
                <a16:creationId xmlns:a16="http://schemas.microsoft.com/office/drawing/2014/main" id="{4431CCB6-15AD-7427-AA75-D21E3D5B2709}"/>
              </a:ext>
            </a:extLst>
          </p:cNvPr>
          <p:cNvSpPr/>
          <p:nvPr/>
        </p:nvSpPr>
        <p:spPr>
          <a:xfrm>
            <a:off x="9901571" y="2592769"/>
            <a:ext cx="4660324" cy="3798574"/>
          </a:xfrm>
          <a:prstGeom prst="roundRect">
            <a:avLst/>
          </a:prstGeom>
          <a:solidFill>
            <a:srgbClr val="004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202" indent="-471202">
              <a:buClr>
                <a:schemeClr val="bg1"/>
              </a:buClr>
              <a:buFont typeface="Arial" panose="020B0604020202020204" pitchFamily="34" charset="0"/>
              <a:buChar char="•"/>
            </a:pPr>
            <a:r>
              <a:rPr lang="en-US" sz="2800" b="1" dirty="0"/>
              <a:t>Computer Science</a:t>
            </a:r>
          </a:p>
          <a:p>
            <a:pPr marL="471202" indent="-471202">
              <a:buClr>
                <a:schemeClr val="bg1"/>
              </a:buClr>
              <a:buFont typeface="Arial" panose="020B0604020202020204" pitchFamily="34" charset="0"/>
              <a:buChar char="•"/>
            </a:pPr>
            <a:r>
              <a:rPr lang="en-US" sz="2800" b="1" dirty="0"/>
              <a:t>Management of Information Systems</a:t>
            </a:r>
          </a:p>
          <a:p>
            <a:pPr marL="471202" indent="-471202">
              <a:buClr>
                <a:schemeClr val="bg1"/>
              </a:buClr>
              <a:buFont typeface="Arial" panose="020B0604020202020204" pitchFamily="34" charset="0"/>
              <a:buChar char="•"/>
            </a:pPr>
            <a:r>
              <a:rPr lang="en-US" sz="2800" b="1" dirty="0"/>
              <a:t>Electronics</a:t>
            </a:r>
          </a:p>
          <a:p>
            <a:pPr algn="ctr"/>
            <a:endParaRPr lang="en-US" sz="2800" b="1" dirty="0"/>
          </a:p>
        </p:txBody>
      </p:sp>
      <p:sp>
        <p:nvSpPr>
          <p:cNvPr id="33" name="Rounded Rectangle 27">
            <a:extLst>
              <a:ext uri="{FF2B5EF4-FFF2-40B4-BE49-F238E27FC236}">
                <a16:creationId xmlns:a16="http://schemas.microsoft.com/office/drawing/2014/main" id="{C51073DA-413C-08BB-B73F-15D9A2CEBACF}"/>
              </a:ext>
            </a:extLst>
          </p:cNvPr>
          <p:cNvSpPr/>
          <p:nvPr/>
        </p:nvSpPr>
        <p:spPr>
          <a:xfrm>
            <a:off x="14783040" y="2592769"/>
            <a:ext cx="4475865" cy="3798574"/>
          </a:xfrm>
          <a:prstGeom prst="roundRect">
            <a:avLst/>
          </a:prstGeom>
          <a:solidFill>
            <a:srgbClr val="004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Telematics</a:t>
            </a:r>
          </a:p>
          <a:p>
            <a:pPr algn="ctr"/>
            <a:r>
              <a:rPr lang="en-US" sz="2800" b="1" dirty="0"/>
              <a:t>And</a:t>
            </a:r>
          </a:p>
          <a:p>
            <a:pPr algn="ctr"/>
            <a:r>
              <a:rPr lang="en-US" sz="2800" b="1" dirty="0"/>
              <a:t>Logistics</a:t>
            </a:r>
          </a:p>
        </p:txBody>
      </p:sp>
      <p:sp>
        <p:nvSpPr>
          <p:cNvPr id="35" name="Rounded Rectangle 29">
            <a:extLst>
              <a:ext uri="{FF2B5EF4-FFF2-40B4-BE49-F238E27FC236}">
                <a16:creationId xmlns:a16="http://schemas.microsoft.com/office/drawing/2014/main" id="{97E929F8-A182-83AB-A8EE-5E8F1D5B40EC}"/>
              </a:ext>
            </a:extLst>
          </p:cNvPr>
          <p:cNvSpPr/>
          <p:nvPr/>
        </p:nvSpPr>
        <p:spPr>
          <a:xfrm>
            <a:off x="5105392" y="6848831"/>
            <a:ext cx="4531023" cy="3287738"/>
          </a:xfrm>
          <a:prstGeom prst="roundRect">
            <a:avLst/>
          </a:prstGeom>
          <a:solidFill>
            <a:srgbClr val="0DA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202" indent="-471202">
              <a:buClr>
                <a:schemeClr val="bg1"/>
              </a:buClr>
              <a:buFont typeface="Arial" panose="020B0604020202020204" pitchFamily="34" charset="0"/>
              <a:buChar char="•"/>
            </a:pPr>
            <a:r>
              <a:rPr lang="en-US" sz="2800" b="1" dirty="0"/>
              <a:t>Transport and Business Logistics</a:t>
            </a:r>
          </a:p>
          <a:p>
            <a:pPr marL="471202" indent="-471202">
              <a:buClr>
                <a:schemeClr val="bg1"/>
              </a:buClr>
              <a:buFont typeface="Arial" panose="020B0604020202020204" pitchFamily="34" charset="0"/>
              <a:buChar char="•"/>
            </a:pPr>
            <a:r>
              <a:rPr lang="en-US" sz="2800" b="1" dirty="0"/>
              <a:t>Business and Management</a:t>
            </a:r>
          </a:p>
        </p:txBody>
      </p:sp>
      <p:sp>
        <p:nvSpPr>
          <p:cNvPr id="36" name="Rounded Rectangle 30">
            <a:extLst>
              <a:ext uri="{FF2B5EF4-FFF2-40B4-BE49-F238E27FC236}">
                <a16:creationId xmlns:a16="http://schemas.microsoft.com/office/drawing/2014/main" id="{4096BDB3-6265-8BA6-76BF-CBF33ACB7483}"/>
              </a:ext>
            </a:extLst>
          </p:cNvPr>
          <p:cNvSpPr/>
          <p:nvPr/>
        </p:nvSpPr>
        <p:spPr>
          <a:xfrm>
            <a:off x="9901569" y="6856248"/>
            <a:ext cx="4660324" cy="3260307"/>
          </a:xfrm>
          <a:prstGeom prst="roundRect">
            <a:avLst/>
          </a:prstGeom>
          <a:solidFill>
            <a:srgbClr val="0DA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1202" indent="-471202">
              <a:buClr>
                <a:schemeClr val="bg1"/>
              </a:buClr>
              <a:buFont typeface="Arial" panose="020B0604020202020204" pitchFamily="34" charset="0"/>
              <a:buChar char="•"/>
            </a:pPr>
            <a:r>
              <a:rPr lang="en-US" sz="2800" b="1" dirty="0"/>
              <a:t>Transport and Logistics</a:t>
            </a:r>
          </a:p>
          <a:p>
            <a:pPr marL="471202" indent="-471202">
              <a:buClr>
                <a:schemeClr val="bg1"/>
              </a:buClr>
              <a:buFont typeface="Arial" panose="020B0604020202020204" pitchFamily="34" charset="0"/>
              <a:buChar char="•"/>
            </a:pPr>
            <a:r>
              <a:rPr lang="en-US" sz="2800" b="1" dirty="0"/>
              <a:t>Business and Management</a:t>
            </a:r>
          </a:p>
          <a:p>
            <a:pPr marL="471202" indent="-471202">
              <a:buClr>
                <a:schemeClr val="bg1"/>
              </a:buClr>
              <a:buFont typeface="Arial" panose="020B0604020202020204" pitchFamily="34" charset="0"/>
              <a:buChar char="•"/>
            </a:pPr>
            <a:r>
              <a:rPr lang="en-US" sz="2800" b="1" dirty="0"/>
              <a:t>Aviation Management</a:t>
            </a:r>
          </a:p>
        </p:txBody>
      </p:sp>
      <p:sp>
        <p:nvSpPr>
          <p:cNvPr id="37" name="Rounded Rectangle 30">
            <a:extLst>
              <a:ext uri="{FF2B5EF4-FFF2-40B4-BE49-F238E27FC236}">
                <a16:creationId xmlns:a16="http://schemas.microsoft.com/office/drawing/2014/main" id="{5076EC4E-9BB6-889B-ECDE-1004B363D69F}"/>
              </a:ext>
            </a:extLst>
          </p:cNvPr>
          <p:cNvSpPr/>
          <p:nvPr/>
        </p:nvSpPr>
        <p:spPr>
          <a:xfrm>
            <a:off x="14822283" y="6765377"/>
            <a:ext cx="4444129" cy="3305147"/>
          </a:xfrm>
          <a:prstGeom prst="roundRect">
            <a:avLst/>
          </a:prstGeom>
          <a:solidFill>
            <a:srgbClr val="0DA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r>
              <a:rPr lang="en-US" sz="2800" b="1" dirty="0"/>
              <a:t>Digital Economy</a:t>
            </a:r>
          </a:p>
          <a:p>
            <a:pPr algn="ctr">
              <a:buClr>
                <a:schemeClr val="bg1"/>
              </a:buClr>
            </a:pPr>
            <a:r>
              <a:rPr lang="en-US" sz="2800" b="1" dirty="0"/>
              <a:t>And</a:t>
            </a:r>
          </a:p>
          <a:p>
            <a:pPr algn="ctr">
              <a:buClr>
                <a:schemeClr val="bg1"/>
              </a:buClr>
            </a:pPr>
            <a:r>
              <a:rPr lang="en-US" sz="2800" b="1" dirty="0"/>
              <a:t>Business</a:t>
            </a:r>
          </a:p>
        </p:txBody>
      </p:sp>
      <p:sp>
        <p:nvSpPr>
          <p:cNvPr id="40" name="Google Shape;276;p22">
            <a:extLst>
              <a:ext uri="{FF2B5EF4-FFF2-40B4-BE49-F238E27FC236}">
                <a16:creationId xmlns:a16="http://schemas.microsoft.com/office/drawing/2014/main" id="{66204C91-8E98-A7F9-60F4-3C999DE2B365}"/>
              </a:ext>
            </a:extLst>
          </p:cNvPr>
          <p:cNvSpPr/>
          <p:nvPr/>
        </p:nvSpPr>
        <p:spPr>
          <a:xfrm>
            <a:off x="636345" y="3643148"/>
            <a:ext cx="3724654" cy="1659182"/>
          </a:xfrm>
          <a:prstGeom prst="rect">
            <a:avLst/>
          </a:prstGeom>
          <a:noFill/>
          <a:ln>
            <a:noFill/>
          </a:ln>
        </p:spPr>
        <p:txBody>
          <a:bodyPr spcFirstLastPara="1" wrap="square" lIns="150756" tIns="75357" rIns="150756" bIns="75357" anchor="ctr" anchorCtr="0">
            <a:noAutofit/>
          </a:bodyPr>
          <a:lstStyle/>
          <a:p>
            <a:pPr algn="ctr">
              <a:lnSpc>
                <a:spcPct val="90000"/>
              </a:lnSpc>
              <a:buClr>
                <a:schemeClr val="dk1"/>
              </a:buClr>
              <a:buSzPts val="1100"/>
            </a:pPr>
            <a:r>
              <a:rPr lang="en-US" sz="3200" b="1" dirty="0">
                <a:solidFill>
                  <a:srgbClr val="004C79"/>
                </a:solidFill>
                <a:latin typeface="Calibri"/>
                <a:ea typeface="Calibri"/>
                <a:cs typeface="Calibri"/>
                <a:sym typeface="Calibri"/>
              </a:rPr>
              <a:t>Engineering Faculty</a:t>
            </a:r>
          </a:p>
        </p:txBody>
      </p:sp>
      <p:sp>
        <p:nvSpPr>
          <p:cNvPr id="45" name="Google Shape;276;p22">
            <a:extLst>
              <a:ext uri="{FF2B5EF4-FFF2-40B4-BE49-F238E27FC236}">
                <a16:creationId xmlns:a16="http://schemas.microsoft.com/office/drawing/2014/main" id="{0F2D0C3D-7DA8-165F-204E-EF40723901BD}"/>
              </a:ext>
            </a:extLst>
          </p:cNvPr>
          <p:cNvSpPr/>
          <p:nvPr/>
        </p:nvSpPr>
        <p:spPr>
          <a:xfrm>
            <a:off x="265878" y="7588359"/>
            <a:ext cx="4465588" cy="1659182"/>
          </a:xfrm>
          <a:prstGeom prst="rect">
            <a:avLst/>
          </a:prstGeom>
          <a:noFill/>
          <a:ln>
            <a:noFill/>
          </a:ln>
        </p:spPr>
        <p:txBody>
          <a:bodyPr spcFirstLastPara="1" wrap="square" lIns="150756" tIns="75357" rIns="150756" bIns="75357" anchor="ctr" anchorCtr="0">
            <a:noAutofit/>
          </a:bodyPr>
          <a:lstStyle/>
          <a:p>
            <a:pPr algn="ctr">
              <a:lnSpc>
                <a:spcPct val="90000"/>
              </a:lnSpc>
              <a:buClr>
                <a:schemeClr val="dk1"/>
              </a:buClr>
              <a:buSzPts val="1100"/>
            </a:pPr>
            <a:r>
              <a:rPr lang="en-US" sz="3200" b="1" dirty="0">
                <a:solidFill>
                  <a:srgbClr val="0DA9D3"/>
                </a:solidFill>
                <a:latin typeface="Calibri"/>
                <a:ea typeface="Calibri"/>
                <a:cs typeface="Calibri"/>
                <a:sym typeface="Calibri"/>
              </a:rPr>
              <a:t>Transport &amp; Management Faculty</a:t>
            </a:r>
          </a:p>
        </p:txBody>
      </p:sp>
      <p:sp>
        <p:nvSpPr>
          <p:cNvPr id="2" name="Title 1">
            <a:extLst>
              <a:ext uri="{FF2B5EF4-FFF2-40B4-BE49-F238E27FC236}">
                <a16:creationId xmlns:a16="http://schemas.microsoft.com/office/drawing/2014/main" id="{CC76445E-F01B-B9A9-F3FD-221198F3BD2C}"/>
              </a:ext>
            </a:extLst>
          </p:cNvPr>
          <p:cNvSpPr txBox="1">
            <a:spLocks/>
          </p:cNvSpPr>
          <p:nvPr/>
        </p:nvSpPr>
        <p:spPr>
          <a:xfrm>
            <a:off x="755650" y="976312"/>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r>
              <a:rPr lang="en-US" sz="4000" b="1">
                <a:solidFill>
                  <a:srgbClr val="144774"/>
                </a:solidFill>
                <a:latin typeface="+mn-lt"/>
                <a:cs typeface="Arial" panose="020B0604020202020204" pitchFamily="34" charset="0"/>
              </a:rPr>
              <a:t>FIELDS OF STUDIES AT TSI</a:t>
            </a:r>
          </a:p>
        </p:txBody>
      </p:sp>
    </p:spTree>
    <p:extLst>
      <p:ext uri="{BB962C8B-B14F-4D97-AF65-F5344CB8AC3E}">
        <p14:creationId xmlns:p14="http://schemas.microsoft.com/office/powerpoint/2010/main" val="159476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20D62FB-1202-E9A4-DB09-6E43CA53C539}"/>
              </a:ext>
            </a:extLst>
          </p:cNvPr>
          <p:cNvSpPr txBox="1"/>
          <p:nvPr/>
        </p:nvSpPr>
        <p:spPr>
          <a:xfrm>
            <a:off x="1289050" y="2344083"/>
            <a:ext cx="15589524" cy="1938992"/>
          </a:xfrm>
          <a:prstGeom prst="rect">
            <a:avLst/>
          </a:prstGeom>
          <a:noFill/>
        </p:spPr>
        <p:txBody>
          <a:bodyPr wrap="none" rtlCol="0">
            <a:spAutoFit/>
          </a:bodyPr>
          <a:lstStyle/>
          <a:p>
            <a:pPr algn="l"/>
            <a:r>
              <a:rPr lang="en-US" altLang="zh-CN" sz="2800" dirty="0">
                <a:solidFill>
                  <a:srgbClr val="004C79"/>
                </a:solidFill>
                <a:latin typeface="+mn-lt"/>
                <a:cs typeface="Calibri" panose="020F0502020204030204" pitchFamily="34" charset="0"/>
              </a:rPr>
              <a:t>TSI in cooperation with the University of the West of England UWE provides equal access to a world-class </a:t>
            </a:r>
          </a:p>
          <a:p>
            <a:pPr algn="l"/>
            <a:r>
              <a:rPr lang="en-US" altLang="zh-CN" sz="2800" dirty="0">
                <a:solidFill>
                  <a:srgbClr val="004C79"/>
                </a:solidFill>
                <a:latin typeface="+mn-lt"/>
                <a:cs typeface="Calibri" panose="020F0502020204030204" pitchFamily="34" charset="0"/>
              </a:rPr>
              <a:t>UK education. </a:t>
            </a:r>
          </a:p>
          <a:p>
            <a:pPr algn="l"/>
            <a:endParaRPr lang="en-US" altLang="zh-CN" sz="800" dirty="0">
              <a:solidFill>
                <a:srgbClr val="004C79"/>
              </a:solidFill>
              <a:latin typeface="+mn-lt"/>
              <a:cs typeface="Calibri" panose="020F0502020204030204" pitchFamily="34" charset="0"/>
            </a:endParaRPr>
          </a:p>
          <a:p>
            <a:pPr algn="l"/>
            <a:r>
              <a:rPr lang="en-US" altLang="zh-CN" sz="2800" dirty="0">
                <a:solidFill>
                  <a:srgbClr val="004C79"/>
                </a:solidFill>
                <a:latin typeface="+mn-lt"/>
                <a:cs typeface="Calibri" panose="020F0502020204030204" pitchFamily="34" charset="0"/>
              </a:rPr>
              <a:t>According to British quality standards, there is a lot of group work and projects during studies.</a:t>
            </a:r>
          </a:p>
          <a:p>
            <a:pPr algn="l"/>
            <a:r>
              <a:rPr lang="en-US" altLang="zh-CN" sz="2800" dirty="0">
                <a:solidFill>
                  <a:srgbClr val="004C79"/>
                </a:solidFill>
                <a:latin typeface="+mn-lt"/>
                <a:cs typeface="Calibri" panose="020F0502020204030204" pitchFamily="34" charset="0"/>
              </a:rPr>
              <a:t>The study results will be evaluated not only by TSI lecturers but also, by UWE academic staff.</a:t>
            </a:r>
          </a:p>
        </p:txBody>
      </p:sp>
      <p:sp>
        <p:nvSpPr>
          <p:cNvPr id="3" name="Slide Number Placeholder 2">
            <a:extLst>
              <a:ext uri="{FF2B5EF4-FFF2-40B4-BE49-F238E27FC236}">
                <a16:creationId xmlns:a16="http://schemas.microsoft.com/office/drawing/2014/main" id="{D6DA6075-1465-3EBA-0743-2FD26B49ED11}"/>
              </a:ext>
            </a:extLst>
          </p:cNvPr>
          <p:cNvSpPr>
            <a:spLocks noGrp="1"/>
          </p:cNvSpPr>
          <p:nvPr>
            <p:ph type="sldNum" sz="quarter" idx="7"/>
          </p:nvPr>
        </p:nvSpPr>
        <p:spPr/>
        <p:txBody>
          <a:bodyPr/>
          <a:lstStyle/>
          <a:p>
            <a:fld id="{B6F15528-21DE-4FAA-801E-634DDDAF4B2B}" type="slidenum">
              <a:rPr lang="en-LV" smtClean="0"/>
              <a:pPr/>
              <a:t>9</a:t>
            </a:fld>
            <a:endParaRPr lang="en-LV" dirty="0"/>
          </a:p>
        </p:txBody>
      </p:sp>
      <p:sp>
        <p:nvSpPr>
          <p:cNvPr id="4" name="Title 1">
            <a:extLst>
              <a:ext uri="{FF2B5EF4-FFF2-40B4-BE49-F238E27FC236}">
                <a16:creationId xmlns:a16="http://schemas.microsoft.com/office/drawing/2014/main" id="{238F8949-738A-1ECF-6387-4EE1EA7197BE}"/>
              </a:ext>
            </a:extLst>
          </p:cNvPr>
          <p:cNvSpPr txBox="1">
            <a:spLocks/>
          </p:cNvSpPr>
          <p:nvPr/>
        </p:nvSpPr>
        <p:spPr>
          <a:xfrm>
            <a:off x="755650" y="262905"/>
            <a:ext cx="11658600" cy="246326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a:lnSpc>
                <a:spcPct val="150000"/>
              </a:lnSpc>
            </a:pPr>
            <a:r>
              <a:rPr lang="en-US" sz="4000" b="1" dirty="0">
                <a:solidFill>
                  <a:srgbClr val="144774"/>
                </a:solidFill>
                <a:latin typeface="+mn-lt"/>
                <a:cs typeface="Arial" panose="020B0604020202020204" pitchFamily="34" charset="0"/>
              </a:rPr>
              <a:t>TWO DIPLOMAS FROM BOTH UNIVERSITIES</a:t>
            </a:r>
          </a:p>
          <a:p>
            <a:pPr marL="447675">
              <a:lnSpc>
                <a:spcPct val="150000"/>
              </a:lnSpc>
            </a:pPr>
            <a:r>
              <a:rPr lang="lv-LV" sz="4000" b="1" dirty="0">
                <a:solidFill>
                  <a:srgbClr val="144774"/>
                </a:solidFill>
                <a:latin typeface="+mn-lt"/>
                <a:cs typeface="Arial" panose="020B0604020202020204" pitchFamily="34" charset="0"/>
              </a:rPr>
              <a:t>STRATEGIC COOPERATION WITH THE UK</a:t>
            </a:r>
            <a:endParaRPr lang="en-US" sz="4000" b="1" dirty="0">
              <a:solidFill>
                <a:srgbClr val="144774"/>
              </a:solidFill>
              <a:latin typeface="+mn-lt"/>
              <a:cs typeface="Arial" panose="020B0604020202020204" pitchFamily="34" charset="0"/>
            </a:endParaRPr>
          </a:p>
        </p:txBody>
      </p:sp>
      <p:pic>
        <p:nvPicPr>
          <p:cNvPr id="5" name="Picture 4" descr="A picture containing plane, sky, airplane, outdoor&#10;&#10;Description automatically generated">
            <a:extLst>
              <a:ext uri="{FF2B5EF4-FFF2-40B4-BE49-F238E27FC236}">
                <a16:creationId xmlns:a16="http://schemas.microsoft.com/office/drawing/2014/main" id="{B771B871-5074-7255-2157-FCB4B70D7F7D}"/>
              </a:ext>
            </a:extLst>
          </p:cNvPr>
          <p:cNvPicPr>
            <a:picLocks noChangeAspect="1"/>
          </p:cNvPicPr>
          <p:nvPr/>
        </p:nvPicPr>
        <p:blipFill rotWithShape="1">
          <a:blip r:embed="rId3"/>
          <a:srcRect t="10" r="1"/>
          <a:stretch/>
        </p:blipFill>
        <p:spPr>
          <a:xfrm>
            <a:off x="8498225" y="4574607"/>
            <a:ext cx="3374396" cy="3366384"/>
          </a:xfrm>
          <a:prstGeom prst="rect">
            <a:avLst/>
          </a:prstGeom>
          <a:ln>
            <a:noFill/>
          </a:ln>
          <a:effectLst>
            <a:softEdge rad="112500"/>
          </a:effectLst>
        </p:spPr>
      </p:pic>
      <p:sp>
        <p:nvSpPr>
          <p:cNvPr id="6" name="TextBox 5">
            <a:extLst>
              <a:ext uri="{FF2B5EF4-FFF2-40B4-BE49-F238E27FC236}">
                <a16:creationId xmlns:a16="http://schemas.microsoft.com/office/drawing/2014/main" id="{136F1849-6B69-0B4B-AE7C-BBA29FD52D52}"/>
              </a:ext>
            </a:extLst>
          </p:cNvPr>
          <p:cNvSpPr txBox="1"/>
          <p:nvPr/>
        </p:nvSpPr>
        <p:spPr>
          <a:xfrm>
            <a:off x="2033069" y="8132306"/>
            <a:ext cx="4386136" cy="2246769"/>
          </a:xfrm>
          <a:prstGeom prst="rect">
            <a:avLst/>
          </a:prstGeom>
          <a:noFill/>
        </p:spPr>
        <p:txBody>
          <a:bodyPr wrap="none" rtlCol="0">
            <a:spAutoFit/>
          </a:bodyPr>
          <a:lstStyle/>
          <a:p>
            <a:pPr algn="ctr"/>
            <a:r>
              <a:rPr lang="lv-LV" altLang="zh-CN" sz="2800" b="1" dirty="0">
                <a:solidFill>
                  <a:srgbClr val="004C79"/>
                </a:solidFill>
                <a:latin typeface="Calibri" panose="020F0502020204030204" pitchFamily="34" charset="0"/>
                <a:cs typeface="Calibri" panose="020F0502020204030204" pitchFamily="34" charset="0"/>
              </a:rPr>
              <a:t>Double Degree in </a:t>
            </a:r>
          </a:p>
          <a:p>
            <a:pPr algn="ctr"/>
            <a:r>
              <a:rPr lang="lv-LV" altLang="zh-CN" sz="3200" b="1" dirty="0">
                <a:solidFill>
                  <a:srgbClr val="004C79"/>
                </a:solidFill>
                <a:latin typeface="Calibri" panose="020F0502020204030204" pitchFamily="34" charset="0"/>
                <a:cs typeface="Calibri" panose="020F0502020204030204" pitchFamily="34" charset="0"/>
              </a:rPr>
              <a:t>Computer Science:</a:t>
            </a:r>
          </a:p>
          <a:p>
            <a:pPr algn="ctr"/>
            <a:r>
              <a:rPr lang="lv-LV" altLang="zh-CN" sz="3200" b="1" dirty="0">
                <a:solidFill>
                  <a:srgbClr val="004C79"/>
                </a:solidFill>
                <a:latin typeface="Calibri" panose="020F0502020204030204" pitchFamily="34" charset="0"/>
                <a:cs typeface="Calibri" panose="020F0502020204030204" pitchFamily="34" charset="0"/>
              </a:rPr>
              <a:t>Artificial Intelligence</a:t>
            </a:r>
            <a:r>
              <a:rPr lang="lv-LV" altLang="zh-CN" sz="2800" dirty="0">
                <a:solidFill>
                  <a:srgbClr val="004C79"/>
                </a:solidFill>
                <a:latin typeface="Calibri" panose="020F0502020204030204" pitchFamily="34" charset="0"/>
                <a:cs typeface="Calibri" panose="020F0502020204030204" pitchFamily="34" charset="0"/>
              </a:rPr>
              <a:t>, BSc</a:t>
            </a:r>
            <a:endParaRPr lang="lv-LV" altLang="zh-CN" sz="2400" dirty="0">
              <a:solidFill>
                <a:srgbClr val="004C79"/>
              </a:solidFill>
              <a:latin typeface="Calibri" panose="020F0502020204030204" pitchFamily="34" charset="0"/>
              <a:cs typeface="Calibri" panose="020F0502020204030204" pitchFamily="34" charset="0"/>
            </a:endParaRPr>
          </a:p>
          <a:p>
            <a:pPr algn="ctr"/>
            <a:endParaRPr lang="lv-LV" altLang="zh-CN" sz="2400" dirty="0">
              <a:solidFill>
                <a:srgbClr val="004C79"/>
              </a:solidFill>
              <a:latin typeface="Calibri" panose="020F0502020204030204" pitchFamily="34" charset="0"/>
              <a:cs typeface="Calibri" panose="020F0502020204030204" pitchFamily="34" charset="0"/>
            </a:endParaRPr>
          </a:p>
          <a:p>
            <a:pPr algn="ctr"/>
            <a:r>
              <a:rPr lang="en-US" altLang="zh-CN" sz="2400" dirty="0">
                <a:solidFill>
                  <a:srgbClr val="004C79"/>
                </a:solidFill>
                <a:latin typeface="Calibri" panose="020F0502020204030204" pitchFamily="34" charset="0"/>
                <a:cs typeface="Calibri" panose="020F0502020204030204" pitchFamily="34" charset="0"/>
              </a:rPr>
              <a:t>Duration: 4 years</a:t>
            </a:r>
          </a:p>
        </p:txBody>
      </p:sp>
      <p:sp>
        <p:nvSpPr>
          <p:cNvPr id="7" name="TextBox 6">
            <a:extLst>
              <a:ext uri="{FF2B5EF4-FFF2-40B4-BE49-F238E27FC236}">
                <a16:creationId xmlns:a16="http://schemas.microsoft.com/office/drawing/2014/main" id="{EC313BF6-3E35-E2B1-8C3C-4FF55D2C68F3}"/>
              </a:ext>
            </a:extLst>
          </p:cNvPr>
          <p:cNvSpPr txBox="1"/>
          <p:nvPr/>
        </p:nvSpPr>
        <p:spPr>
          <a:xfrm>
            <a:off x="7698609" y="7999469"/>
            <a:ext cx="4530727" cy="2246769"/>
          </a:xfrm>
          <a:prstGeom prst="rect">
            <a:avLst/>
          </a:prstGeom>
          <a:noFill/>
        </p:spPr>
        <p:txBody>
          <a:bodyPr wrap="none" rtlCol="0">
            <a:spAutoFit/>
          </a:bodyPr>
          <a:lstStyle/>
          <a:p>
            <a:pPr marL="439788" algn="ctr"/>
            <a:r>
              <a:rPr lang="lv-LV" altLang="zh-CN" sz="2800" b="1" dirty="0">
                <a:solidFill>
                  <a:srgbClr val="004C79"/>
                </a:solidFill>
                <a:latin typeface="Calibri" panose="020F0502020204030204" pitchFamily="34" charset="0"/>
                <a:cs typeface="Calibri" panose="020F0502020204030204" pitchFamily="34" charset="0"/>
              </a:rPr>
              <a:t>Double Degree in </a:t>
            </a:r>
          </a:p>
          <a:p>
            <a:pPr marL="439788" algn="ctr"/>
            <a:r>
              <a:rPr lang="lv-LV" altLang="zh-CN" sz="3200" b="1" dirty="0">
                <a:solidFill>
                  <a:srgbClr val="004C79"/>
                </a:solidFill>
                <a:latin typeface="Calibri" panose="020F0502020204030204" pitchFamily="34" charset="0"/>
                <a:cs typeface="Calibri" panose="020F0502020204030204" pitchFamily="34" charset="0"/>
              </a:rPr>
              <a:t>Aviation Management </a:t>
            </a:r>
          </a:p>
          <a:p>
            <a:pPr marL="439788" algn="ctr"/>
            <a:r>
              <a:rPr lang="lv-LV" altLang="zh-CN" sz="3200" b="1" dirty="0">
                <a:solidFill>
                  <a:srgbClr val="004C79"/>
                </a:solidFill>
                <a:latin typeface="Calibri" panose="020F0502020204030204" pitchFamily="34" charset="0"/>
                <a:cs typeface="Calibri" panose="020F0502020204030204" pitchFamily="34" charset="0"/>
              </a:rPr>
              <a:t>&amp; Sustainability</a:t>
            </a:r>
            <a:r>
              <a:rPr lang="lv-LV" altLang="zh-CN" sz="2800" b="1" dirty="0">
                <a:solidFill>
                  <a:srgbClr val="004C79"/>
                </a:solidFill>
                <a:latin typeface="Calibri" panose="020F0502020204030204" pitchFamily="34" charset="0"/>
                <a:cs typeface="Calibri" panose="020F0502020204030204" pitchFamily="34" charset="0"/>
              </a:rPr>
              <a:t>, </a:t>
            </a:r>
            <a:r>
              <a:rPr lang="lv-LV" altLang="zh-CN" sz="2800" dirty="0">
                <a:solidFill>
                  <a:srgbClr val="004C79"/>
                </a:solidFill>
                <a:latin typeface="Calibri" panose="020F0502020204030204" pitchFamily="34" charset="0"/>
                <a:cs typeface="Calibri" panose="020F0502020204030204" pitchFamily="34" charset="0"/>
              </a:rPr>
              <a:t>MSc</a:t>
            </a:r>
          </a:p>
          <a:p>
            <a:pPr algn="ctr"/>
            <a:endParaRPr lang="lv-LV" altLang="zh-CN" sz="2400" dirty="0">
              <a:solidFill>
                <a:srgbClr val="004C79"/>
              </a:solidFill>
              <a:latin typeface="Calibri" panose="020F0502020204030204" pitchFamily="34" charset="0"/>
              <a:cs typeface="Calibri" panose="020F0502020204030204" pitchFamily="34" charset="0"/>
            </a:endParaRPr>
          </a:p>
          <a:p>
            <a:pPr algn="ctr"/>
            <a:r>
              <a:rPr lang="en-US" altLang="zh-CN" sz="2400" dirty="0">
                <a:solidFill>
                  <a:srgbClr val="004C79"/>
                </a:solidFill>
                <a:latin typeface="Calibri" panose="020F0502020204030204" pitchFamily="34" charset="0"/>
                <a:cs typeface="Calibri" panose="020F0502020204030204" pitchFamily="34" charset="0"/>
              </a:rPr>
              <a:t>Duration: </a:t>
            </a:r>
            <a:r>
              <a:rPr lang="lv-LV" altLang="zh-CN" sz="2400" dirty="0">
                <a:solidFill>
                  <a:srgbClr val="004C79"/>
                </a:solidFill>
                <a:latin typeface="Calibri" panose="020F0502020204030204" pitchFamily="34" charset="0"/>
                <a:cs typeface="Calibri" panose="020F0502020204030204" pitchFamily="34" charset="0"/>
              </a:rPr>
              <a:t>1.5-2</a:t>
            </a:r>
            <a:r>
              <a:rPr lang="en-US" altLang="zh-CN" sz="2400" dirty="0">
                <a:solidFill>
                  <a:srgbClr val="004C79"/>
                </a:solidFill>
                <a:latin typeface="Calibri" panose="020F0502020204030204" pitchFamily="34" charset="0"/>
                <a:cs typeface="Calibri" panose="020F0502020204030204" pitchFamily="34" charset="0"/>
              </a:rPr>
              <a:t> years</a:t>
            </a:r>
          </a:p>
        </p:txBody>
      </p:sp>
      <p:sp>
        <p:nvSpPr>
          <p:cNvPr id="8" name="TextBox 7">
            <a:extLst>
              <a:ext uri="{FF2B5EF4-FFF2-40B4-BE49-F238E27FC236}">
                <a16:creationId xmlns:a16="http://schemas.microsoft.com/office/drawing/2014/main" id="{F95F3CE1-DA3D-F582-D97A-670B35B97198}"/>
              </a:ext>
            </a:extLst>
          </p:cNvPr>
          <p:cNvSpPr txBox="1"/>
          <p:nvPr/>
        </p:nvSpPr>
        <p:spPr>
          <a:xfrm>
            <a:off x="13167253" y="8129741"/>
            <a:ext cx="5997155" cy="2246769"/>
          </a:xfrm>
          <a:prstGeom prst="rect">
            <a:avLst/>
          </a:prstGeom>
          <a:noFill/>
        </p:spPr>
        <p:txBody>
          <a:bodyPr wrap="none" rtlCol="0">
            <a:spAutoFit/>
          </a:bodyPr>
          <a:lstStyle/>
          <a:p>
            <a:pPr algn="ctr"/>
            <a:r>
              <a:rPr lang="en-US" altLang="zh-CN" sz="2800" b="1" dirty="0">
                <a:solidFill>
                  <a:srgbClr val="004C79"/>
                </a:solidFill>
                <a:latin typeface="Calibri" panose="020F0502020204030204" pitchFamily="34" charset="0"/>
                <a:cs typeface="Calibri" panose="020F0502020204030204" pitchFamily="34" charset="0"/>
              </a:rPr>
              <a:t>Double Degree in </a:t>
            </a:r>
          </a:p>
          <a:p>
            <a:pPr algn="ctr"/>
            <a:r>
              <a:rPr lang="en-US" altLang="zh-CN" sz="3200" b="1" dirty="0">
                <a:solidFill>
                  <a:srgbClr val="004C79"/>
                </a:solidFill>
                <a:latin typeface="Calibri" panose="020F0502020204030204" pitchFamily="34" charset="0"/>
                <a:cs typeface="Calibri" panose="020F0502020204030204" pitchFamily="34" charset="0"/>
              </a:rPr>
              <a:t>Computer Science: Data Analytics </a:t>
            </a:r>
          </a:p>
          <a:p>
            <a:pPr algn="ctr"/>
            <a:r>
              <a:rPr lang="en-US" altLang="zh-CN" sz="3200" b="1" dirty="0">
                <a:solidFill>
                  <a:srgbClr val="004C79"/>
                </a:solidFill>
                <a:latin typeface="Calibri" panose="020F0502020204030204" pitchFamily="34" charset="0"/>
                <a:cs typeface="Calibri" panose="020F0502020204030204" pitchFamily="34" charset="0"/>
              </a:rPr>
              <a:t>&amp; Artificial Intelligence</a:t>
            </a:r>
            <a:r>
              <a:rPr lang="en-US" altLang="zh-CN" sz="2800" b="1" dirty="0">
                <a:solidFill>
                  <a:srgbClr val="004C79"/>
                </a:solidFill>
                <a:latin typeface="Calibri" panose="020F0502020204030204" pitchFamily="34" charset="0"/>
                <a:cs typeface="Calibri" panose="020F0502020204030204" pitchFamily="34" charset="0"/>
              </a:rPr>
              <a:t>, </a:t>
            </a:r>
            <a:r>
              <a:rPr lang="en-US" altLang="zh-CN" sz="2800" dirty="0">
                <a:solidFill>
                  <a:srgbClr val="004C79"/>
                </a:solidFill>
                <a:latin typeface="Calibri" panose="020F0502020204030204" pitchFamily="34" charset="0"/>
                <a:cs typeface="Calibri" panose="020F0502020204030204" pitchFamily="34" charset="0"/>
              </a:rPr>
              <a:t>MSc</a:t>
            </a:r>
          </a:p>
          <a:p>
            <a:pPr algn="ctr"/>
            <a:endParaRPr lang="en-US" altLang="zh-CN" sz="2400" dirty="0">
              <a:solidFill>
                <a:srgbClr val="004C79"/>
              </a:solidFill>
              <a:latin typeface="Calibri" panose="020F0502020204030204" pitchFamily="34" charset="0"/>
              <a:cs typeface="Calibri" panose="020F0502020204030204" pitchFamily="34" charset="0"/>
            </a:endParaRPr>
          </a:p>
          <a:p>
            <a:pPr algn="ctr"/>
            <a:r>
              <a:rPr lang="en-US" altLang="zh-CN" sz="2400" dirty="0">
                <a:solidFill>
                  <a:srgbClr val="004C79"/>
                </a:solidFill>
                <a:latin typeface="Calibri" panose="020F0502020204030204" pitchFamily="34" charset="0"/>
                <a:cs typeface="Calibri" panose="020F0502020204030204" pitchFamily="34" charset="0"/>
              </a:rPr>
              <a:t>Duration: 1.5-2 years</a:t>
            </a:r>
          </a:p>
        </p:txBody>
      </p:sp>
      <p:pic>
        <p:nvPicPr>
          <p:cNvPr id="9" name="Picture 8">
            <a:extLst>
              <a:ext uri="{FF2B5EF4-FFF2-40B4-BE49-F238E27FC236}">
                <a16:creationId xmlns:a16="http://schemas.microsoft.com/office/drawing/2014/main" id="{2AF27860-631F-8A7F-F8B3-A2F21DF4A217}"/>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4243050" y="4542365"/>
            <a:ext cx="3374396" cy="3374396"/>
          </a:xfrm>
          <a:prstGeom prst="rect">
            <a:avLst/>
          </a:prstGeom>
          <a:ln>
            <a:noFill/>
          </a:ln>
          <a:effectLst>
            <a:softEdge rad="112500"/>
          </a:effectLst>
        </p:spPr>
      </p:pic>
      <p:pic>
        <p:nvPicPr>
          <p:cNvPr id="10" name="Picture 9" descr="A group of people in a room&#10;&#10;Description automatically generated with low confidence">
            <a:extLst>
              <a:ext uri="{FF2B5EF4-FFF2-40B4-BE49-F238E27FC236}">
                <a16:creationId xmlns:a16="http://schemas.microsoft.com/office/drawing/2014/main" id="{FC34A8E8-ACAB-07A6-F78B-22220C465F96}"/>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l="16" r="-1"/>
          <a:stretch/>
        </p:blipFill>
        <p:spPr>
          <a:xfrm>
            <a:off x="2656856" y="4550379"/>
            <a:ext cx="3405308" cy="3366382"/>
          </a:xfrm>
          <a:prstGeom prst="rect">
            <a:avLst/>
          </a:prstGeom>
          <a:ln>
            <a:noFill/>
          </a:ln>
          <a:effectLst>
            <a:softEdge rad="112500"/>
          </a:effectLst>
        </p:spPr>
      </p:pic>
      <p:pic>
        <p:nvPicPr>
          <p:cNvPr id="11" name="Google Shape;176;p18">
            <a:extLst>
              <a:ext uri="{FF2B5EF4-FFF2-40B4-BE49-F238E27FC236}">
                <a16:creationId xmlns:a16="http://schemas.microsoft.com/office/drawing/2014/main" id="{1B73BC1F-0559-55F8-F610-FE1601481399}"/>
              </a:ext>
            </a:extLst>
          </p:cNvPr>
          <p:cNvPicPr preferRelativeResize="0"/>
          <p:nvPr/>
        </p:nvPicPr>
        <p:blipFill rotWithShape="1">
          <a:blip r:embed="rId8">
            <a:alphaModFix/>
          </a:blip>
          <a:srcRect/>
          <a:stretch/>
        </p:blipFill>
        <p:spPr>
          <a:xfrm>
            <a:off x="15930248" y="516421"/>
            <a:ext cx="2210663" cy="1103372"/>
          </a:xfrm>
          <a:prstGeom prst="rect">
            <a:avLst/>
          </a:prstGeom>
          <a:noFill/>
          <a:ln>
            <a:noFill/>
          </a:ln>
        </p:spPr>
      </p:pic>
      <p:pic>
        <p:nvPicPr>
          <p:cNvPr id="12" name="Google Shape;161;p18">
            <a:extLst>
              <a:ext uri="{FF2B5EF4-FFF2-40B4-BE49-F238E27FC236}">
                <a16:creationId xmlns:a16="http://schemas.microsoft.com/office/drawing/2014/main" id="{2572A088-72F8-EEEE-E88D-5F001A36049F}"/>
              </a:ext>
            </a:extLst>
          </p:cNvPr>
          <p:cNvPicPr preferRelativeResize="0"/>
          <p:nvPr/>
        </p:nvPicPr>
        <p:blipFill rotWithShape="1">
          <a:blip r:embed="rId9">
            <a:alphaModFix/>
          </a:blip>
          <a:srcRect/>
          <a:stretch/>
        </p:blipFill>
        <p:spPr>
          <a:xfrm>
            <a:off x="10966450" y="611823"/>
            <a:ext cx="3696035" cy="1103372"/>
          </a:xfrm>
          <a:prstGeom prst="rect">
            <a:avLst/>
          </a:prstGeom>
          <a:noFill/>
          <a:ln>
            <a:noFill/>
          </a:ln>
        </p:spPr>
      </p:pic>
    </p:spTree>
    <p:extLst>
      <p:ext uri="{BB962C8B-B14F-4D97-AF65-F5344CB8AC3E}">
        <p14:creationId xmlns:p14="http://schemas.microsoft.com/office/powerpoint/2010/main" val="1009419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10512</TotalTime>
  <Words>1290</Words>
  <Application>Microsoft Office PowerPoint</Application>
  <PresentationFormat>Произвольный</PresentationFormat>
  <Paragraphs>285</Paragraphs>
  <Slides>27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TSI_prezentācija_zila</dc:title>
  <dc:creator>Inese Romaņeca</dc:creator>
  <cp:lastModifiedBy>Inese Romaņeca</cp:lastModifiedBy>
  <cp:revision>67</cp:revision>
  <dcterms:created xsi:type="dcterms:W3CDTF">2023-02-06T15:27:12Z</dcterms:created>
  <dcterms:modified xsi:type="dcterms:W3CDTF">2023-05-10T13:17:50Z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2022-06-13T00:00:00Z</vt:filetime>
  </property>
  <property fmtid="{D5CDD505-2E9C-101B-9397-08002B2CF9AE}" pid="3" name="Creator">
    <vt:lpwstr>Adobe Illustrator 26.0 (Macintosh)</vt:lpwstr>
  </property>
  <property fmtid="{D5CDD505-2E9C-101B-9397-08002B2CF9AE}" pid="4" name="LastSaved">
    <vt:filetime>2023-02-06T00:00:00Z</vt:filetime>
  </property>
  <property fmtid="{D5CDD505-2E9C-101B-9397-08002B2CF9AE}" pid="5" name="NXPowerLiteLastOptimized">
    <vt:lpwstr>9621645</vt:lpwstr>
  </property>
  <property fmtid="{D5CDD505-2E9C-101B-9397-08002B2CF9AE}" pid="6" name="NXPowerLiteSettings">
    <vt:lpwstr>F7000400038000</vt:lpwstr>
  </property>
  <property fmtid="{D5CDD505-2E9C-101B-9397-08002B2CF9AE}" pid="7" name="NXPowerLiteVersion">
    <vt:lpwstr>S9.2.0</vt:lpwstr>
  </property>
  <property fmtid="{D5CDD505-2E9C-101B-9397-08002B2CF9AE}" pid="8" name="Producer">
    <vt:lpwstr>Adobe PDF library 16.03</vt:lpwstr>
  </property>
</Properties>
</file>