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6" r:id="rId2"/>
    <p:sldId id="2332" r:id="rId3"/>
    <p:sldId id="2333" r:id="rId4"/>
    <p:sldId id="2329" r:id="rId5"/>
    <p:sldId id="2327" r:id="rId6"/>
    <p:sldId id="2328" r:id="rId7"/>
    <p:sldId id="2330" r:id="rId8"/>
    <p:sldId id="2331" r:id="rId9"/>
    <p:sldId id="290" r:id="rId10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93335C-1C0A-530C-59DC-A125306F54B9}" name="Marija Lobanova" initials="ML" userId="S::Lobanova.M@students.tsi.lv::9bdd9a78-326b-4b0a-a340-514ea6e1b99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C02B"/>
    <a:srgbClr val="104774"/>
    <a:srgbClr val="92D050"/>
    <a:srgbClr val="0DA9D3"/>
    <a:srgbClr val="F761FB"/>
    <a:srgbClr val="5E2657"/>
    <a:srgbClr val="820260"/>
    <a:srgbClr val="780C6B"/>
    <a:srgbClr val="004C79"/>
    <a:srgbClr val="203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93935" autoAdjust="0"/>
  </p:normalViewPr>
  <p:slideViewPr>
    <p:cSldViewPr>
      <p:cViewPr varScale="1">
        <p:scale>
          <a:sx n="48" d="100"/>
          <a:sy n="48" d="100"/>
        </p:scale>
        <p:origin x="797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256" y="4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698FC2C-E965-D0EA-0639-B6765481B0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97ADB0-92B6-1EF6-A2AD-FABFDD1D1AB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F4F33-D0A8-854F-BB3B-DBC412F74FE6}" type="datetimeFigureOut">
              <a:rPr lang="en-LV" smtClean="0"/>
              <a:t>03/13/2024</a:t>
            </a:fld>
            <a:endParaRPr lang="en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A69179-EB22-3EA5-4C37-F897BFFCFE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71333-4459-C47C-5850-D6F4C8BAED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CF374-9093-8A43-B6B0-9C6C15485A58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265185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25059-ADBD-CC4D-BD89-96D51ECF49ED}" type="datetimeFigureOut">
              <a:rPr lang="en-LV" smtClean="0"/>
              <a:t>03/13/2024</a:t>
            </a:fld>
            <a:endParaRPr lang="en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BB3C5-409C-094F-9AD6-ACC399E80A51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232422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11B8A56-A4C6-813B-10F3-E43F0190C802}"/>
              </a:ext>
            </a:extLst>
          </p:cNvPr>
          <p:cNvSpPr/>
          <p:nvPr userDrawn="1"/>
        </p:nvSpPr>
        <p:spPr>
          <a:xfrm>
            <a:off x="364172" y="353695"/>
            <a:ext cx="19375755" cy="10601960"/>
          </a:xfrm>
          <a:custGeom>
            <a:avLst/>
            <a:gdLst/>
            <a:ahLst/>
            <a:cxnLst/>
            <a:rect l="l" t="t" r="r" b="b"/>
            <a:pathLst>
              <a:path w="19375755" h="10601960">
                <a:moveTo>
                  <a:pt x="19375608" y="0"/>
                </a:moveTo>
                <a:lnTo>
                  <a:pt x="0" y="0"/>
                </a:lnTo>
                <a:lnTo>
                  <a:pt x="0" y="10601530"/>
                </a:lnTo>
                <a:lnTo>
                  <a:pt x="19375608" y="10601530"/>
                </a:lnTo>
                <a:lnTo>
                  <a:pt x="19375608" y="0"/>
                </a:lnTo>
                <a:close/>
              </a:path>
            </a:pathLst>
          </a:custGeom>
          <a:solidFill>
            <a:srgbClr val="1047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938250" y="10517696"/>
            <a:ext cx="4623943" cy="565467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LV" smtClean="0"/>
              <a:pPr/>
              <a:t>‹#›</a:t>
            </a:fld>
            <a:endParaRPr lang="en-LV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C12EAAD-A135-3770-D53C-E664DE78264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22450" y="2638742"/>
            <a:ext cx="10744200" cy="5680075"/>
          </a:xfrm>
          <a:prstGeom prst="rect">
            <a:avLst/>
          </a:prstGeom>
        </p:spPr>
        <p:txBody>
          <a:bodyPr/>
          <a:lstStyle>
            <a:lvl1pPr>
              <a:lnSpc>
                <a:spcPts val="14950"/>
              </a:lnSpc>
              <a:defRPr sz="9000" b="1" spc="0">
                <a:solidFill>
                  <a:srgbClr val="F6C02B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LOREM IPSUM DOLOR SIT AMET</a:t>
            </a:r>
            <a:endParaRPr lang="en-LV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r>
              <a:rPr lang="en-US"/>
              <a:t>24/2/23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828BBB6-5045-EAE6-B815-741B42B50A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74850" y="1006475"/>
            <a:ext cx="4083377" cy="13202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0">
            <a:extLst>
              <a:ext uri="{FF2B5EF4-FFF2-40B4-BE49-F238E27FC236}">
                <a16:creationId xmlns:a16="http://schemas.microsoft.com/office/drawing/2014/main" id="{7F9B8C3D-B7CE-7CBA-59B6-248C753E0B2F}"/>
              </a:ext>
            </a:extLst>
          </p:cNvPr>
          <p:cNvSpPr/>
          <p:nvPr userDrawn="1"/>
        </p:nvSpPr>
        <p:spPr>
          <a:xfrm>
            <a:off x="-82550" y="-60325"/>
            <a:ext cx="2675890" cy="318135"/>
          </a:xfrm>
          <a:prstGeom prst="roundRect">
            <a:avLst/>
          </a:prstGeom>
          <a:solidFill>
            <a:srgbClr val="1047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 Placeholder 15">
            <a:extLst>
              <a:ext uri="{FF2B5EF4-FFF2-40B4-BE49-F238E27FC236}">
                <a16:creationId xmlns:a16="http://schemas.microsoft.com/office/drawing/2014/main" id="{D6D1A701-F117-7F3F-4707-D73BBDE319E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46692" y="3143688"/>
            <a:ext cx="17810716" cy="6871335"/>
          </a:xfrm>
          <a:prstGeom prst="rect">
            <a:avLst/>
          </a:prstGeom>
        </p:spPr>
        <p:txBody>
          <a:bodyPr numCol="3" spcCol="432000"/>
          <a:lstStyle>
            <a:lvl1pPr marL="0" marR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rgbClr val="0C4873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pPr algn="just"/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Lorem ipsum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dolor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sit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amet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,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consectetur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adipiscing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elit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,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sed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do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eiusmod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tempor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incididunt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ut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labore et dolore magna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aliqua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Tempor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orci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dapibus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ultrices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in. Id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venenatis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a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condimentum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vitae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sapien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pellentesque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Nunc pulvinar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sapien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et ligula. Sit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amet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nulla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facilisi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morbi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tempus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iaculis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urna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id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volutpat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Quam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lacus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suspendisse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faucibus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interdum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posuere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A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arcu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cursus vitae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congue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mauris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rhoncus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aenean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vel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elit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Cum sociis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natoque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penatibus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et.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Curabitur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vitae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nunc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sed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velit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dignissim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Mauris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in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aliquam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sem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fringilla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ut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morbi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tincidunt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augue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Etiam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tempor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orci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eu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lobortis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Vitae semper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quis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lectus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nulla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at.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Scelerisque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fermentum dui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faucibus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in.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Nulla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facilisi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cras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fermentum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odio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eu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feugiat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pretium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Adipiscing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elit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duis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tristique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sollicitudin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nibh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</a:t>
            </a:r>
          </a:p>
          <a:p>
            <a:pPr algn="just"/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Congue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eu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consequat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ac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felis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donec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Congue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quisque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egestas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diam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in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arcu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cursus. Id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volutpat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lacus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laoreet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non.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Etiam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tempor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orci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eu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lobortis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elementum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nibh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Praesent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elementum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facilisis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leo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vel.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Posuere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morbi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leo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urna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molestie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at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elementum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eu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facilisis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sed.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Laoreet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sit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amet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cursus sit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amet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dictum sit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amet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Ornare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arcu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odio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ut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sem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nulla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pharetra diam. Mattis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rhoncus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urna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neque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viverra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Nisl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vel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pretium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lectus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quam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id.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Lobortis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scelerisque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fermentum dui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faucibus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in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ornare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quam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Sem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viverra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aliquet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eget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sit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amet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tellus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Est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placerat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in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egestas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erat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imperdiet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Elementum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sagittis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vitae et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leo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duis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ut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diam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quam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nulla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Turpis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egestas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pretium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aenean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pharetra magna. Lorem ipsum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dolor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sit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amet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,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consectetur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adipiscing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elit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,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sed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do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eiusmod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tempor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incididunt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ut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labore et dolore magna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aliqua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Tempor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orci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dapibus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ultrices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in. Id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venenatis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a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condimentum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vitae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sapien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pellentesque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Nunc pulvinar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sapien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et ligula. Sit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amet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nulla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facilisi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morbi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tempus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iaculis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urna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id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volutpat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Quam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lacus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suspendisse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faucibus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interdum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posuere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A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arcu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cursus vitae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congue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mauris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rhoncus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aenean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vel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elit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Cum sociis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natoque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penatibus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et.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Curabitur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vitae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nunc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sed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velit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dignissim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Mauris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in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aliquam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sem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fringilla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ut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morbi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tincidunt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augue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Etiam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tempor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orci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eu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lobortis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Vitae semper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quis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lectus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nulla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at.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Scelerisque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fermentum dui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faucibus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in.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Nulla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facilisi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cras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fermentum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odio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eu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feugiat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pretium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Adipiscing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elit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duis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tristique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sollicitudin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nibh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</a:t>
            </a:r>
          </a:p>
          <a:p>
            <a:pPr algn="just"/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Congue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eu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consequat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ac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felis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donec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Congue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quisque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egestas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diam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in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arcu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cursus. Id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volutpat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lacus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laoreet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non. 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ED43A0F-8EF4-6D0D-04D3-A4D27C47C3E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68051" y="903317"/>
            <a:ext cx="7027418" cy="1447800"/>
          </a:xfrm>
          <a:prstGeom prst="rect">
            <a:avLst/>
          </a:prstGeom>
        </p:spPr>
        <p:txBody>
          <a:bodyPr/>
          <a:lstStyle>
            <a:lvl1pPr>
              <a:defRPr sz="4050" b="1">
                <a:solidFill>
                  <a:srgbClr val="0F4773"/>
                </a:solidFill>
              </a:defRPr>
            </a:lvl1pPr>
          </a:lstStyle>
          <a:p>
            <a:pPr lvl="0"/>
            <a:r>
              <a:rPr lang="en-GB" dirty="0"/>
              <a:t>LOREM IPSUM DOLOR SIT AMET, CONSECTETUR</a:t>
            </a:r>
            <a:endParaRPr lang="en-LV" dirty="0"/>
          </a:p>
        </p:txBody>
      </p:sp>
      <p:sp>
        <p:nvSpPr>
          <p:cNvPr id="9" name="Holder 6">
            <a:extLst>
              <a:ext uri="{FF2B5EF4-FFF2-40B4-BE49-F238E27FC236}">
                <a16:creationId xmlns:a16="http://schemas.microsoft.com/office/drawing/2014/main" id="{BE339886-615E-66D1-0B68-33EDB4F2029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3938250" y="10517696"/>
            <a:ext cx="4623943" cy="565467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600">
                <a:solidFill>
                  <a:srgbClr val="203864"/>
                </a:solidFill>
              </a:defRPr>
            </a:lvl1pPr>
          </a:lstStyle>
          <a:p>
            <a:fld id="{B6F15528-21DE-4FAA-801E-634DDDAF4B2B}" type="slidenum">
              <a:rPr lang="en-LV" smtClean="0"/>
              <a:pPr/>
              <a:t>‹#›</a:t>
            </a:fld>
            <a:endParaRPr lang="en-LV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A3994F0-46D5-AD34-F89B-0AD505E6C266}"/>
              </a:ext>
            </a:extLst>
          </p:cNvPr>
          <p:cNvGrpSpPr/>
          <p:nvPr userDrawn="1"/>
        </p:nvGrpSpPr>
        <p:grpSpPr>
          <a:xfrm>
            <a:off x="1240481" y="10713830"/>
            <a:ext cx="5763569" cy="595519"/>
            <a:chOff x="393193" y="10743874"/>
            <a:chExt cx="4739834" cy="369332"/>
          </a:xfrm>
        </p:grpSpPr>
        <p:pic>
          <p:nvPicPr>
            <p:cNvPr id="3" name="Picture 2" descr="Icon&#10;&#10;Description automatically generated">
              <a:extLst>
                <a:ext uri="{FF2B5EF4-FFF2-40B4-BE49-F238E27FC236}">
                  <a16:creationId xmlns:a16="http://schemas.microsoft.com/office/drawing/2014/main" id="{8CF26966-9CB7-4FE2-6F1F-9964B92BE5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193" y="10743874"/>
              <a:ext cx="438657" cy="309245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AED8539-8527-0B4D-7442-47D37C7E0858}"/>
                </a:ext>
              </a:extLst>
            </p:cNvPr>
            <p:cNvSpPr txBox="1"/>
            <p:nvPr userDrawn="1"/>
          </p:nvSpPr>
          <p:spPr>
            <a:xfrm>
              <a:off x="831850" y="10743874"/>
              <a:ext cx="43011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LV" b="1" dirty="0">
                  <a:solidFill>
                    <a:srgbClr val="0C4873"/>
                  </a:solidFill>
                  <a:latin typeface="+mj-lt"/>
                </a:rPr>
                <a:t>Transport and </a:t>
              </a:r>
              <a:r>
                <a:rPr lang="en-US" b="1" dirty="0">
                  <a:solidFill>
                    <a:srgbClr val="0C4873"/>
                  </a:solidFill>
                  <a:latin typeface="+mj-lt"/>
                </a:rPr>
                <a:t>T</a:t>
              </a:r>
              <a:r>
                <a:rPr lang="en-LV" b="1" dirty="0">
                  <a:solidFill>
                    <a:srgbClr val="0C4873"/>
                  </a:solidFill>
                  <a:latin typeface="+mj-lt"/>
                </a:rPr>
                <a:t>elecommunication </a:t>
              </a:r>
              <a:r>
                <a:rPr lang="en-US" b="1" dirty="0">
                  <a:solidFill>
                    <a:srgbClr val="0C4873"/>
                  </a:solidFill>
                  <a:latin typeface="+mj-lt"/>
                </a:rPr>
                <a:t>I</a:t>
              </a:r>
              <a:r>
                <a:rPr lang="en-LV" b="1" dirty="0">
                  <a:solidFill>
                    <a:srgbClr val="0C4873"/>
                  </a:solidFill>
                  <a:latin typeface="+mj-lt"/>
                </a:rPr>
                <a:t>nstitute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7657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6">
            <a:extLst>
              <a:ext uri="{FF2B5EF4-FFF2-40B4-BE49-F238E27FC236}">
                <a16:creationId xmlns:a16="http://schemas.microsoft.com/office/drawing/2014/main" id="{20D035E0-F7FB-2AA8-61D6-FA4DEE1613C8}"/>
              </a:ext>
            </a:extLst>
          </p:cNvPr>
          <p:cNvSpPr/>
          <p:nvPr userDrawn="1"/>
        </p:nvSpPr>
        <p:spPr>
          <a:xfrm>
            <a:off x="-82550" y="-60325"/>
            <a:ext cx="2675890" cy="318135"/>
          </a:xfrm>
          <a:prstGeom prst="roundRect">
            <a:avLst/>
          </a:prstGeom>
          <a:solidFill>
            <a:srgbClr val="1047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04E316B-6191-625A-9D11-9A557796B90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68051" y="903317"/>
            <a:ext cx="5943600" cy="1447800"/>
          </a:xfrm>
          <a:prstGeom prst="rect">
            <a:avLst/>
          </a:prstGeom>
        </p:spPr>
        <p:txBody>
          <a:bodyPr/>
          <a:lstStyle>
            <a:lvl1pPr>
              <a:defRPr sz="4050" b="1">
                <a:solidFill>
                  <a:srgbClr val="0F4773"/>
                </a:solidFill>
              </a:defRPr>
            </a:lvl1pPr>
          </a:lstStyle>
          <a:p>
            <a:pPr lvl="0"/>
            <a:r>
              <a:rPr lang="en-GB" dirty="0"/>
              <a:t>LOREM IPSUM DOLOR SIT AMET, CONSECTETUR</a:t>
            </a:r>
            <a:endParaRPr lang="en-LV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F96AE4C-E3B9-3A06-619F-69AB0C7AA8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12837" y="3025044"/>
            <a:ext cx="17878425" cy="68865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F4773"/>
                </a:solidFill>
              </a:defRPr>
            </a:lvl1pPr>
            <a:lvl5pPr>
              <a:defRPr>
                <a:solidFill>
                  <a:srgbClr val="0F4773"/>
                </a:solidFill>
              </a:defRPr>
            </a:lvl5pPr>
          </a:lstStyle>
          <a:p>
            <a:pPr marL="13970" marR="8890" indent="3175" algn="just">
              <a:lnSpc>
                <a:spcPct val="117500"/>
              </a:lnSpc>
              <a:spcBef>
                <a:spcPts val="114"/>
              </a:spcBef>
            </a:pPr>
            <a:r>
              <a:rPr lang="lv-LV" dirty="0"/>
              <a:t>Lorem</a:t>
            </a:r>
            <a:r>
              <a:rPr lang="lv-LV" spc="345" dirty="0"/>
              <a:t> </a:t>
            </a:r>
            <a:r>
              <a:rPr lang="lv-LV" spc="55" dirty="0" err="1">
                <a:solidFill>
                  <a:srgbClr val="0C4873"/>
                </a:solidFill>
              </a:rPr>
              <a:t>ipsum</a:t>
            </a:r>
            <a:r>
              <a:rPr lang="lv-LV" spc="370" dirty="0"/>
              <a:t> </a:t>
            </a:r>
            <a:r>
              <a:rPr lang="lv-LV" spc="80" dirty="0" err="1"/>
              <a:t>dolor</a:t>
            </a:r>
            <a:r>
              <a:rPr lang="lv-LV" spc="375" dirty="0"/>
              <a:t> </a:t>
            </a:r>
            <a:r>
              <a:rPr lang="lv-LV" dirty="0"/>
              <a:t>sit</a:t>
            </a:r>
            <a:r>
              <a:rPr lang="lv-LV" spc="325" dirty="0"/>
              <a:t> </a:t>
            </a:r>
            <a:r>
              <a:rPr lang="lv-LV" spc="80" dirty="0" err="1"/>
              <a:t>amet</a:t>
            </a:r>
            <a:r>
              <a:rPr lang="lv-LV" spc="80" dirty="0"/>
              <a:t>,</a:t>
            </a:r>
            <a:r>
              <a:rPr lang="lv-LV" spc="254" dirty="0"/>
              <a:t> </a:t>
            </a:r>
            <a:r>
              <a:rPr lang="lv-LV" spc="50" dirty="0" err="1"/>
              <a:t>consectetur</a:t>
            </a:r>
            <a:r>
              <a:rPr lang="lv-LV" spc="-15" dirty="0"/>
              <a:t>  </a:t>
            </a:r>
            <a:r>
              <a:rPr lang="lv-LV" dirty="0" err="1"/>
              <a:t>adipiscing</a:t>
            </a:r>
            <a:r>
              <a:rPr lang="lv-LV" spc="305" dirty="0"/>
              <a:t> </a:t>
            </a:r>
            <a:r>
              <a:rPr lang="lv-LV" spc="90" dirty="0" err="1"/>
              <a:t>elit</a:t>
            </a:r>
            <a:r>
              <a:rPr lang="lv-LV" spc="90" dirty="0"/>
              <a:t>.</a:t>
            </a:r>
            <a:r>
              <a:rPr lang="lv-LV" spc="195" dirty="0"/>
              <a:t> </a:t>
            </a:r>
            <a:r>
              <a:rPr lang="lv-LV" dirty="0" err="1"/>
              <a:t>Sed</a:t>
            </a:r>
            <a:r>
              <a:rPr lang="lv-LV" spc="270" dirty="0"/>
              <a:t> </a:t>
            </a:r>
            <a:r>
              <a:rPr lang="lv-LV" dirty="0" err="1"/>
              <a:t>id</a:t>
            </a:r>
            <a:r>
              <a:rPr lang="lv-LV" spc="490" dirty="0"/>
              <a:t> </a:t>
            </a:r>
            <a:r>
              <a:rPr lang="lv-LV" dirty="0" err="1"/>
              <a:t>ex</a:t>
            </a:r>
            <a:r>
              <a:rPr lang="lv-LV" spc="285" dirty="0"/>
              <a:t> </a:t>
            </a:r>
            <a:r>
              <a:rPr lang="lv-LV" dirty="0"/>
              <a:t>vel</a:t>
            </a:r>
            <a:r>
              <a:rPr lang="lv-LV" spc="285" dirty="0"/>
              <a:t> </a:t>
            </a:r>
            <a:r>
              <a:rPr lang="lv-LV" spc="65" dirty="0" err="1"/>
              <a:t>lea</a:t>
            </a:r>
            <a:r>
              <a:rPr lang="lv-LV" spc="240" dirty="0"/>
              <a:t> </a:t>
            </a:r>
            <a:r>
              <a:rPr lang="lv-LV" dirty="0" err="1"/>
              <a:t>convallis</a:t>
            </a:r>
            <a:r>
              <a:rPr lang="lv-LV" spc="405" dirty="0"/>
              <a:t> </a:t>
            </a:r>
            <a:r>
              <a:rPr lang="lv-LV" spc="65" dirty="0" err="1"/>
              <a:t>molestie</a:t>
            </a:r>
            <a:r>
              <a:rPr lang="lv-LV" spc="65" dirty="0"/>
              <a:t>.</a:t>
            </a:r>
            <a:r>
              <a:rPr lang="lv-LV" spc="325" dirty="0"/>
              <a:t> </a:t>
            </a:r>
            <a:r>
              <a:rPr lang="lv-LV" spc="65" dirty="0" err="1"/>
              <a:t>Nullam</a:t>
            </a:r>
            <a:r>
              <a:rPr lang="lv-LV" spc="375" dirty="0"/>
              <a:t> </a:t>
            </a:r>
            <a:r>
              <a:rPr lang="lv-LV" spc="70" dirty="0" err="1"/>
              <a:t>ornare</a:t>
            </a:r>
            <a:r>
              <a:rPr lang="lv-LV" spc="300" dirty="0"/>
              <a:t> </a:t>
            </a:r>
            <a:r>
              <a:rPr lang="lv-LV" dirty="0" err="1"/>
              <a:t>felis</a:t>
            </a:r>
            <a:r>
              <a:rPr lang="lv-LV" spc="270" dirty="0"/>
              <a:t> </a:t>
            </a:r>
            <a:r>
              <a:rPr lang="lv-LV" dirty="0" err="1"/>
              <a:t>et</a:t>
            </a:r>
            <a:r>
              <a:rPr lang="lv-LV" spc="409" dirty="0"/>
              <a:t> </a:t>
            </a:r>
            <a:r>
              <a:rPr lang="lv-LV" dirty="0" err="1"/>
              <a:t>eras</a:t>
            </a:r>
            <a:r>
              <a:rPr lang="lv-LV" spc="240" dirty="0"/>
              <a:t> </a:t>
            </a:r>
            <a:r>
              <a:rPr lang="lv-LV" spc="95" dirty="0" err="1"/>
              <a:t>tincidunt</a:t>
            </a:r>
            <a:r>
              <a:rPr lang="lv-LV" spc="95" dirty="0"/>
              <a:t>,</a:t>
            </a:r>
            <a:r>
              <a:rPr lang="lv-LV" spc="295" dirty="0"/>
              <a:t> </a:t>
            </a:r>
            <a:r>
              <a:rPr lang="lv-LV" spc="100" dirty="0" err="1"/>
              <a:t>et</a:t>
            </a:r>
            <a:r>
              <a:rPr lang="lv-LV" spc="290" dirty="0"/>
              <a:t> </a:t>
            </a:r>
            <a:r>
              <a:rPr lang="lv-LV" spc="55" dirty="0" err="1"/>
              <a:t>maximus</a:t>
            </a:r>
            <a:r>
              <a:rPr lang="lv-LV" spc="340" dirty="0"/>
              <a:t> </a:t>
            </a:r>
            <a:r>
              <a:rPr lang="lv-LV" spc="50" dirty="0" err="1"/>
              <a:t>purus</a:t>
            </a:r>
            <a:r>
              <a:rPr lang="lv-LV" spc="50" dirty="0"/>
              <a:t> </a:t>
            </a:r>
            <a:r>
              <a:rPr lang="lv-LV" spc="90" dirty="0" err="1"/>
              <a:t>condimentum</a:t>
            </a:r>
            <a:r>
              <a:rPr lang="lv-LV" spc="90" dirty="0"/>
              <a:t>.</a:t>
            </a:r>
            <a:r>
              <a:rPr lang="lv-LV" spc="315" dirty="0"/>
              <a:t> </a:t>
            </a:r>
            <a:r>
              <a:rPr lang="lv-LV" dirty="0" err="1"/>
              <a:t>Aenean</a:t>
            </a:r>
            <a:r>
              <a:rPr lang="lv-LV" spc="229" dirty="0"/>
              <a:t> </a:t>
            </a:r>
            <a:r>
              <a:rPr lang="lv-LV" spc="50" dirty="0" err="1"/>
              <a:t>pellentesque</a:t>
            </a:r>
            <a:r>
              <a:rPr lang="lv-LV" spc="345" dirty="0"/>
              <a:t> </a:t>
            </a:r>
            <a:r>
              <a:rPr lang="lv-LV" dirty="0" err="1"/>
              <a:t>massa</a:t>
            </a:r>
            <a:r>
              <a:rPr lang="lv-LV" spc="275" dirty="0"/>
              <a:t> </a:t>
            </a:r>
            <a:r>
              <a:rPr lang="lv-LV" dirty="0"/>
              <a:t>vel</a:t>
            </a:r>
            <a:r>
              <a:rPr lang="lv-LV" spc="110" dirty="0"/>
              <a:t> </a:t>
            </a:r>
            <a:r>
              <a:rPr lang="lv-LV" spc="80" dirty="0" err="1"/>
              <a:t>dolor</a:t>
            </a:r>
            <a:r>
              <a:rPr lang="lv-LV" spc="260" dirty="0"/>
              <a:t> </a:t>
            </a:r>
            <a:r>
              <a:rPr lang="lv-LV" spc="85" dirty="0" err="1"/>
              <a:t>elementum</a:t>
            </a:r>
            <a:r>
              <a:rPr lang="lv-LV" spc="85" dirty="0"/>
              <a:t>,</a:t>
            </a:r>
            <a:r>
              <a:rPr lang="lv-LV" spc="215" dirty="0"/>
              <a:t> </a:t>
            </a:r>
            <a:r>
              <a:rPr lang="lv-LV" spc="70" dirty="0" err="1"/>
              <a:t>et</a:t>
            </a:r>
            <a:r>
              <a:rPr lang="lv-LV" spc="195" dirty="0"/>
              <a:t> </a:t>
            </a:r>
            <a:r>
              <a:rPr lang="lv-LV" spc="50" dirty="0" err="1"/>
              <a:t>semper</a:t>
            </a:r>
            <a:r>
              <a:rPr lang="lv-LV" spc="250" dirty="0"/>
              <a:t> </a:t>
            </a:r>
            <a:r>
              <a:rPr lang="lv-LV" dirty="0" err="1"/>
              <a:t>dui</a:t>
            </a:r>
            <a:r>
              <a:rPr lang="lv-LV" spc="265" dirty="0"/>
              <a:t> </a:t>
            </a:r>
            <a:r>
              <a:rPr lang="lv-LV" dirty="0" err="1"/>
              <a:t>scelerisque</a:t>
            </a:r>
            <a:r>
              <a:rPr lang="lv-LV" dirty="0"/>
              <a:t>.</a:t>
            </a:r>
            <a:r>
              <a:rPr lang="lv-LV" spc="235" dirty="0"/>
              <a:t> </a:t>
            </a:r>
            <a:r>
              <a:rPr lang="lv-LV" dirty="0" err="1"/>
              <a:t>Nulla</a:t>
            </a:r>
            <a:r>
              <a:rPr lang="lv-LV" spc="190" dirty="0"/>
              <a:t> </a:t>
            </a:r>
            <a:r>
              <a:rPr lang="lv-LV" spc="55" dirty="0"/>
              <a:t>sit</a:t>
            </a:r>
            <a:r>
              <a:rPr lang="lv-LV" spc="140" dirty="0"/>
              <a:t> </a:t>
            </a:r>
            <a:r>
              <a:rPr lang="lv-LV" spc="80" dirty="0" err="1"/>
              <a:t>amet</a:t>
            </a:r>
            <a:r>
              <a:rPr lang="lv-LV" spc="200" dirty="0"/>
              <a:t> </a:t>
            </a:r>
            <a:r>
              <a:rPr lang="lv-LV" dirty="0" err="1"/>
              <a:t>arcu</a:t>
            </a:r>
            <a:r>
              <a:rPr lang="lv-LV" spc="140" dirty="0"/>
              <a:t> </a:t>
            </a:r>
            <a:r>
              <a:rPr lang="lv-LV" dirty="0" err="1"/>
              <a:t>et</a:t>
            </a:r>
            <a:r>
              <a:rPr lang="lv-LV" spc="315" dirty="0"/>
              <a:t> </a:t>
            </a:r>
            <a:r>
              <a:rPr lang="lv-LV" dirty="0" err="1"/>
              <a:t>dui</a:t>
            </a:r>
            <a:r>
              <a:rPr lang="lv-LV" spc="310" dirty="0"/>
              <a:t> </a:t>
            </a:r>
            <a:r>
              <a:rPr lang="lv-LV" spc="60" dirty="0" err="1"/>
              <a:t>pulvinar</a:t>
            </a:r>
            <a:r>
              <a:rPr lang="lv-LV" spc="275" dirty="0"/>
              <a:t> </a:t>
            </a:r>
            <a:r>
              <a:rPr lang="lv-LV" spc="55" dirty="0" err="1"/>
              <a:t>ultrices</a:t>
            </a:r>
            <a:r>
              <a:rPr lang="lv-LV" spc="165" dirty="0"/>
              <a:t> </a:t>
            </a:r>
            <a:r>
              <a:rPr lang="lv-LV" dirty="0" err="1"/>
              <a:t>eget</a:t>
            </a:r>
            <a:r>
              <a:rPr lang="lv-LV" spc="185" dirty="0"/>
              <a:t> </a:t>
            </a:r>
            <a:r>
              <a:rPr lang="lv-LV" spc="55" dirty="0" err="1"/>
              <a:t>vitae</a:t>
            </a:r>
            <a:r>
              <a:rPr lang="lv-LV" spc="195" dirty="0"/>
              <a:t> </a:t>
            </a:r>
            <a:r>
              <a:rPr lang="lv-LV" spc="-10" dirty="0" err="1"/>
              <a:t>arcu</a:t>
            </a:r>
            <a:r>
              <a:rPr lang="lv-LV" spc="-10" dirty="0"/>
              <a:t>. </a:t>
            </a:r>
            <a:r>
              <a:rPr lang="lv-LV" spc="50" dirty="0"/>
              <a:t>Nam</a:t>
            </a:r>
            <a:r>
              <a:rPr lang="lv-LV" spc="380" dirty="0"/>
              <a:t> </a:t>
            </a:r>
            <a:r>
              <a:rPr lang="lv-LV" spc="120" dirty="0" err="1"/>
              <a:t>porttitor</a:t>
            </a:r>
            <a:r>
              <a:rPr lang="lv-LV" spc="405" dirty="0"/>
              <a:t> </a:t>
            </a:r>
            <a:r>
              <a:rPr lang="lv-LV" spc="90" dirty="0" err="1"/>
              <a:t>lorem</a:t>
            </a:r>
            <a:r>
              <a:rPr lang="lv-LV" spc="350" dirty="0"/>
              <a:t> </a:t>
            </a:r>
            <a:r>
              <a:rPr lang="lv-LV" dirty="0"/>
              <a:t>vel</a:t>
            </a:r>
            <a:r>
              <a:rPr lang="lv-LV" spc="305" dirty="0"/>
              <a:t> </a:t>
            </a:r>
            <a:r>
              <a:rPr lang="lv-LV" spc="95" dirty="0" err="1"/>
              <a:t>elit</a:t>
            </a:r>
            <a:r>
              <a:rPr lang="lv-LV" spc="335" dirty="0"/>
              <a:t> </a:t>
            </a:r>
            <a:r>
              <a:rPr lang="lv-LV" spc="80" dirty="0" err="1"/>
              <a:t>tempor</a:t>
            </a:r>
            <a:r>
              <a:rPr lang="lv-LV" spc="80" dirty="0"/>
              <a:t>,</a:t>
            </a:r>
            <a:r>
              <a:rPr lang="lv-LV" spc="305" dirty="0"/>
              <a:t> </a:t>
            </a:r>
            <a:r>
              <a:rPr lang="lv-LV" spc="90" dirty="0" err="1"/>
              <a:t>tincidunt</a:t>
            </a:r>
            <a:r>
              <a:rPr lang="lv-LV" spc="409" dirty="0"/>
              <a:t> </a:t>
            </a:r>
            <a:r>
              <a:rPr lang="lv-LV" spc="80" dirty="0"/>
              <a:t>tempus</a:t>
            </a:r>
            <a:r>
              <a:rPr lang="lv-LV" spc="365" dirty="0"/>
              <a:t> </a:t>
            </a:r>
            <a:r>
              <a:rPr lang="lv-LV" spc="60" dirty="0" err="1"/>
              <a:t>purus</a:t>
            </a:r>
            <a:r>
              <a:rPr lang="lv-LV" spc="320" dirty="0"/>
              <a:t> </a:t>
            </a:r>
            <a:r>
              <a:rPr lang="lv-LV" dirty="0" err="1"/>
              <a:t>venenatis</a:t>
            </a:r>
            <a:r>
              <a:rPr lang="lv-LV" dirty="0"/>
              <a:t>.</a:t>
            </a:r>
            <a:r>
              <a:rPr lang="lv-LV" spc="390" dirty="0"/>
              <a:t> </a:t>
            </a:r>
            <a:r>
              <a:rPr lang="lv-LV" spc="55" dirty="0" err="1"/>
              <a:t>Integer</a:t>
            </a:r>
            <a:r>
              <a:rPr lang="lv-LV" spc="415" dirty="0"/>
              <a:t> </a:t>
            </a:r>
            <a:r>
              <a:rPr lang="lv-LV" dirty="0" err="1"/>
              <a:t>sodales</a:t>
            </a:r>
            <a:r>
              <a:rPr lang="lv-LV" spc="395" dirty="0"/>
              <a:t> </a:t>
            </a:r>
            <a:r>
              <a:rPr lang="lv-LV" dirty="0" err="1"/>
              <a:t>magna</a:t>
            </a:r>
            <a:r>
              <a:rPr lang="lv-LV" spc="440" dirty="0"/>
              <a:t> </a:t>
            </a:r>
            <a:r>
              <a:rPr lang="lv-LV" dirty="0" err="1"/>
              <a:t>in</a:t>
            </a:r>
            <a:r>
              <a:rPr lang="lv-LV" spc="-20" dirty="0"/>
              <a:t>  </a:t>
            </a:r>
            <a:r>
              <a:rPr lang="lv-LV" dirty="0"/>
              <a:t>mi</a:t>
            </a:r>
            <a:r>
              <a:rPr lang="lv-LV" spc="495" dirty="0"/>
              <a:t> </a:t>
            </a:r>
            <a:r>
              <a:rPr lang="lv-LV" dirty="0" err="1"/>
              <a:t>scelerisque</a:t>
            </a:r>
            <a:r>
              <a:rPr lang="lv-LV" spc="-20" dirty="0"/>
              <a:t>  </a:t>
            </a:r>
            <a:r>
              <a:rPr lang="lv-LV" spc="90" dirty="0" err="1"/>
              <a:t>commodo</a:t>
            </a:r>
            <a:r>
              <a:rPr lang="lv-LV" spc="90" dirty="0"/>
              <a:t>.</a:t>
            </a:r>
            <a:r>
              <a:rPr lang="lv-LV" spc="425" dirty="0"/>
              <a:t> </a:t>
            </a:r>
            <a:r>
              <a:rPr lang="lv-LV" dirty="0" err="1"/>
              <a:t>Nulla</a:t>
            </a:r>
            <a:r>
              <a:rPr lang="lv-LV" spc="380" dirty="0"/>
              <a:t> </a:t>
            </a:r>
            <a:r>
              <a:rPr lang="lv-LV" dirty="0" err="1"/>
              <a:t>a</a:t>
            </a:r>
            <a:r>
              <a:rPr lang="lv-LV" spc="375" dirty="0"/>
              <a:t> </a:t>
            </a:r>
            <a:r>
              <a:rPr lang="lv-LV" spc="95" dirty="0" err="1"/>
              <a:t>interdum</a:t>
            </a:r>
            <a:r>
              <a:rPr lang="lv-LV" spc="360" dirty="0"/>
              <a:t> </a:t>
            </a:r>
            <a:r>
              <a:rPr lang="lv-LV" spc="50" dirty="0" err="1"/>
              <a:t>tellus</a:t>
            </a:r>
            <a:r>
              <a:rPr lang="lv-LV" spc="50" dirty="0"/>
              <a:t>. </a:t>
            </a:r>
            <a:r>
              <a:rPr lang="lv-LV" dirty="0" err="1"/>
              <a:t>Quisque</a:t>
            </a:r>
            <a:r>
              <a:rPr lang="lv-LV" spc="280" dirty="0"/>
              <a:t> </a:t>
            </a:r>
            <a:r>
              <a:rPr lang="lv-LV" dirty="0" err="1"/>
              <a:t>quis</a:t>
            </a:r>
            <a:r>
              <a:rPr lang="lv-LV" spc="175" dirty="0"/>
              <a:t> </a:t>
            </a:r>
            <a:r>
              <a:rPr lang="lv-LV" dirty="0" err="1"/>
              <a:t>sem</a:t>
            </a:r>
            <a:r>
              <a:rPr lang="lv-LV" spc="210" dirty="0"/>
              <a:t> </a:t>
            </a:r>
            <a:r>
              <a:rPr lang="lv-LV" spc="65" dirty="0" err="1"/>
              <a:t>pharetra</a:t>
            </a:r>
            <a:r>
              <a:rPr lang="lv-LV" spc="65" dirty="0"/>
              <a:t>,</a:t>
            </a:r>
            <a:r>
              <a:rPr lang="lv-LV" spc="200" dirty="0"/>
              <a:t> </a:t>
            </a:r>
            <a:r>
              <a:rPr lang="lv-LV" dirty="0" err="1"/>
              <a:t>malesuada</a:t>
            </a:r>
            <a:r>
              <a:rPr lang="lv-LV" spc="335" dirty="0"/>
              <a:t> </a:t>
            </a:r>
            <a:r>
              <a:rPr lang="lv-LV" dirty="0" err="1"/>
              <a:t>risus</a:t>
            </a:r>
            <a:r>
              <a:rPr lang="lv-LV" spc="140" dirty="0"/>
              <a:t> </a:t>
            </a:r>
            <a:r>
              <a:rPr lang="lv-LV" dirty="0" err="1"/>
              <a:t>in</a:t>
            </a:r>
            <a:r>
              <a:rPr lang="lv-LV" dirty="0"/>
              <a:t>,</a:t>
            </a:r>
            <a:r>
              <a:rPr lang="lv-LV" spc="275" dirty="0"/>
              <a:t> </a:t>
            </a:r>
            <a:r>
              <a:rPr lang="lv-LV" spc="50" dirty="0" err="1"/>
              <a:t>feugiat</a:t>
            </a:r>
            <a:r>
              <a:rPr lang="lv-LV" spc="270" dirty="0"/>
              <a:t> </a:t>
            </a:r>
            <a:r>
              <a:rPr lang="lv-LV" spc="80" dirty="0" err="1"/>
              <a:t>nibh</a:t>
            </a:r>
            <a:r>
              <a:rPr lang="lv-LV" spc="80" dirty="0"/>
              <a:t>. </a:t>
            </a:r>
            <a:r>
              <a:rPr lang="lv-LV" dirty="0" err="1"/>
              <a:t>Sed</a:t>
            </a:r>
            <a:r>
              <a:rPr lang="lv-LV" spc="165" dirty="0"/>
              <a:t> </a:t>
            </a:r>
            <a:r>
              <a:rPr lang="lv-LV" spc="90" dirty="0" err="1"/>
              <a:t>dictum</a:t>
            </a:r>
            <a:r>
              <a:rPr lang="lv-LV" spc="90" dirty="0"/>
              <a:t>,</a:t>
            </a:r>
            <a:r>
              <a:rPr lang="lv-LV" spc="150" dirty="0"/>
              <a:t> </a:t>
            </a:r>
            <a:r>
              <a:rPr lang="lv-LV" spc="60" dirty="0" err="1"/>
              <a:t>neque</a:t>
            </a:r>
            <a:r>
              <a:rPr lang="lv-LV" spc="215" dirty="0"/>
              <a:t> </a:t>
            </a:r>
            <a:r>
              <a:rPr lang="lv-LV" dirty="0" err="1"/>
              <a:t>eget</a:t>
            </a:r>
            <a:r>
              <a:rPr lang="lv-LV" spc="204" dirty="0"/>
              <a:t> </a:t>
            </a:r>
            <a:r>
              <a:rPr lang="lv-LV" spc="55" dirty="0" err="1"/>
              <a:t>ultrices</a:t>
            </a:r>
            <a:r>
              <a:rPr lang="lv-LV" spc="235" dirty="0"/>
              <a:t> </a:t>
            </a:r>
            <a:r>
              <a:rPr lang="lv-LV" dirty="0" err="1"/>
              <a:t>dapibus</a:t>
            </a:r>
            <a:r>
              <a:rPr lang="lv-LV" dirty="0"/>
              <a:t>,</a:t>
            </a:r>
            <a:r>
              <a:rPr lang="lv-LV" spc="200" dirty="0"/>
              <a:t> </a:t>
            </a:r>
            <a:r>
              <a:rPr lang="lv-LV" spc="80" dirty="0" err="1"/>
              <a:t>velit</a:t>
            </a:r>
            <a:r>
              <a:rPr lang="lv-LV" spc="200" dirty="0"/>
              <a:t> </a:t>
            </a:r>
            <a:r>
              <a:rPr lang="lv-LV" spc="100" dirty="0" err="1"/>
              <a:t>dui</a:t>
            </a:r>
            <a:r>
              <a:rPr lang="lv-LV" spc="80" dirty="0"/>
              <a:t> </a:t>
            </a:r>
            <a:r>
              <a:rPr lang="lv-LV" spc="70" dirty="0" err="1"/>
              <a:t>ornare</a:t>
            </a:r>
            <a:r>
              <a:rPr lang="lv-LV" spc="229" dirty="0"/>
              <a:t> </a:t>
            </a:r>
            <a:r>
              <a:rPr lang="lv-LV" spc="65" dirty="0" err="1"/>
              <a:t>neque</a:t>
            </a:r>
            <a:r>
              <a:rPr lang="lv-LV" spc="65" dirty="0"/>
              <a:t>,</a:t>
            </a:r>
            <a:r>
              <a:rPr lang="lv-LV" spc="135" dirty="0"/>
              <a:t> </a:t>
            </a:r>
            <a:r>
              <a:rPr lang="lv-LV" spc="50" dirty="0" err="1"/>
              <a:t>ut</a:t>
            </a:r>
            <a:r>
              <a:rPr lang="lv-LV" spc="320" dirty="0"/>
              <a:t> </a:t>
            </a:r>
            <a:r>
              <a:rPr lang="lv-LV" spc="70" dirty="0" err="1"/>
              <a:t>sollicitudin</a:t>
            </a:r>
            <a:r>
              <a:rPr lang="lv-LV" spc="254" dirty="0"/>
              <a:t> </a:t>
            </a:r>
            <a:r>
              <a:rPr lang="lv-LV" spc="50" dirty="0"/>
              <a:t>urna</a:t>
            </a:r>
            <a:r>
              <a:rPr lang="lv-LV" spc="254" dirty="0"/>
              <a:t> </a:t>
            </a:r>
            <a:r>
              <a:rPr lang="lv-LV" spc="-10" dirty="0" err="1"/>
              <a:t>lacus</a:t>
            </a:r>
            <a:r>
              <a:rPr lang="lv-LV" spc="-10" dirty="0"/>
              <a:t> </a:t>
            </a:r>
            <a:r>
              <a:rPr lang="lv-LV" dirty="0"/>
              <a:t>vel</a:t>
            </a:r>
            <a:r>
              <a:rPr lang="lv-LV" spc="95" dirty="0"/>
              <a:t> </a:t>
            </a:r>
            <a:r>
              <a:rPr lang="lv-LV" dirty="0" err="1"/>
              <a:t>magna</a:t>
            </a:r>
            <a:r>
              <a:rPr lang="lv-LV" dirty="0"/>
              <a:t>.</a:t>
            </a:r>
            <a:r>
              <a:rPr lang="lv-LV" spc="135" dirty="0"/>
              <a:t> </a:t>
            </a:r>
            <a:r>
              <a:rPr lang="lv-LV" spc="65" dirty="0" err="1"/>
              <a:t>Nullam</a:t>
            </a:r>
            <a:r>
              <a:rPr lang="lv-LV" spc="120" dirty="0"/>
              <a:t> </a:t>
            </a:r>
            <a:r>
              <a:rPr lang="lv-LV" spc="90" dirty="0" err="1"/>
              <a:t>imperdiet</a:t>
            </a:r>
            <a:r>
              <a:rPr lang="lv-LV" spc="185" dirty="0"/>
              <a:t> </a:t>
            </a:r>
            <a:r>
              <a:rPr lang="lv-LV" dirty="0" err="1"/>
              <a:t>cursus</a:t>
            </a:r>
            <a:r>
              <a:rPr lang="lv-LV" spc="125" dirty="0"/>
              <a:t> </a:t>
            </a:r>
            <a:r>
              <a:rPr lang="lv-LV" spc="80" dirty="0" err="1"/>
              <a:t>enim</a:t>
            </a:r>
            <a:r>
              <a:rPr lang="lv-LV" spc="80" dirty="0"/>
              <a:t>,</a:t>
            </a:r>
            <a:r>
              <a:rPr lang="lv-LV" spc="110" dirty="0"/>
              <a:t> </a:t>
            </a:r>
            <a:r>
              <a:rPr lang="lv-LV" dirty="0" err="1"/>
              <a:t>eget</a:t>
            </a:r>
            <a:r>
              <a:rPr lang="lv-LV" spc="100" dirty="0"/>
              <a:t> </a:t>
            </a:r>
            <a:r>
              <a:rPr lang="lv-LV" dirty="0" err="1"/>
              <a:t>lacinia</a:t>
            </a:r>
            <a:r>
              <a:rPr lang="lv-LV" spc="220" dirty="0"/>
              <a:t> </a:t>
            </a:r>
            <a:r>
              <a:rPr lang="lv-LV" spc="90" dirty="0" err="1"/>
              <a:t>lorem</a:t>
            </a:r>
            <a:r>
              <a:rPr lang="lv-LV" spc="155" dirty="0"/>
              <a:t> </a:t>
            </a:r>
            <a:r>
              <a:rPr lang="lv-LV" dirty="0" err="1"/>
              <a:t>rhoncus</a:t>
            </a:r>
            <a:r>
              <a:rPr lang="lv-LV" spc="175" dirty="0"/>
              <a:t> </a:t>
            </a:r>
            <a:r>
              <a:rPr lang="lv-LV" spc="55" dirty="0"/>
              <a:t>sit</a:t>
            </a:r>
            <a:r>
              <a:rPr lang="lv-LV" spc="95" dirty="0"/>
              <a:t> </a:t>
            </a:r>
            <a:r>
              <a:rPr lang="lv-LV" spc="80" dirty="0" err="1"/>
              <a:t>amet</a:t>
            </a:r>
            <a:r>
              <a:rPr lang="lv-LV" spc="80" dirty="0"/>
              <a:t>.</a:t>
            </a:r>
            <a:r>
              <a:rPr lang="lv-LV" spc="50" dirty="0"/>
              <a:t> </a:t>
            </a:r>
            <a:r>
              <a:rPr lang="lv-LV" spc="-25" dirty="0" err="1"/>
              <a:t>Cras</a:t>
            </a:r>
            <a:r>
              <a:rPr lang="lv-LV" spc="150" dirty="0"/>
              <a:t> </a:t>
            </a:r>
            <a:r>
              <a:rPr lang="lv-LV" spc="60" dirty="0" err="1"/>
              <a:t>eleifend</a:t>
            </a:r>
            <a:r>
              <a:rPr lang="lv-LV" spc="130" dirty="0"/>
              <a:t> </a:t>
            </a:r>
            <a:r>
              <a:rPr lang="lv-LV" spc="80" dirty="0" err="1"/>
              <a:t>quam</a:t>
            </a:r>
            <a:r>
              <a:rPr lang="lv-LV" spc="120" dirty="0"/>
              <a:t> </a:t>
            </a:r>
            <a:r>
              <a:rPr lang="lv-LV" dirty="0" err="1"/>
              <a:t>eget</a:t>
            </a:r>
            <a:r>
              <a:rPr lang="lv-LV" spc="130" dirty="0"/>
              <a:t> </a:t>
            </a:r>
            <a:r>
              <a:rPr lang="lv-LV" spc="55" dirty="0" err="1"/>
              <a:t>orci</a:t>
            </a:r>
            <a:r>
              <a:rPr lang="lv-LV" spc="80" dirty="0"/>
              <a:t> </a:t>
            </a:r>
            <a:r>
              <a:rPr lang="lv-LV" spc="60" dirty="0" err="1"/>
              <a:t>vestibulum</a:t>
            </a:r>
            <a:r>
              <a:rPr lang="lv-LV" spc="280" dirty="0"/>
              <a:t> </a:t>
            </a:r>
            <a:r>
              <a:rPr lang="lv-LV" dirty="0" err="1"/>
              <a:t>convallis</a:t>
            </a:r>
            <a:r>
              <a:rPr lang="lv-LV" dirty="0"/>
              <a:t>.</a:t>
            </a:r>
            <a:r>
              <a:rPr lang="lv-LV" spc="150" dirty="0"/>
              <a:t> </a:t>
            </a:r>
            <a:r>
              <a:rPr lang="lv-LV" dirty="0" err="1"/>
              <a:t>Nunc</a:t>
            </a:r>
            <a:r>
              <a:rPr lang="lv-LV" spc="190" dirty="0"/>
              <a:t> </a:t>
            </a:r>
            <a:r>
              <a:rPr lang="lv-LV" dirty="0"/>
              <a:t>sit</a:t>
            </a:r>
            <a:r>
              <a:rPr lang="lv-LV" spc="110" dirty="0"/>
              <a:t> </a:t>
            </a:r>
            <a:r>
              <a:rPr lang="lv-LV" spc="80" dirty="0" err="1"/>
              <a:t>amet</a:t>
            </a:r>
            <a:r>
              <a:rPr lang="lv-LV" spc="200" dirty="0"/>
              <a:t> </a:t>
            </a:r>
            <a:r>
              <a:rPr lang="lv-LV" spc="-10" dirty="0" err="1"/>
              <a:t>rhoncus</a:t>
            </a:r>
            <a:r>
              <a:rPr lang="lv-LV" spc="-10" dirty="0"/>
              <a:t> </a:t>
            </a:r>
            <a:r>
              <a:rPr lang="lv-LV" dirty="0" err="1"/>
              <a:t>est</a:t>
            </a:r>
            <a:r>
              <a:rPr lang="lv-LV" dirty="0"/>
              <a:t>.</a:t>
            </a:r>
            <a:r>
              <a:rPr lang="lv-LV" spc="35" dirty="0"/>
              <a:t> </a:t>
            </a:r>
            <a:r>
              <a:rPr lang="lv-LV" dirty="0" err="1"/>
              <a:t>Donec</a:t>
            </a:r>
            <a:r>
              <a:rPr lang="lv-LV" spc="190" dirty="0"/>
              <a:t> </a:t>
            </a:r>
            <a:r>
              <a:rPr lang="lv-LV" spc="75" dirty="0" err="1"/>
              <a:t>at</a:t>
            </a:r>
            <a:r>
              <a:rPr lang="lv-LV" spc="80" dirty="0"/>
              <a:t> </a:t>
            </a:r>
            <a:r>
              <a:rPr lang="lv-LV" spc="60" dirty="0" err="1"/>
              <a:t>neque</a:t>
            </a:r>
            <a:r>
              <a:rPr lang="lv-LV" spc="125" dirty="0"/>
              <a:t> </a:t>
            </a:r>
            <a:r>
              <a:rPr lang="lv-LV" spc="55" dirty="0" err="1"/>
              <a:t>viverra</a:t>
            </a:r>
            <a:r>
              <a:rPr lang="lv-LV" spc="55" dirty="0"/>
              <a:t>,</a:t>
            </a:r>
            <a:r>
              <a:rPr lang="lv-LV" spc="70" dirty="0"/>
              <a:t> </a:t>
            </a:r>
            <a:r>
              <a:rPr lang="lv-LV" spc="75" dirty="0" err="1"/>
              <a:t>efficitur</a:t>
            </a:r>
            <a:r>
              <a:rPr lang="lv-LV" spc="195" dirty="0"/>
              <a:t> </a:t>
            </a:r>
            <a:r>
              <a:rPr lang="lv-LV" spc="80" dirty="0" err="1"/>
              <a:t>velit</a:t>
            </a:r>
            <a:r>
              <a:rPr lang="lv-LV" spc="120" dirty="0"/>
              <a:t> </a:t>
            </a:r>
            <a:r>
              <a:rPr lang="lv-LV" dirty="0" err="1"/>
              <a:t>sed</a:t>
            </a:r>
            <a:r>
              <a:rPr lang="lv-LV" dirty="0"/>
              <a:t>,</a:t>
            </a:r>
            <a:r>
              <a:rPr lang="lv-LV" spc="70" dirty="0"/>
              <a:t> </a:t>
            </a:r>
            <a:r>
              <a:rPr lang="lv-LV" dirty="0" err="1"/>
              <a:t>sagittis</a:t>
            </a:r>
            <a:r>
              <a:rPr lang="lv-LV" spc="125" dirty="0"/>
              <a:t> </a:t>
            </a:r>
            <a:r>
              <a:rPr lang="lv-LV" spc="85" dirty="0" err="1"/>
              <a:t>odio</a:t>
            </a:r>
            <a:r>
              <a:rPr lang="lv-LV" spc="85" dirty="0"/>
              <a:t>.</a:t>
            </a:r>
            <a:r>
              <a:rPr lang="lv-LV" spc="40" dirty="0"/>
              <a:t> </a:t>
            </a:r>
            <a:r>
              <a:rPr lang="lv-LV" dirty="0" err="1"/>
              <a:t>Vestibulum</a:t>
            </a:r>
            <a:r>
              <a:rPr lang="lv-LV" spc="275" dirty="0"/>
              <a:t> </a:t>
            </a:r>
            <a:r>
              <a:rPr lang="lv-LV" dirty="0" err="1"/>
              <a:t>arcu</a:t>
            </a:r>
            <a:r>
              <a:rPr lang="lv-LV" spc="80" dirty="0"/>
              <a:t> </a:t>
            </a:r>
            <a:r>
              <a:rPr lang="lv-LV" spc="80" dirty="0" err="1"/>
              <a:t>enim</a:t>
            </a:r>
            <a:r>
              <a:rPr lang="lv-LV" spc="80" dirty="0"/>
              <a:t>,</a:t>
            </a:r>
            <a:r>
              <a:rPr lang="lv-LV" spc="45" dirty="0"/>
              <a:t> </a:t>
            </a:r>
            <a:r>
              <a:rPr lang="lv-LV" dirty="0" err="1"/>
              <a:t>scelerisque</a:t>
            </a:r>
            <a:r>
              <a:rPr lang="lv-LV" spc="260" dirty="0"/>
              <a:t> </a:t>
            </a:r>
            <a:r>
              <a:rPr lang="lv-LV" dirty="0" err="1"/>
              <a:t>nee</a:t>
            </a:r>
            <a:r>
              <a:rPr lang="lv-LV" spc="45" dirty="0"/>
              <a:t> </a:t>
            </a:r>
            <a:r>
              <a:rPr lang="lv-LV" spc="60" dirty="0" err="1"/>
              <a:t>erat</a:t>
            </a:r>
            <a:r>
              <a:rPr lang="lv-LV" spc="120" dirty="0"/>
              <a:t> </a:t>
            </a:r>
            <a:r>
              <a:rPr lang="lv-LV" spc="80" dirty="0"/>
              <a:t>non,</a:t>
            </a:r>
            <a:r>
              <a:rPr lang="lv-LV" spc="70" dirty="0"/>
              <a:t> </a:t>
            </a:r>
            <a:r>
              <a:rPr lang="lv-LV" spc="130" dirty="0" err="1"/>
              <a:t>rutrum</a:t>
            </a:r>
            <a:r>
              <a:rPr lang="lv-LV" spc="145" dirty="0"/>
              <a:t> </a:t>
            </a:r>
            <a:r>
              <a:rPr lang="lv-LV" dirty="0" err="1"/>
              <a:t>dignissim</a:t>
            </a:r>
            <a:r>
              <a:rPr lang="lv-LV" spc="250" dirty="0"/>
              <a:t> </a:t>
            </a:r>
            <a:r>
              <a:rPr lang="lv-LV" spc="75" dirty="0"/>
              <a:t>metus.</a:t>
            </a:r>
            <a:r>
              <a:rPr lang="lv-LV" spc="-5" dirty="0"/>
              <a:t> </a:t>
            </a:r>
            <a:r>
              <a:rPr lang="lv-LV" dirty="0" err="1"/>
              <a:t>Suspendisse</a:t>
            </a:r>
            <a:r>
              <a:rPr lang="lv-LV" spc="350" dirty="0"/>
              <a:t> </a:t>
            </a:r>
            <a:r>
              <a:rPr lang="lv-LV" dirty="0" err="1"/>
              <a:t>ut</a:t>
            </a:r>
            <a:r>
              <a:rPr lang="lv-LV" spc="420" dirty="0"/>
              <a:t> </a:t>
            </a:r>
            <a:r>
              <a:rPr lang="lv-LV" spc="-25" dirty="0" err="1"/>
              <a:t>dui</a:t>
            </a:r>
            <a:r>
              <a:rPr lang="lv-LV" spc="-25" dirty="0"/>
              <a:t> </a:t>
            </a:r>
            <a:r>
              <a:rPr lang="lv-LV" spc="-10" dirty="0" err="1"/>
              <a:t>arcu</a:t>
            </a:r>
            <a:r>
              <a:rPr lang="lv-LV" spc="-10" dirty="0"/>
              <a:t>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lang="lv-LV" sz="2350" dirty="0"/>
          </a:p>
          <a:p>
            <a:pPr marL="15240" marR="5080" indent="-3175" algn="just">
              <a:lnSpc>
                <a:spcPct val="117600"/>
              </a:lnSpc>
            </a:pPr>
            <a:r>
              <a:rPr lang="lv-LV" dirty="0" err="1"/>
              <a:t>Class</a:t>
            </a:r>
            <a:r>
              <a:rPr lang="lv-LV" spc="425" dirty="0"/>
              <a:t> </a:t>
            </a:r>
            <a:r>
              <a:rPr lang="lv-LV" spc="85" dirty="0" err="1"/>
              <a:t>aptent</a:t>
            </a:r>
            <a:r>
              <a:rPr lang="lv-LV" spc="445" dirty="0"/>
              <a:t> </a:t>
            </a:r>
            <a:r>
              <a:rPr lang="lv-LV" spc="85" dirty="0" err="1"/>
              <a:t>taciti</a:t>
            </a:r>
            <a:r>
              <a:rPr lang="lv-LV" spc="365" dirty="0"/>
              <a:t> </a:t>
            </a:r>
            <a:r>
              <a:rPr lang="lv-LV" dirty="0" err="1"/>
              <a:t>sociosqu</a:t>
            </a:r>
            <a:r>
              <a:rPr lang="lv-LV" spc="480" dirty="0"/>
              <a:t> </a:t>
            </a:r>
            <a:r>
              <a:rPr lang="lv-LV" dirty="0" err="1"/>
              <a:t>ad</a:t>
            </a:r>
            <a:r>
              <a:rPr lang="lv-LV" spc="395" dirty="0"/>
              <a:t> </a:t>
            </a:r>
            <a:r>
              <a:rPr lang="lv-LV" spc="70" dirty="0" err="1"/>
              <a:t>litora</a:t>
            </a:r>
            <a:r>
              <a:rPr lang="lv-LV" spc="430" dirty="0"/>
              <a:t> </a:t>
            </a:r>
            <a:r>
              <a:rPr lang="lv-LV" spc="100" dirty="0" err="1"/>
              <a:t>torquent</a:t>
            </a:r>
            <a:r>
              <a:rPr lang="lv-LV" spc="-15" dirty="0"/>
              <a:t>  </a:t>
            </a:r>
            <a:r>
              <a:rPr lang="lv-LV" spc="70" dirty="0"/>
              <a:t>per</a:t>
            </a:r>
            <a:r>
              <a:rPr lang="lv-LV" spc="390" dirty="0"/>
              <a:t> </a:t>
            </a:r>
            <a:r>
              <a:rPr lang="lv-LV" dirty="0" err="1"/>
              <a:t>conubia</a:t>
            </a:r>
            <a:r>
              <a:rPr lang="lv-LV" spc="5" dirty="0"/>
              <a:t>  </a:t>
            </a:r>
            <a:r>
              <a:rPr lang="lv-LV" spc="55" dirty="0" err="1"/>
              <a:t>nostra</a:t>
            </a:r>
            <a:r>
              <a:rPr lang="lv-LV" spc="55" dirty="0"/>
              <a:t>,</a:t>
            </a:r>
            <a:r>
              <a:rPr lang="lv-LV" spc="370" dirty="0"/>
              <a:t> </a:t>
            </a:r>
            <a:r>
              <a:rPr lang="lv-LV" spc="70" dirty="0"/>
              <a:t>per</a:t>
            </a:r>
            <a:r>
              <a:rPr lang="lv-LV" spc="395" dirty="0"/>
              <a:t> </a:t>
            </a:r>
            <a:r>
              <a:rPr lang="lv-LV" spc="50" dirty="0" err="1"/>
              <a:t>inceptos</a:t>
            </a:r>
            <a:r>
              <a:rPr lang="lv-LV" spc="490" dirty="0"/>
              <a:t> </a:t>
            </a:r>
            <a:r>
              <a:rPr lang="lv-LV" dirty="0" err="1"/>
              <a:t>himenaeos</a:t>
            </a:r>
            <a:r>
              <a:rPr lang="lv-LV" dirty="0"/>
              <a:t>.</a:t>
            </a:r>
            <a:r>
              <a:rPr lang="lv-LV" spc="10" dirty="0"/>
              <a:t>  </a:t>
            </a:r>
            <a:r>
              <a:rPr lang="lv-LV" spc="95" dirty="0" err="1"/>
              <a:t>lnterdum</a:t>
            </a:r>
            <a:r>
              <a:rPr lang="lv-LV" spc="459" dirty="0"/>
              <a:t> </a:t>
            </a:r>
            <a:r>
              <a:rPr lang="lv-LV" spc="85" dirty="0" err="1"/>
              <a:t>et</a:t>
            </a:r>
            <a:r>
              <a:rPr lang="lv-LV" spc="409" dirty="0"/>
              <a:t> </a:t>
            </a:r>
            <a:r>
              <a:rPr lang="lv-LV" dirty="0" err="1"/>
              <a:t>malesuada</a:t>
            </a:r>
            <a:r>
              <a:rPr lang="lv-LV" spc="5" dirty="0"/>
              <a:t>  </a:t>
            </a:r>
            <a:r>
              <a:rPr lang="lv-LV" dirty="0" err="1"/>
              <a:t>fames</a:t>
            </a:r>
            <a:r>
              <a:rPr lang="lv-LV" spc="434" dirty="0"/>
              <a:t> </a:t>
            </a:r>
            <a:r>
              <a:rPr lang="lv-LV" dirty="0" err="1"/>
              <a:t>ac</a:t>
            </a:r>
            <a:r>
              <a:rPr lang="lv-LV" spc="420" dirty="0"/>
              <a:t> </a:t>
            </a:r>
            <a:r>
              <a:rPr lang="lv-LV" spc="60" dirty="0" err="1"/>
              <a:t>ante</a:t>
            </a:r>
            <a:r>
              <a:rPr lang="lv-LV" spc="375" dirty="0"/>
              <a:t> </a:t>
            </a:r>
            <a:r>
              <a:rPr lang="lv-LV" spc="55" dirty="0" err="1"/>
              <a:t>ipsum</a:t>
            </a:r>
            <a:r>
              <a:rPr lang="lv-LV" spc="475" dirty="0"/>
              <a:t> </a:t>
            </a:r>
            <a:r>
              <a:rPr lang="lv-LV" spc="70" dirty="0" err="1"/>
              <a:t>primis</a:t>
            </a:r>
            <a:r>
              <a:rPr lang="lv-LV" spc="370" dirty="0"/>
              <a:t> </a:t>
            </a:r>
            <a:r>
              <a:rPr lang="lv-LV" spc="35" dirty="0" err="1"/>
              <a:t>in</a:t>
            </a:r>
            <a:r>
              <a:rPr lang="lv-LV" spc="35" dirty="0"/>
              <a:t> </a:t>
            </a:r>
            <a:r>
              <a:rPr lang="lv-LV" dirty="0" err="1"/>
              <a:t>faucibus</a:t>
            </a:r>
            <a:r>
              <a:rPr lang="lv-LV" dirty="0"/>
              <a:t>.</a:t>
            </a:r>
            <a:r>
              <a:rPr lang="lv-LV" spc="75" dirty="0"/>
              <a:t> </a:t>
            </a:r>
            <a:r>
              <a:rPr lang="lv-LV" dirty="0" err="1"/>
              <a:t>Sed</a:t>
            </a:r>
            <a:r>
              <a:rPr lang="lv-LV" spc="120" dirty="0"/>
              <a:t> </a:t>
            </a:r>
            <a:r>
              <a:rPr lang="lv-LV" dirty="0" err="1"/>
              <a:t>ut</a:t>
            </a:r>
            <a:r>
              <a:rPr lang="lv-LV" spc="430" dirty="0"/>
              <a:t> </a:t>
            </a:r>
            <a:r>
              <a:rPr lang="lv-LV" spc="80" dirty="0" err="1"/>
              <a:t>velit</a:t>
            </a:r>
            <a:r>
              <a:rPr lang="lv-LV" spc="150" dirty="0"/>
              <a:t> </a:t>
            </a:r>
            <a:r>
              <a:rPr lang="lv-LV" spc="80" dirty="0" err="1"/>
              <a:t>bibendum</a:t>
            </a:r>
            <a:r>
              <a:rPr lang="lv-LV" spc="80" dirty="0"/>
              <a:t>,</a:t>
            </a:r>
            <a:r>
              <a:rPr lang="lv-LV" spc="95" dirty="0"/>
              <a:t> </a:t>
            </a:r>
            <a:r>
              <a:rPr lang="lv-LV" dirty="0" err="1"/>
              <a:t>gravida</a:t>
            </a:r>
            <a:r>
              <a:rPr lang="lv-LV" spc="190" dirty="0"/>
              <a:t> </a:t>
            </a:r>
            <a:r>
              <a:rPr lang="lv-LV" dirty="0" err="1"/>
              <a:t>sem</a:t>
            </a:r>
            <a:r>
              <a:rPr lang="lv-LV" spc="130" dirty="0"/>
              <a:t> </a:t>
            </a:r>
            <a:r>
              <a:rPr lang="lv-LV" dirty="0" err="1"/>
              <a:t>ac</a:t>
            </a:r>
            <a:r>
              <a:rPr lang="lv-LV" dirty="0"/>
              <a:t>, </a:t>
            </a:r>
            <a:r>
              <a:rPr lang="lv-LV" spc="95" dirty="0" err="1"/>
              <a:t>interdum</a:t>
            </a:r>
            <a:r>
              <a:rPr lang="lv-LV" spc="204" dirty="0"/>
              <a:t> </a:t>
            </a:r>
            <a:r>
              <a:rPr lang="lv-LV" spc="80" dirty="0" err="1"/>
              <a:t>dui</a:t>
            </a:r>
            <a:r>
              <a:rPr lang="lv-LV" spc="80" dirty="0"/>
              <a:t>.</a:t>
            </a:r>
            <a:r>
              <a:rPr lang="lv-LV" spc="20" dirty="0"/>
              <a:t> </a:t>
            </a:r>
            <a:r>
              <a:rPr lang="lv-LV" dirty="0" err="1"/>
              <a:t>Praesent</a:t>
            </a:r>
            <a:r>
              <a:rPr lang="lv-LV" spc="265" dirty="0"/>
              <a:t> </a:t>
            </a:r>
            <a:r>
              <a:rPr lang="lv-LV" dirty="0" err="1"/>
              <a:t>a</a:t>
            </a:r>
            <a:r>
              <a:rPr lang="lv-LV" spc="114" dirty="0"/>
              <a:t> </a:t>
            </a:r>
            <a:r>
              <a:rPr lang="lv-LV" spc="65" dirty="0" err="1"/>
              <a:t>auctor</a:t>
            </a:r>
            <a:r>
              <a:rPr lang="lv-LV" spc="150" dirty="0"/>
              <a:t> </a:t>
            </a:r>
            <a:r>
              <a:rPr lang="lv-LV" spc="90" dirty="0" err="1"/>
              <a:t>enim</a:t>
            </a:r>
            <a:r>
              <a:rPr lang="lv-LV" spc="90" dirty="0"/>
              <a:t>.</a:t>
            </a:r>
            <a:r>
              <a:rPr lang="lv-LV" spc="70" dirty="0"/>
              <a:t> </a:t>
            </a:r>
            <a:r>
              <a:rPr lang="lv-LV" spc="50" dirty="0"/>
              <a:t>Nam</a:t>
            </a:r>
            <a:r>
              <a:rPr lang="lv-LV" spc="120" dirty="0"/>
              <a:t> </a:t>
            </a:r>
            <a:r>
              <a:rPr lang="lv-LV" spc="60" dirty="0" err="1"/>
              <a:t>vestibulum</a:t>
            </a:r>
            <a:r>
              <a:rPr lang="lv-LV" spc="260" dirty="0"/>
              <a:t> </a:t>
            </a:r>
            <a:r>
              <a:rPr lang="lv-LV" dirty="0" err="1"/>
              <a:t>congue</a:t>
            </a:r>
            <a:r>
              <a:rPr lang="lv-LV" spc="160" dirty="0"/>
              <a:t> </a:t>
            </a:r>
            <a:r>
              <a:rPr lang="lv-LV" spc="60" dirty="0" err="1"/>
              <a:t>dolor</a:t>
            </a:r>
            <a:r>
              <a:rPr lang="lv-LV" spc="60" dirty="0"/>
              <a:t>,</a:t>
            </a:r>
            <a:r>
              <a:rPr lang="lv-LV" spc="55" dirty="0"/>
              <a:t> </a:t>
            </a:r>
            <a:r>
              <a:rPr lang="lv-LV" dirty="0" err="1"/>
              <a:t>ac</a:t>
            </a:r>
            <a:r>
              <a:rPr lang="lv-LV" spc="105" dirty="0"/>
              <a:t> </a:t>
            </a:r>
            <a:r>
              <a:rPr lang="lv-LV" dirty="0" err="1"/>
              <a:t>malesuada</a:t>
            </a:r>
            <a:r>
              <a:rPr lang="lv-LV" spc="360" dirty="0"/>
              <a:t> </a:t>
            </a:r>
            <a:r>
              <a:rPr lang="lv-LV" dirty="0" err="1"/>
              <a:t>nunc</a:t>
            </a:r>
            <a:r>
              <a:rPr lang="lv-LV" spc="120" dirty="0"/>
              <a:t> </a:t>
            </a:r>
            <a:r>
              <a:rPr lang="lv-LV" spc="90" dirty="0" err="1"/>
              <a:t>volutpat</a:t>
            </a:r>
            <a:r>
              <a:rPr lang="lv-LV" spc="229" dirty="0"/>
              <a:t> </a:t>
            </a:r>
            <a:r>
              <a:rPr lang="lv-LV" spc="-20" dirty="0" err="1"/>
              <a:t>nee</a:t>
            </a:r>
            <a:r>
              <a:rPr lang="lv-LV" spc="-20" dirty="0"/>
              <a:t>. </a:t>
            </a:r>
            <a:r>
              <a:rPr lang="lv-LV" dirty="0" err="1"/>
              <a:t>Aenean</a:t>
            </a:r>
            <a:r>
              <a:rPr lang="lv-LV" spc="295" dirty="0"/>
              <a:t> </a:t>
            </a:r>
            <a:r>
              <a:rPr lang="lv-LV" spc="55" dirty="0" err="1"/>
              <a:t>maximus</a:t>
            </a:r>
            <a:r>
              <a:rPr lang="lv-LV" spc="250" dirty="0"/>
              <a:t> </a:t>
            </a:r>
            <a:r>
              <a:rPr lang="lv-LV" spc="90" dirty="0" err="1"/>
              <a:t>turpis</a:t>
            </a:r>
            <a:r>
              <a:rPr lang="lv-LV" spc="250" dirty="0"/>
              <a:t> </a:t>
            </a:r>
            <a:r>
              <a:rPr lang="lv-LV" dirty="0" err="1"/>
              <a:t>quis</a:t>
            </a:r>
            <a:r>
              <a:rPr lang="lv-LV" spc="240" dirty="0"/>
              <a:t> </a:t>
            </a:r>
            <a:r>
              <a:rPr lang="lv-LV" dirty="0" err="1"/>
              <a:t>lectus</a:t>
            </a:r>
            <a:r>
              <a:rPr lang="lv-LV" spc="225" dirty="0"/>
              <a:t> </a:t>
            </a:r>
            <a:r>
              <a:rPr lang="lv-LV" dirty="0" err="1"/>
              <a:t>dapibus</a:t>
            </a:r>
            <a:r>
              <a:rPr lang="lv-LV" dirty="0"/>
              <a:t>,</a:t>
            </a:r>
            <a:r>
              <a:rPr lang="lv-LV" spc="280" dirty="0"/>
              <a:t> </a:t>
            </a:r>
            <a:r>
              <a:rPr lang="lv-LV" spc="90" dirty="0"/>
              <a:t>non</a:t>
            </a:r>
            <a:r>
              <a:rPr lang="lv-LV" spc="170" dirty="0"/>
              <a:t> </a:t>
            </a:r>
            <a:r>
              <a:rPr lang="lv-LV" spc="90" dirty="0" err="1"/>
              <a:t>imperdiet</a:t>
            </a:r>
            <a:r>
              <a:rPr lang="lv-LV" spc="330" dirty="0"/>
              <a:t> </a:t>
            </a:r>
            <a:r>
              <a:rPr lang="lv-LV" dirty="0" err="1"/>
              <a:t>magna</a:t>
            </a:r>
            <a:r>
              <a:rPr lang="lv-LV" spc="335" dirty="0"/>
              <a:t> </a:t>
            </a:r>
            <a:r>
              <a:rPr lang="lv-LV" dirty="0" err="1"/>
              <a:t>convallis</a:t>
            </a:r>
            <a:r>
              <a:rPr lang="lv-LV" dirty="0"/>
              <a:t>.</a:t>
            </a:r>
            <a:r>
              <a:rPr lang="lv-LV" spc="245" dirty="0"/>
              <a:t> </a:t>
            </a:r>
            <a:r>
              <a:rPr lang="lv-LV" dirty="0" err="1"/>
              <a:t>Cras</a:t>
            </a:r>
            <a:r>
              <a:rPr lang="lv-LV" spc="240" dirty="0"/>
              <a:t> </a:t>
            </a:r>
            <a:r>
              <a:rPr lang="lv-LV" dirty="0" err="1"/>
              <a:t>scelerisque</a:t>
            </a:r>
            <a:r>
              <a:rPr lang="lv-LV" spc="360" dirty="0"/>
              <a:t> </a:t>
            </a:r>
            <a:r>
              <a:rPr lang="lv-LV" spc="60" dirty="0" err="1"/>
              <a:t>tellus</a:t>
            </a:r>
            <a:r>
              <a:rPr lang="lv-LV" spc="210" dirty="0"/>
              <a:t> </a:t>
            </a:r>
            <a:r>
              <a:rPr lang="lv-LV" spc="65" dirty="0" err="1"/>
              <a:t>id</a:t>
            </a:r>
            <a:r>
              <a:rPr lang="lv-LV" spc="254" dirty="0"/>
              <a:t> </a:t>
            </a:r>
            <a:r>
              <a:rPr lang="lv-LV" dirty="0" err="1"/>
              <a:t>est</a:t>
            </a:r>
            <a:r>
              <a:rPr lang="lv-LV" spc="260" dirty="0"/>
              <a:t> </a:t>
            </a:r>
            <a:r>
              <a:rPr lang="lv-LV" spc="60" dirty="0" err="1"/>
              <a:t>ultricies</a:t>
            </a:r>
            <a:r>
              <a:rPr lang="lv-LV" spc="60" dirty="0"/>
              <a:t>,</a:t>
            </a:r>
            <a:r>
              <a:rPr lang="lv-LV" spc="235" dirty="0"/>
              <a:t> </a:t>
            </a:r>
            <a:r>
              <a:rPr lang="lv-LV" spc="55" dirty="0"/>
              <a:t>sit</a:t>
            </a:r>
            <a:r>
              <a:rPr lang="lv-LV" spc="210" dirty="0"/>
              <a:t> </a:t>
            </a:r>
            <a:r>
              <a:rPr lang="lv-LV" spc="80" dirty="0" err="1"/>
              <a:t>amet</a:t>
            </a:r>
            <a:r>
              <a:rPr lang="lv-LV" spc="280" dirty="0"/>
              <a:t> </a:t>
            </a:r>
            <a:r>
              <a:rPr lang="lv-LV" spc="65" dirty="0" err="1"/>
              <a:t>sollicitudin</a:t>
            </a:r>
            <a:r>
              <a:rPr lang="lv-LV" spc="390" dirty="0"/>
              <a:t> </a:t>
            </a:r>
            <a:r>
              <a:rPr lang="lv-LV" spc="60" dirty="0" err="1"/>
              <a:t>ante</a:t>
            </a:r>
            <a:r>
              <a:rPr lang="lv-LV" spc="254" dirty="0"/>
              <a:t> </a:t>
            </a:r>
            <a:r>
              <a:rPr lang="lv-LV" spc="-10" dirty="0" err="1"/>
              <a:t>dignissim</a:t>
            </a:r>
            <a:r>
              <a:rPr lang="lv-LV" spc="-10" dirty="0"/>
              <a:t>. </a:t>
            </a:r>
            <a:r>
              <a:rPr lang="lv-LV" spc="65" dirty="0" err="1"/>
              <a:t>Aliquam</a:t>
            </a:r>
            <a:r>
              <a:rPr lang="lv-LV" spc="300" dirty="0"/>
              <a:t> </a:t>
            </a:r>
            <a:r>
              <a:rPr lang="lv-LV" spc="75" dirty="0" err="1"/>
              <a:t>mattis</a:t>
            </a:r>
            <a:r>
              <a:rPr lang="lv-LV" spc="215" dirty="0"/>
              <a:t> </a:t>
            </a:r>
            <a:r>
              <a:rPr lang="lv-LV" spc="60" dirty="0" err="1"/>
              <a:t>at</a:t>
            </a:r>
            <a:r>
              <a:rPr lang="lv-LV" spc="210" dirty="0"/>
              <a:t> </a:t>
            </a:r>
            <a:r>
              <a:rPr lang="lv-LV" spc="60" dirty="0" err="1"/>
              <a:t>ante</a:t>
            </a:r>
            <a:r>
              <a:rPr lang="lv-LV" spc="225" dirty="0"/>
              <a:t> </a:t>
            </a:r>
            <a:r>
              <a:rPr lang="lv-LV" dirty="0"/>
              <a:t>sit</a:t>
            </a:r>
            <a:r>
              <a:rPr lang="lv-LV" spc="250" dirty="0"/>
              <a:t> </a:t>
            </a:r>
            <a:r>
              <a:rPr lang="lv-LV" spc="80" dirty="0" err="1"/>
              <a:t>amet</a:t>
            </a:r>
            <a:r>
              <a:rPr lang="lv-LV" spc="245" dirty="0"/>
              <a:t> </a:t>
            </a:r>
            <a:r>
              <a:rPr lang="lv-LV" spc="65" dirty="0" err="1"/>
              <a:t>ornare</a:t>
            </a:r>
            <a:r>
              <a:rPr lang="lv-LV" spc="65" dirty="0"/>
              <a:t>.</a:t>
            </a:r>
            <a:r>
              <a:rPr lang="lv-LV" spc="235" dirty="0"/>
              <a:t> </a:t>
            </a:r>
            <a:r>
              <a:rPr lang="lv-LV" dirty="0" err="1"/>
              <a:t>Duis</a:t>
            </a:r>
            <a:r>
              <a:rPr lang="lv-LV" spc="225" dirty="0"/>
              <a:t> </a:t>
            </a:r>
            <a:r>
              <a:rPr lang="lv-LV" spc="55" dirty="0"/>
              <a:t>sit</a:t>
            </a:r>
            <a:r>
              <a:rPr lang="lv-LV" spc="204" dirty="0"/>
              <a:t> </a:t>
            </a:r>
            <a:r>
              <a:rPr lang="lv-LV" spc="80" dirty="0" err="1"/>
              <a:t>amet</a:t>
            </a:r>
            <a:r>
              <a:rPr lang="lv-LV" spc="270" dirty="0"/>
              <a:t> </a:t>
            </a:r>
            <a:r>
              <a:rPr lang="lv-LV" spc="80" dirty="0" err="1"/>
              <a:t>enim</a:t>
            </a:r>
            <a:r>
              <a:rPr lang="lv-LV" spc="245" dirty="0"/>
              <a:t> </a:t>
            </a:r>
            <a:r>
              <a:rPr lang="lv-LV" spc="55" dirty="0" err="1"/>
              <a:t>in</a:t>
            </a:r>
            <a:r>
              <a:rPr lang="lv-LV" spc="240" dirty="0"/>
              <a:t> </a:t>
            </a:r>
            <a:r>
              <a:rPr lang="lv-LV" spc="70" dirty="0" err="1"/>
              <a:t>lea</a:t>
            </a:r>
            <a:r>
              <a:rPr lang="lv-LV" spc="175" dirty="0"/>
              <a:t> </a:t>
            </a:r>
            <a:r>
              <a:rPr lang="lv-LV" spc="55" dirty="0" err="1"/>
              <a:t>maximus</a:t>
            </a:r>
            <a:r>
              <a:rPr lang="lv-LV" spc="275" dirty="0"/>
              <a:t> </a:t>
            </a:r>
            <a:r>
              <a:rPr lang="lv-LV" dirty="0" err="1"/>
              <a:t>dignissim</a:t>
            </a:r>
            <a:r>
              <a:rPr lang="lv-LV" spc="330" dirty="0"/>
              <a:t> </a:t>
            </a:r>
            <a:r>
              <a:rPr lang="lv-LV" spc="90" dirty="0"/>
              <a:t>non</a:t>
            </a:r>
            <a:r>
              <a:rPr lang="lv-LV" spc="180" dirty="0"/>
              <a:t> </a:t>
            </a:r>
            <a:r>
              <a:rPr lang="lv-LV" dirty="0" err="1"/>
              <a:t>sed</a:t>
            </a:r>
            <a:r>
              <a:rPr lang="lv-LV" spc="245" dirty="0"/>
              <a:t> </a:t>
            </a:r>
            <a:r>
              <a:rPr lang="lv-LV" dirty="0" err="1"/>
              <a:t>magna</a:t>
            </a:r>
            <a:r>
              <a:rPr lang="lv-LV" dirty="0"/>
              <a:t>.</a:t>
            </a:r>
            <a:r>
              <a:rPr lang="lv-LV" spc="175" dirty="0"/>
              <a:t> </a:t>
            </a:r>
            <a:r>
              <a:rPr lang="lv-LV" dirty="0" err="1"/>
              <a:t>Sed</a:t>
            </a:r>
            <a:r>
              <a:rPr lang="lv-LV" spc="204" dirty="0"/>
              <a:t> </a:t>
            </a:r>
            <a:r>
              <a:rPr lang="lv-LV" dirty="0" err="1"/>
              <a:t>quis</a:t>
            </a:r>
            <a:r>
              <a:rPr lang="lv-LV" spc="200" dirty="0"/>
              <a:t> </a:t>
            </a:r>
            <a:r>
              <a:rPr lang="lv-LV" dirty="0" err="1"/>
              <a:t>lectus</a:t>
            </a:r>
            <a:r>
              <a:rPr lang="lv-LV" spc="220" dirty="0"/>
              <a:t> </a:t>
            </a:r>
            <a:r>
              <a:rPr lang="lv-LV" dirty="0" err="1"/>
              <a:t>id</a:t>
            </a:r>
            <a:r>
              <a:rPr lang="lv-LV" spc="270" dirty="0"/>
              <a:t> </a:t>
            </a:r>
            <a:r>
              <a:rPr lang="lv-LV" spc="60" dirty="0"/>
              <a:t>mi</a:t>
            </a:r>
            <a:r>
              <a:rPr lang="lv-LV" spc="320" dirty="0"/>
              <a:t> </a:t>
            </a:r>
            <a:r>
              <a:rPr lang="lv-LV" spc="50" dirty="0" err="1"/>
              <a:t>pellentesque</a:t>
            </a:r>
            <a:r>
              <a:rPr lang="lv-LV" spc="415" dirty="0"/>
              <a:t> </a:t>
            </a:r>
            <a:r>
              <a:rPr lang="lv-LV" spc="70" dirty="0" err="1"/>
              <a:t>ornare</a:t>
            </a:r>
            <a:r>
              <a:rPr lang="lv-LV" spc="229" dirty="0"/>
              <a:t> </a:t>
            </a:r>
            <a:r>
              <a:rPr lang="lv-LV" spc="75" dirty="0" err="1"/>
              <a:t>at</a:t>
            </a:r>
            <a:r>
              <a:rPr lang="lv-LV" spc="200" dirty="0"/>
              <a:t> </a:t>
            </a:r>
            <a:r>
              <a:rPr lang="lv-LV" spc="35" dirty="0" err="1"/>
              <a:t>eu</a:t>
            </a:r>
            <a:r>
              <a:rPr lang="lv-LV" spc="35" dirty="0"/>
              <a:t> </a:t>
            </a:r>
            <a:r>
              <a:rPr lang="lv-LV" dirty="0" err="1"/>
              <a:t>augue</a:t>
            </a:r>
            <a:r>
              <a:rPr lang="lv-LV" dirty="0"/>
              <a:t>.</a:t>
            </a:r>
            <a:r>
              <a:rPr lang="lv-LV" spc="150" dirty="0"/>
              <a:t> </a:t>
            </a:r>
            <a:r>
              <a:rPr lang="lv-LV" dirty="0" err="1"/>
              <a:t>Pellentesque</a:t>
            </a:r>
            <a:r>
              <a:rPr lang="lv-LV" spc="280" dirty="0"/>
              <a:t> </a:t>
            </a:r>
            <a:r>
              <a:rPr lang="lv-LV" spc="90" dirty="0"/>
              <a:t>non</a:t>
            </a:r>
            <a:r>
              <a:rPr lang="lv-LV" spc="100" dirty="0"/>
              <a:t> </a:t>
            </a:r>
            <a:r>
              <a:rPr lang="lv-LV" dirty="0" err="1"/>
              <a:t>egestas</a:t>
            </a:r>
            <a:r>
              <a:rPr lang="lv-LV" spc="240" dirty="0"/>
              <a:t> </a:t>
            </a:r>
            <a:r>
              <a:rPr lang="lv-LV" spc="80" dirty="0" err="1"/>
              <a:t>enim</a:t>
            </a:r>
            <a:r>
              <a:rPr lang="lv-LV" spc="80" dirty="0"/>
              <a:t>,</a:t>
            </a:r>
            <a:r>
              <a:rPr lang="lv-LV" spc="100" dirty="0"/>
              <a:t> </a:t>
            </a:r>
            <a:r>
              <a:rPr lang="lv-LV" dirty="0" err="1"/>
              <a:t>sed</a:t>
            </a:r>
            <a:r>
              <a:rPr lang="lv-LV" spc="105" dirty="0"/>
              <a:t> </a:t>
            </a:r>
            <a:r>
              <a:rPr lang="lv-LV" dirty="0" err="1"/>
              <a:t>congue</a:t>
            </a:r>
            <a:r>
              <a:rPr lang="lv-LV" spc="240" dirty="0"/>
              <a:t> </a:t>
            </a:r>
            <a:r>
              <a:rPr lang="lv-LV" spc="60" dirty="0" err="1"/>
              <a:t>libero</a:t>
            </a:r>
            <a:r>
              <a:rPr lang="lv-LV" spc="60" dirty="0"/>
              <a:t>.</a:t>
            </a:r>
            <a:r>
              <a:rPr lang="lv-LV" spc="155" dirty="0"/>
              <a:t> </a:t>
            </a:r>
            <a:r>
              <a:rPr lang="lv-LV" spc="50" dirty="0"/>
              <a:t>Nam</a:t>
            </a:r>
            <a:r>
              <a:rPr lang="lv-LV" spc="220" dirty="0"/>
              <a:t> </a:t>
            </a:r>
            <a:r>
              <a:rPr lang="lv-LV" spc="90" dirty="0"/>
              <a:t>non</a:t>
            </a:r>
            <a:r>
              <a:rPr lang="lv-LV" spc="105" dirty="0"/>
              <a:t> </a:t>
            </a:r>
            <a:r>
              <a:rPr lang="lv-LV" spc="45" dirty="0" err="1"/>
              <a:t>posuere</a:t>
            </a:r>
            <a:r>
              <a:rPr lang="lv-LV" spc="190" dirty="0"/>
              <a:t> </a:t>
            </a:r>
            <a:r>
              <a:rPr lang="lv-LV" dirty="0" err="1"/>
              <a:t>sapien</a:t>
            </a:r>
            <a:r>
              <a:rPr lang="lv-LV" dirty="0"/>
              <a:t>,</a:t>
            </a:r>
            <a:r>
              <a:rPr lang="lv-LV" spc="114" dirty="0"/>
              <a:t> </a:t>
            </a:r>
            <a:r>
              <a:rPr lang="lv-LV" spc="70" dirty="0" err="1"/>
              <a:t>eu</a:t>
            </a:r>
            <a:r>
              <a:rPr lang="lv-LV" spc="90" dirty="0"/>
              <a:t> </a:t>
            </a:r>
            <a:r>
              <a:rPr lang="lv-LV" spc="60" dirty="0" err="1"/>
              <a:t>vestibulum</a:t>
            </a:r>
            <a:r>
              <a:rPr lang="lv-LV" spc="305" dirty="0"/>
              <a:t> </a:t>
            </a:r>
            <a:r>
              <a:rPr lang="lv-LV" spc="60" dirty="0" err="1"/>
              <a:t>tellus</a:t>
            </a:r>
            <a:r>
              <a:rPr lang="lv-LV" spc="60" dirty="0"/>
              <a:t>.</a:t>
            </a:r>
            <a:r>
              <a:rPr lang="lv-LV" spc="150" dirty="0"/>
              <a:t> </a:t>
            </a:r>
            <a:r>
              <a:rPr lang="lv-LV" spc="50" dirty="0"/>
              <a:t>Nam</a:t>
            </a:r>
            <a:r>
              <a:rPr lang="lv-LV" spc="170" dirty="0"/>
              <a:t> </a:t>
            </a:r>
            <a:r>
              <a:rPr lang="lv-LV" spc="55" dirty="0"/>
              <a:t>sit</a:t>
            </a:r>
            <a:r>
              <a:rPr lang="lv-LV" spc="110" dirty="0"/>
              <a:t> </a:t>
            </a:r>
            <a:r>
              <a:rPr lang="lv-LV" spc="80" dirty="0" err="1"/>
              <a:t>amet</a:t>
            </a:r>
            <a:r>
              <a:rPr lang="lv-LV" spc="215" dirty="0"/>
              <a:t> </a:t>
            </a:r>
            <a:r>
              <a:rPr lang="lv-LV" dirty="0" err="1"/>
              <a:t>lacinia</a:t>
            </a:r>
            <a:r>
              <a:rPr lang="lv-LV" spc="250" dirty="0"/>
              <a:t> </a:t>
            </a:r>
            <a:r>
              <a:rPr lang="lv-LV" dirty="0" err="1"/>
              <a:t>felis</a:t>
            </a:r>
            <a:r>
              <a:rPr lang="lv-LV" dirty="0"/>
              <a:t>.</a:t>
            </a:r>
            <a:r>
              <a:rPr lang="lv-LV" spc="114" dirty="0"/>
              <a:t> </a:t>
            </a:r>
            <a:r>
              <a:rPr lang="lv-LV" spc="55" dirty="0" err="1"/>
              <a:t>Ut</a:t>
            </a:r>
            <a:r>
              <a:rPr lang="lv-LV" spc="220" dirty="0"/>
              <a:t> </a:t>
            </a:r>
            <a:r>
              <a:rPr lang="lv-LV" dirty="0" err="1"/>
              <a:t>id</a:t>
            </a:r>
            <a:r>
              <a:rPr lang="lv-LV" spc="225" dirty="0"/>
              <a:t> </a:t>
            </a:r>
            <a:r>
              <a:rPr lang="lv-LV" dirty="0" err="1"/>
              <a:t>sem</a:t>
            </a:r>
            <a:r>
              <a:rPr lang="lv-LV" spc="160" dirty="0"/>
              <a:t> </a:t>
            </a:r>
            <a:r>
              <a:rPr lang="lv-LV" dirty="0" err="1"/>
              <a:t>sed</a:t>
            </a:r>
            <a:r>
              <a:rPr lang="lv-LV" spc="145" dirty="0"/>
              <a:t> </a:t>
            </a:r>
            <a:r>
              <a:rPr lang="lv-LV" spc="-20" dirty="0" err="1"/>
              <a:t>eras</a:t>
            </a:r>
            <a:r>
              <a:rPr lang="lv-LV" spc="-20" dirty="0"/>
              <a:t> </a:t>
            </a:r>
            <a:r>
              <a:rPr lang="lv-LV" spc="90" dirty="0" err="1"/>
              <a:t>elementum</a:t>
            </a:r>
            <a:r>
              <a:rPr lang="lv-LV" spc="195" dirty="0"/>
              <a:t> </a:t>
            </a:r>
            <a:r>
              <a:rPr lang="lv-LV" dirty="0" err="1"/>
              <a:t>suscipit</a:t>
            </a:r>
            <a:r>
              <a:rPr lang="lv-LV" dirty="0"/>
              <a:t>.</a:t>
            </a:r>
            <a:r>
              <a:rPr lang="lv-LV" spc="95" dirty="0"/>
              <a:t> </a:t>
            </a:r>
            <a:r>
              <a:rPr lang="lv-LV" spc="-20" dirty="0" err="1"/>
              <a:t>Fusee</a:t>
            </a:r>
            <a:r>
              <a:rPr lang="lv-LV" spc="110" dirty="0"/>
              <a:t> </a:t>
            </a:r>
            <a:r>
              <a:rPr lang="lv-LV" spc="70" dirty="0" err="1"/>
              <a:t>ornare</a:t>
            </a:r>
            <a:r>
              <a:rPr lang="lv-LV" spc="50" dirty="0"/>
              <a:t> </a:t>
            </a:r>
            <a:r>
              <a:rPr lang="lv-LV" dirty="0" err="1"/>
              <a:t>viverra</a:t>
            </a:r>
            <a:r>
              <a:rPr lang="lv-LV" spc="210" dirty="0"/>
              <a:t> </a:t>
            </a:r>
            <a:r>
              <a:rPr lang="lv-LV" spc="70" dirty="0" err="1"/>
              <a:t>odio</a:t>
            </a:r>
            <a:r>
              <a:rPr lang="lv-LV" spc="70" dirty="0"/>
              <a:t>,</a:t>
            </a:r>
            <a:r>
              <a:rPr lang="lv-LV" spc="30" dirty="0"/>
              <a:t> </a:t>
            </a:r>
            <a:r>
              <a:rPr lang="lv-LV" spc="55" dirty="0"/>
              <a:t>sit</a:t>
            </a:r>
            <a:r>
              <a:rPr lang="lv-LV" spc="70" dirty="0"/>
              <a:t> </a:t>
            </a:r>
            <a:r>
              <a:rPr lang="lv-LV" dirty="0" err="1"/>
              <a:t>amet</a:t>
            </a:r>
            <a:r>
              <a:rPr lang="lv-LV" spc="135" dirty="0"/>
              <a:t>  </a:t>
            </a:r>
            <a:r>
              <a:rPr lang="lv-LV" spc="50" dirty="0" err="1"/>
              <a:t>semper</a:t>
            </a:r>
            <a:r>
              <a:rPr lang="lv-LV" spc="145" dirty="0"/>
              <a:t> </a:t>
            </a:r>
            <a:r>
              <a:rPr lang="lv-LV" dirty="0" err="1"/>
              <a:t>dui</a:t>
            </a:r>
            <a:r>
              <a:rPr lang="lv-LV" spc="175" dirty="0"/>
              <a:t> </a:t>
            </a:r>
            <a:r>
              <a:rPr lang="lv-LV" spc="80" dirty="0" err="1"/>
              <a:t>bibendum</a:t>
            </a:r>
            <a:r>
              <a:rPr lang="lv-LV" spc="225" dirty="0"/>
              <a:t> </a:t>
            </a:r>
            <a:r>
              <a:rPr lang="lv-LV" spc="50" dirty="0" err="1"/>
              <a:t>ut</a:t>
            </a:r>
            <a:r>
              <a:rPr lang="lv-LV" spc="50" dirty="0"/>
              <a:t>.</a:t>
            </a:r>
            <a:r>
              <a:rPr lang="lv-LV" spc="200" dirty="0"/>
              <a:t> </a:t>
            </a:r>
            <a:r>
              <a:rPr lang="lv-LV" dirty="0" err="1"/>
              <a:t>Nunc</a:t>
            </a:r>
            <a:r>
              <a:rPr lang="lv-LV" spc="110" dirty="0"/>
              <a:t> </a:t>
            </a:r>
            <a:r>
              <a:rPr lang="lv-LV" spc="75" dirty="0" err="1"/>
              <a:t>at</a:t>
            </a:r>
            <a:r>
              <a:rPr lang="lv-LV" spc="50" dirty="0"/>
              <a:t> </a:t>
            </a:r>
            <a:r>
              <a:rPr lang="lv-LV" spc="60" dirty="0"/>
              <a:t>justo</a:t>
            </a:r>
            <a:r>
              <a:rPr lang="lv-LV" spc="85" dirty="0"/>
              <a:t> </a:t>
            </a:r>
            <a:r>
              <a:rPr lang="lv-LV" spc="-10" dirty="0" err="1"/>
              <a:t>arcu</a:t>
            </a:r>
            <a:r>
              <a:rPr lang="lv-LV" spc="-10" dirty="0"/>
              <a:t>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lang="lv-LV" sz="2350" dirty="0"/>
          </a:p>
          <a:p>
            <a:pPr marL="14604" marR="8255" indent="-2540" algn="just">
              <a:lnSpc>
                <a:spcPct val="117400"/>
              </a:lnSpc>
            </a:pPr>
            <a:r>
              <a:rPr lang="lv-LV" dirty="0" err="1"/>
              <a:t>Cras</a:t>
            </a:r>
            <a:r>
              <a:rPr lang="lv-LV" spc="220" dirty="0"/>
              <a:t> </a:t>
            </a:r>
            <a:r>
              <a:rPr lang="lv-LV" spc="75" dirty="0" err="1"/>
              <a:t>vulputate</a:t>
            </a:r>
            <a:r>
              <a:rPr lang="lv-LV" spc="340" dirty="0"/>
              <a:t> </a:t>
            </a:r>
            <a:r>
              <a:rPr lang="lv-LV" spc="55" dirty="0" err="1"/>
              <a:t>mauris</a:t>
            </a:r>
            <a:r>
              <a:rPr lang="lv-LV" spc="254" dirty="0"/>
              <a:t> </a:t>
            </a:r>
            <a:r>
              <a:rPr lang="lv-LV" dirty="0" err="1"/>
              <a:t>nee</a:t>
            </a:r>
            <a:r>
              <a:rPr lang="lv-LV" spc="160" dirty="0"/>
              <a:t> </a:t>
            </a:r>
            <a:r>
              <a:rPr lang="lv-LV" spc="55" dirty="0" err="1"/>
              <a:t>ipsum</a:t>
            </a:r>
            <a:r>
              <a:rPr lang="lv-LV" spc="240" dirty="0"/>
              <a:t> </a:t>
            </a:r>
            <a:r>
              <a:rPr lang="lv-LV" dirty="0" err="1"/>
              <a:t>consectetur</a:t>
            </a:r>
            <a:r>
              <a:rPr lang="lv-LV" dirty="0"/>
              <a:t>,</a:t>
            </a:r>
            <a:r>
              <a:rPr lang="lv-LV" spc="320" dirty="0"/>
              <a:t> </a:t>
            </a:r>
            <a:r>
              <a:rPr lang="lv-LV" dirty="0" err="1"/>
              <a:t>ac</a:t>
            </a:r>
            <a:r>
              <a:rPr lang="lv-LV" spc="204" dirty="0"/>
              <a:t> </a:t>
            </a:r>
            <a:r>
              <a:rPr lang="lv-LV" dirty="0" err="1"/>
              <a:t>sodales</a:t>
            </a:r>
            <a:r>
              <a:rPr lang="lv-LV" spc="310" dirty="0"/>
              <a:t> </a:t>
            </a:r>
            <a:r>
              <a:rPr lang="lv-LV" dirty="0" err="1"/>
              <a:t>arcu</a:t>
            </a:r>
            <a:r>
              <a:rPr lang="lv-LV" spc="235" dirty="0"/>
              <a:t> </a:t>
            </a:r>
            <a:r>
              <a:rPr lang="lv-LV" spc="60" dirty="0" err="1"/>
              <a:t>aliquam</a:t>
            </a:r>
            <a:r>
              <a:rPr lang="lv-LV" spc="60" dirty="0"/>
              <a:t>.</a:t>
            </a:r>
            <a:r>
              <a:rPr lang="lv-LV" spc="290" dirty="0"/>
              <a:t> </a:t>
            </a:r>
            <a:r>
              <a:rPr lang="lv-LV" spc="65" dirty="0" err="1"/>
              <a:t>Aliquam</a:t>
            </a:r>
            <a:r>
              <a:rPr lang="lv-LV" spc="265" dirty="0"/>
              <a:t> </a:t>
            </a:r>
            <a:r>
              <a:rPr lang="lv-LV" spc="85" dirty="0" err="1"/>
              <a:t>odio</a:t>
            </a:r>
            <a:r>
              <a:rPr lang="lv-LV" spc="204" dirty="0"/>
              <a:t> </a:t>
            </a:r>
            <a:r>
              <a:rPr lang="lv-LV" spc="70" dirty="0" err="1"/>
              <a:t>libero</a:t>
            </a:r>
            <a:r>
              <a:rPr lang="lv-LV" spc="70" dirty="0"/>
              <a:t>,</a:t>
            </a:r>
            <a:r>
              <a:rPr lang="lv-LV" spc="180" dirty="0"/>
              <a:t> </a:t>
            </a:r>
            <a:r>
              <a:rPr lang="lv-LV" spc="100" dirty="0" err="1"/>
              <a:t>dictum</a:t>
            </a:r>
            <a:r>
              <a:rPr lang="lv-LV" spc="215" dirty="0"/>
              <a:t> </a:t>
            </a:r>
            <a:r>
              <a:rPr lang="lv-LV" dirty="0" err="1"/>
              <a:t>vehicula</a:t>
            </a:r>
            <a:r>
              <a:rPr lang="lv-LV" spc="350" dirty="0"/>
              <a:t> </a:t>
            </a:r>
            <a:r>
              <a:rPr lang="lv-LV" dirty="0" err="1"/>
              <a:t>egestas</a:t>
            </a:r>
            <a:r>
              <a:rPr lang="lv-LV" spc="290" dirty="0"/>
              <a:t> </a:t>
            </a:r>
            <a:r>
              <a:rPr lang="lv-LV" spc="55" dirty="0" err="1"/>
              <a:t>eget</a:t>
            </a:r>
            <a:r>
              <a:rPr lang="lv-LV" spc="55" dirty="0"/>
              <a:t>,</a:t>
            </a:r>
            <a:r>
              <a:rPr lang="lv-LV" spc="185" dirty="0"/>
              <a:t> </a:t>
            </a:r>
            <a:r>
              <a:rPr lang="lv-LV" spc="140" dirty="0" err="1"/>
              <a:t>rutrum</a:t>
            </a:r>
            <a:r>
              <a:rPr lang="lv-LV" spc="204" dirty="0"/>
              <a:t> </a:t>
            </a:r>
            <a:r>
              <a:rPr lang="lv-LV" spc="60" dirty="0" err="1"/>
              <a:t>vitae</a:t>
            </a:r>
            <a:r>
              <a:rPr lang="lv-LV" spc="235" dirty="0"/>
              <a:t> </a:t>
            </a:r>
            <a:r>
              <a:rPr lang="lv-LV" spc="65" dirty="0" err="1"/>
              <a:t>erat</a:t>
            </a:r>
            <a:r>
              <a:rPr lang="lv-LV" spc="65" dirty="0"/>
              <a:t>.</a:t>
            </a:r>
            <a:r>
              <a:rPr lang="lv-LV" spc="175" dirty="0"/>
              <a:t> </a:t>
            </a:r>
            <a:r>
              <a:rPr lang="lv-LV" spc="55" dirty="0" err="1"/>
              <a:t>Aliquam</a:t>
            </a:r>
            <a:r>
              <a:rPr lang="lv-LV" spc="55" dirty="0"/>
              <a:t> </a:t>
            </a:r>
            <a:r>
              <a:rPr lang="lv-LV" spc="70" dirty="0" err="1"/>
              <a:t>vestibulum</a:t>
            </a:r>
            <a:r>
              <a:rPr lang="lv-LV" spc="330" dirty="0"/>
              <a:t> </a:t>
            </a:r>
            <a:r>
              <a:rPr lang="lv-LV" dirty="0" err="1"/>
              <a:t>venenatis</a:t>
            </a:r>
            <a:r>
              <a:rPr lang="lv-LV" spc="330" dirty="0"/>
              <a:t> </a:t>
            </a:r>
            <a:r>
              <a:rPr lang="lv-LV" spc="60" dirty="0" err="1"/>
              <a:t>orci</a:t>
            </a:r>
            <a:r>
              <a:rPr lang="lv-LV" spc="60" dirty="0"/>
              <a:t>,</a:t>
            </a:r>
            <a:r>
              <a:rPr lang="lv-LV" spc="190" dirty="0"/>
              <a:t> </a:t>
            </a:r>
            <a:r>
              <a:rPr lang="lv-LV" spc="70" dirty="0" err="1"/>
              <a:t>et</a:t>
            </a:r>
            <a:r>
              <a:rPr lang="lv-LV" spc="280" dirty="0"/>
              <a:t> </a:t>
            </a:r>
            <a:r>
              <a:rPr lang="lv-LV" dirty="0" err="1"/>
              <a:t>accumsan</a:t>
            </a:r>
            <a:r>
              <a:rPr lang="lv-LV" spc="315" dirty="0"/>
              <a:t> </a:t>
            </a:r>
            <a:r>
              <a:rPr lang="lv-LV" spc="130" dirty="0"/>
              <a:t>tartar</a:t>
            </a:r>
            <a:r>
              <a:rPr lang="lv-LV" spc="335" dirty="0"/>
              <a:t> </a:t>
            </a:r>
            <a:r>
              <a:rPr lang="lv-LV" spc="65" dirty="0" err="1"/>
              <a:t>mollis</a:t>
            </a:r>
            <a:r>
              <a:rPr lang="lv-LV" spc="270" dirty="0"/>
              <a:t> </a:t>
            </a:r>
            <a:r>
              <a:rPr lang="lv-LV" spc="50" dirty="0" err="1"/>
              <a:t>id</a:t>
            </a:r>
            <a:r>
              <a:rPr lang="lv-LV" spc="50" dirty="0"/>
              <a:t>.</a:t>
            </a:r>
            <a:r>
              <a:rPr lang="lv-LV" spc="210" dirty="0"/>
              <a:t> </a:t>
            </a:r>
            <a:r>
              <a:rPr lang="lv-LV" dirty="0" err="1"/>
              <a:t>Suspendisse</a:t>
            </a:r>
            <a:r>
              <a:rPr lang="lv-LV" spc="365" dirty="0"/>
              <a:t> </a:t>
            </a:r>
            <a:r>
              <a:rPr lang="lv-LV" dirty="0" err="1"/>
              <a:t>massa</a:t>
            </a:r>
            <a:r>
              <a:rPr lang="lv-LV" spc="395" dirty="0"/>
              <a:t> </a:t>
            </a:r>
            <a:r>
              <a:rPr lang="lv-LV" dirty="0" err="1"/>
              <a:t>felis</a:t>
            </a:r>
            <a:r>
              <a:rPr lang="lv-LV" dirty="0"/>
              <a:t>,</a:t>
            </a:r>
            <a:r>
              <a:rPr lang="lv-LV" spc="204" dirty="0"/>
              <a:t> </a:t>
            </a:r>
            <a:r>
              <a:rPr lang="lv-LV" spc="55" dirty="0" err="1"/>
              <a:t>euismod</a:t>
            </a:r>
            <a:r>
              <a:rPr lang="lv-LV" spc="370" dirty="0"/>
              <a:t> </a:t>
            </a:r>
            <a:r>
              <a:rPr lang="lv-LV" dirty="0" err="1"/>
              <a:t>sed</a:t>
            </a:r>
            <a:r>
              <a:rPr lang="lv-LV" spc="275" dirty="0"/>
              <a:t> </a:t>
            </a:r>
            <a:r>
              <a:rPr lang="lv-LV" dirty="0" err="1"/>
              <a:t>facilisis</a:t>
            </a:r>
            <a:r>
              <a:rPr lang="lv-LV" spc="300" dirty="0"/>
              <a:t> </a:t>
            </a:r>
            <a:r>
              <a:rPr lang="lv-LV" dirty="0" err="1"/>
              <a:t>ut</a:t>
            </a:r>
            <a:r>
              <a:rPr lang="lv-LV" dirty="0"/>
              <a:t>,</a:t>
            </a:r>
            <a:r>
              <a:rPr lang="lv-LV" spc="-20" dirty="0"/>
              <a:t>  </a:t>
            </a:r>
            <a:r>
              <a:rPr lang="lv-LV" spc="45" dirty="0" err="1"/>
              <a:t>posuere</a:t>
            </a:r>
            <a:r>
              <a:rPr lang="lv-LV" spc="310" dirty="0"/>
              <a:t> </a:t>
            </a:r>
            <a:r>
              <a:rPr lang="lv-LV" spc="90" dirty="0"/>
              <a:t>non</a:t>
            </a:r>
            <a:r>
              <a:rPr lang="lv-LV" spc="260" dirty="0"/>
              <a:t> </a:t>
            </a:r>
            <a:r>
              <a:rPr lang="lv-LV" spc="50" dirty="0" err="1"/>
              <a:t>nunc</a:t>
            </a:r>
            <a:r>
              <a:rPr lang="lv-LV" spc="50" dirty="0"/>
              <a:t>.</a:t>
            </a:r>
            <a:r>
              <a:rPr lang="lv-LV" spc="220" dirty="0"/>
              <a:t> </a:t>
            </a:r>
            <a:r>
              <a:rPr lang="lv-LV" dirty="0" err="1"/>
              <a:t>Nunc</a:t>
            </a:r>
            <a:r>
              <a:rPr lang="lv-LV" spc="330" dirty="0"/>
              <a:t> </a:t>
            </a:r>
            <a:r>
              <a:rPr lang="lv-LV" spc="60" dirty="0" err="1"/>
              <a:t>vestibulum</a:t>
            </a:r>
            <a:r>
              <a:rPr lang="lv-LV" spc="440" dirty="0"/>
              <a:t> </a:t>
            </a:r>
            <a:r>
              <a:rPr lang="lv-LV" spc="60" dirty="0" err="1"/>
              <a:t>mattis</a:t>
            </a:r>
            <a:r>
              <a:rPr lang="lv-LV" spc="60" dirty="0"/>
              <a:t> </a:t>
            </a:r>
            <a:r>
              <a:rPr lang="lv-LV" spc="75" dirty="0" err="1"/>
              <a:t>libero</a:t>
            </a:r>
            <a:r>
              <a:rPr lang="lv-LV" spc="20" dirty="0"/>
              <a:t> </a:t>
            </a:r>
            <a:r>
              <a:rPr lang="lv-LV" spc="75" dirty="0" err="1"/>
              <a:t>ut</a:t>
            </a:r>
            <a:r>
              <a:rPr lang="lv-LV" spc="135" dirty="0"/>
              <a:t> </a:t>
            </a:r>
            <a:r>
              <a:rPr lang="lv-LV" dirty="0" err="1"/>
              <a:t>sagittis</a:t>
            </a:r>
            <a:r>
              <a:rPr lang="lv-LV" dirty="0"/>
              <a:t>.</a:t>
            </a:r>
            <a:r>
              <a:rPr lang="lv-LV" spc="35" dirty="0"/>
              <a:t> </a:t>
            </a:r>
            <a:r>
              <a:rPr lang="lv-LV" spc="-35" dirty="0" err="1"/>
              <a:t>Sed</a:t>
            </a:r>
            <a:r>
              <a:rPr lang="lv-LV" spc="-5" dirty="0"/>
              <a:t> </a:t>
            </a:r>
            <a:r>
              <a:rPr lang="lv-LV" dirty="0" err="1"/>
              <a:t>sed</a:t>
            </a:r>
            <a:r>
              <a:rPr lang="lv-LV" spc="70" dirty="0"/>
              <a:t> </a:t>
            </a:r>
            <a:r>
              <a:rPr lang="lv-LV" spc="55" dirty="0" err="1"/>
              <a:t>erat</a:t>
            </a:r>
            <a:r>
              <a:rPr lang="lv-LV" spc="75" dirty="0"/>
              <a:t> </a:t>
            </a:r>
            <a:r>
              <a:rPr lang="lv-LV" spc="50" dirty="0" err="1"/>
              <a:t>luctus</a:t>
            </a:r>
            <a:r>
              <a:rPr lang="lv-LV" spc="50" dirty="0"/>
              <a:t>,</a:t>
            </a:r>
            <a:r>
              <a:rPr lang="lv-LV" dirty="0"/>
              <a:t> </a:t>
            </a:r>
            <a:r>
              <a:rPr lang="lv-LV" dirty="0" err="1"/>
              <a:t>sodales</a:t>
            </a:r>
            <a:r>
              <a:rPr lang="lv-LV" spc="150" dirty="0"/>
              <a:t> </a:t>
            </a:r>
            <a:r>
              <a:rPr lang="lv-LV" spc="60" dirty="0" err="1"/>
              <a:t>neque</a:t>
            </a:r>
            <a:r>
              <a:rPr lang="lv-LV" spc="15" dirty="0"/>
              <a:t> </a:t>
            </a:r>
            <a:r>
              <a:rPr lang="lv-LV" dirty="0" err="1"/>
              <a:t>a</a:t>
            </a:r>
            <a:r>
              <a:rPr lang="lv-LV" dirty="0"/>
              <a:t>,</a:t>
            </a:r>
            <a:r>
              <a:rPr lang="lv-LV" spc="-125" dirty="0"/>
              <a:t> </a:t>
            </a:r>
            <a:r>
              <a:rPr lang="lv-LV" dirty="0" err="1"/>
              <a:t>sagittis</a:t>
            </a:r>
            <a:r>
              <a:rPr lang="lv-LV" spc="65" dirty="0"/>
              <a:t> </a:t>
            </a:r>
            <a:r>
              <a:rPr lang="lv-LV" spc="80" dirty="0" err="1"/>
              <a:t>enim</a:t>
            </a:r>
            <a:r>
              <a:rPr lang="lv-LV" spc="80" dirty="0"/>
              <a:t>.</a:t>
            </a:r>
            <a:r>
              <a:rPr lang="lv-LV" spc="15" dirty="0"/>
              <a:t> </a:t>
            </a:r>
            <a:r>
              <a:rPr lang="lv-LV" dirty="0" err="1"/>
              <a:t>Curabitur</a:t>
            </a:r>
            <a:r>
              <a:rPr lang="lv-LV" spc="210" dirty="0"/>
              <a:t> </a:t>
            </a:r>
            <a:r>
              <a:rPr lang="lv-LV" dirty="0" err="1"/>
              <a:t>nee</a:t>
            </a:r>
            <a:r>
              <a:rPr lang="lv-LV" spc="-10" dirty="0"/>
              <a:t> </a:t>
            </a:r>
            <a:r>
              <a:rPr lang="lv-LV" spc="60" dirty="0" err="1"/>
              <a:t>ante</a:t>
            </a:r>
            <a:r>
              <a:rPr lang="lv-LV" spc="40" dirty="0"/>
              <a:t> </a:t>
            </a:r>
            <a:r>
              <a:rPr lang="lv-LV" dirty="0" err="1"/>
              <a:t>lectus</a:t>
            </a:r>
            <a:r>
              <a:rPr lang="lv-LV" dirty="0"/>
              <a:t>.</a:t>
            </a:r>
            <a:r>
              <a:rPr lang="lv-LV" spc="-5" dirty="0"/>
              <a:t> </a:t>
            </a:r>
            <a:r>
              <a:rPr lang="lv-LV" dirty="0" err="1"/>
              <a:t>Phasellus</a:t>
            </a:r>
            <a:r>
              <a:rPr lang="lv-LV" spc="130" dirty="0"/>
              <a:t> </a:t>
            </a:r>
            <a:r>
              <a:rPr lang="lv-LV" spc="45" dirty="0" err="1"/>
              <a:t>auctor</a:t>
            </a:r>
            <a:r>
              <a:rPr lang="lv-LV" spc="45" dirty="0"/>
              <a:t>,</a:t>
            </a:r>
            <a:r>
              <a:rPr lang="lv-LV" spc="35" dirty="0"/>
              <a:t> </a:t>
            </a:r>
            <a:r>
              <a:rPr lang="lv-LV" spc="60" dirty="0"/>
              <a:t>mi</a:t>
            </a:r>
            <a:r>
              <a:rPr lang="lv-LV" spc="80" dirty="0"/>
              <a:t> </a:t>
            </a:r>
            <a:r>
              <a:rPr lang="lv-LV" dirty="0" err="1"/>
              <a:t>in</a:t>
            </a:r>
            <a:r>
              <a:rPr lang="lv-LV" spc="85" dirty="0"/>
              <a:t> </a:t>
            </a:r>
            <a:r>
              <a:rPr lang="lv-LV" spc="85" dirty="0" err="1"/>
              <a:t>vulputate</a:t>
            </a:r>
            <a:r>
              <a:rPr lang="lv-LV" spc="90" dirty="0"/>
              <a:t> </a:t>
            </a:r>
            <a:r>
              <a:rPr lang="lv-LV" dirty="0" err="1"/>
              <a:t>facilisis</a:t>
            </a:r>
            <a:r>
              <a:rPr lang="lv-LV" dirty="0"/>
              <a:t>,</a:t>
            </a:r>
            <a:r>
              <a:rPr lang="lv-LV" spc="65" dirty="0"/>
              <a:t> </a:t>
            </a:r>
            <a:r>
              <a:rPr lang="lv-LV" spc="85" dirty="0" err="1"/>
              <a:t>odio</a:t>
            </a:r>
            <a:r>
              <a:rPr lang="lv-LV" spc="30" dirty="0"/>
              <a:t> </a:t>
            </a:r>
            <a:r>
              <a:rPr lang="lv-LV" dirty="0" err="1"/>
              <a:t>felis</a:t>
            </a:r>
            <a:r>
              <a:rPr lang="lv-LV" spc="-20" dirty="0"/>
              <a:t> </a:t>
            </a:r>
            <a:r>
              <a:rPr lang="lv-LV" spc="-10" dirty="0" err="1"/>
              <a:t>faucibus</a:t>
            </a:r>
            <a:r>
              <a:rPr lang="lv-LV" spc="-10" dirty="0"/>
              <a:t> </a:t>
            </a:r>
            <a:r>
              <a:rPr lang="lv-LV" dirty="0" err="1"/>
              <a:t>est</a:t>
            </a:r>
            <a:r>
              <a:rPr lang="lv-LV" dirty="0"/>
              <a:t>,</a:t>
            </a:r>
            <a:r>
              <a:rPr lang="lv-LV" spc="70" dirty="0"/>
              <a:t> </a:t>
            </a:r>
            <a:r>
              <a:rPr lang="lv-LV" dirty="0" err="1"/>
              <a:t>et</a:t>
            </a:r>
            <a:r>
              <a:rPr lang="lv-LV" spc="220" dirty="0"/>
              <a:t> </a:t>
            </a:r>
            <a:r>
              <a:rPr lang="lv-LV" spc="70" dirty="0" err="1"/>
              <a:t>vestibulum</a:t>
            </a:r>
            <a:r>
              <a:rPr lang="lv-LV" spc="215" dirty="0"/>
              <a:t> </a:t>
            </a:r>
            <a:r>
              <a:rPr lang="lv-LV" spc="70" dirty="0" err="1"/>
              <a:t>diam</a:t>
            </a:r>
            <a:r>
              <a:rPr lang="lv-LV" spc="200" dirty="0"/>
              <a:t> </a:t>
            </a:r>
            <a:r>
              <a:rPr lang="lv-LV" spc="75" dirty="0" err="1"/>
              <a:t>nibh</a:t>
            </a:r>
            <a:r>
              <a:rPr lang="lv-LV" spc="125" dirty="0"/>
              <a:t> </a:t>
            </a:r>
            <a:r>
              <a:rPr lang="lv-LV" spc="75" dirty="0" err="1"/>
              <a:t>at</a:t>
            </a:r>
            <a:r>
              <a:rPr lang="lv-LV" spc="125" dirty="0"/>
              <a:t> </a:t>
            </a:r>
            <a:r>
              <a:rPr lang="lv-LV" dirty="0" err="1"/>
              <a:t>ex</a:t>
            </a:r>
            <a:r>
              <a:rPr lang="lv-LV" dirty="0"/>
              <a:t>.</a:t>
            </a:r>
            <a:r>
              <a:rPr lang="lv-LV" spc="114" dirty="0"/>
              <a:t> </a:t>
            </a:r>
            <a:r>
              <a:rPr lang="lv-LV" dirty="0" err="1"/>
              <a:t>Pellentesque</a:t>
            </a:r>
            <a:r>
              <a:rPr lang="lv-LV" spc="350" dirty="0"/>
              <a:t> </a:t>
            </a:r>
            <a:r>
              <a:rPr lang="lv-LV" spc="80" dirty="0" err="1"/>
              <a:t>habitant</a:t>
            </a:r>
            <a:r>
              <a:rPr lang="lv-LV" spc="229" dirty="0"/>
              <a:t> </a:t>
            </a:r>
            <a:r>
              <a:rPr lang="lv-LV" spc="105" dirty="0" err="1"/>
              <a:t>morbi</a:t>
            </a:r>
            <a:r>
              <a:rPr lang="lv-LV" spc="114" dirty="0"/>
              <a:t> </a:t>
            </a:r>
            <a:r>
              <a:rPr lang="lv-LV" spc="85" dirty="0" err="1"/>
              <a:t>tristique</a:t>
            </a:r>
            <a:r>
              <a:rPr lang="lv-LV" spc="185" dirty="0"/>
              <a:t> </a:t>
            </a:r>
            <a:r>
              <a:rPr lang="lv-LV" dirty="0" err="1"/>
              <a:t>senectus</a:t>
            </a:r>
            <a:r>
              <a:rPr lang="lv-LV" spc="190" dirty="0"/>
              <a:t> </a:t>
            </a:r>
            <a:r>
              <a:rPr lang="lv-LV" dirty="0" err="1"/>
              <a:t>et</a:t>
            </a:r>
            <a:r>
              <a:rPr lang="lv-LV" spc="320" dirty="0"/>
              <a:t> </a:t>
            </a:r>
            <a:r>
              <a:rPr lang="lv-LV" spc="50" dirty="0" err="1"/>
              <a:t>netus</a:t>
            </a:r>
            <a:r>
              <a:rPr lang="lv-LV" spc="170" dirty="0"/>
              <a:t> </a:t>
            </a:r>
            <a:r>
              <a:rPr lang="lv-LV" dirty="0" err="1"/>
              <a:t>et</a:t>
            </a:r>
            <a:r>
              <a:rPr lang="lv-LV" spc="229" dirty="0"/>
              <a:t> </a:t>
            </a:r>
            <a:r>
              <a:rPr lang="lv-LV" dirty="0" err="1"/>
              <a:t>malesuada</a:t>
            </a:r>
            <a:r>
              <a:rPr lang="lv-LV" spc="365" dirty="0"/>
              <a:t> </a:t>
            </a:r>
            <a:r>
              <a:rPr lang="lv-LV" dirty="0" err="1"/>
              <a:t>fames</a:t>
            </a:r>
            <a:r>
              <a:rPr lang="lv-LV" spc="145" dirty="0"/>
              <a:t> </a:t>
            </a:r>
            <a:r>
              <a:rPr lang="lv-LV" dirty="0" err="1"/>
              <a:t>ac</a:t>
            </a:r>
            <a:r>
              <a:rPr lang="lv-LV" spc="90" dirty="0"/>
              <a:t> </a:t>
            </a:r>
            <a:r>
              <a:rPr lang="lv-LV" spc="90" dirty="0" err="1"/>
              <a:t>turpis</a:t>
            </a:r>
            <a:r>
              <a:rPr lang="lv-LV" spc="105" dirty="0"/>
              <a:t> </a:t>
            </a:r>
            <a:r>
              <a:rPr lang="lv-LV" dirty="0" err="1"/>
              <a:t>egestas</a:t>
            </a:r>
            <a:r>
              <a:rPr lang="lv-LV" dirty="0"/>
              <a:t>.</a:t>
            </a:r>
            <a:r>
              <a:rPr lang="lv-LV" spc="170" dirty="0"/>
              <a:t> </a:t>
            </a:r>
            <a:r>
              <a:rPr lang="lv-LV" spc="55" dirty="0" err="1"/>
              <a:t>Curabitur</a:t>
            </a:r>
            <a:r>
              <a:rPr lang="lv-LV" spc="254" dirty="0"/>
              <a:t> </a:t>
            </a:r>
            <a:r>
              <a:rPr lang="lv-LV" spc="60" dirty="0" err="1"/>
              <a:t>mollis</a:t>
            </a:r>
            <a:r>
              <a:rPr lang="lv-LV" spc="60" dirty="0"/>
              <a:t>,</a:t>
            </a:r>
            <a:r>
              <a:rPr lang="lv-LV" spc="90" dirty="0"/>
              <a:t> </a:t>
            </a:r>
            <a:r>
              <a:rPr lang="lv-LV" spc="-10" dirty="0" err="1"/>
              <a:t>felis</a:t>
            </a:r>
            <a:r>
              <a:rPr lang="lv-LV" spc="-10" dirty="0"/>
              <a:t> </a:t>
            </a:r>
            <a:r>
              <a:rPr lang="lv-LV" dirty="0" err="1"/>
              <a:t>sed</a:t>
            </a:r>
            <a:r>
              <a:rPr lang="lv-LV" spc="120" dirty="0"/>
              <a:t> </a:t>
            </a:r>
            <a:r>
              <a:rPr lang="lv-LV" spc="85" dirty="0" err="1"/>
              <a:t>hendrerit</a:t>
            </a:r>
            <a:r>
              <a:rPr lang="lv-LV" spc="160" dirty="0"/>
              <a:t> </a:t>
            </a:r>
            <a:r>
              <a:rPr lang="lv-LV" spc="95" dirty="0" err="1"/>
              <a:t>tincidunt</a:t>
            </a:r>
            <a:r>
              <a:rPr lang="lv-LV" spc="95" dirty="0"/>
              <a:t>,</a:t>
            </a:r>
            <a:r>
              <a:rPr lang="lv-LV" spc="125" dirty="0"/>
              <a:t> </a:t>
            </a:r>
            <a:r>
              <a:rPr lang="lv-LV" dirty="0" err="1"/>
              <a:t>magna</a:t>
            </a:r>
            <a:r>
              <a:rPr lang="lv-LV" spc="195" dirty="0"/>
              <a:t> </a:t>
            </a:r>
            <a:r>
              <a:rPr lang="lv-LV" spc="130" dirty="0"/>
              <a:t>tartar</a:t>
            </a:r>
            <a:r>
              <a:rPr lang="lv-LV" spc="155" dirty="0"/>
              <a:t> </a:t>
            </a:r>
            <a:r>
              <a:rPr lang="lv-LV" spc="90" dirty="0" err="1"/>
              <a:t>imperdiet</a:t>
            </a:r>
            <a:r>
              <a:rPr lang="lv-LV" spc="210" dirty="0"/>
              <a:t> </a:t>
            </a:r>
            <a:r>
              <a:rPr lang="lv-LV" spc="75" dirty="0"/>
              <a:t>urna,</a:t>
            </a:r>
            <a:r>
              <a:rPr lang="lv-LV" spc="-10" dirty="0"/>
              <a:t> </a:t>
            </a:r>
            <a:r>
              <a:rPr lang="lv-LV" spc="65" dirty="0" err="1"/>
              <a:t>in</a:t>
            </a:r>
            <a:r>
              <a:rPr lang="lv-LV" spc="170" dirty="0"/>
              <a:t> </a:t>
            </a:r>
            <a:r>
              <a:rPr lang="lv-LV" spc="55" dirty="0" err="1"/>
              <a:t>luctus</a:t>
            </a:r>
            <a:r>
              <a:rPr lang="lv-LV" spc="50" dirty="0"/>
              <a:t> </a:t>
            </a:r>
            <a:r>
              <a:rPr lang="lv-LV" spc="80" dirty="0" err="1"/>
              <a:t>velit</a:t>
            </a:r>
            <a:r>
              <a:rPr lang="lv-LV" spc="140" dirty="0"/>
              <a:t> </a:t>
            </a:r>
            <a:r>
              <a:rPr lang="lv-LV" dirty="0" err="1"/>
              <a:t>arcu</a:t>
            </a:r>
            <a:r>
              <a:rPr lang="lv-LV" spc="120" dirty="0"/>
              <a:t> </a:t>
            </a:r>
            <a:r>
              <a:rPr lang="lv-LV" dirty="0" err="1"/>
              <a:t>ac</a:t>
            </a:r>
            <a:r>
              <a:rPr lang="lv-LV" spc="105" dirty="0"/>
              <a:t> </a:t>
            </a:r>
            <a:r>
              <a:rPr lang="lv-LV" dirty="0" err="1"/>
              <a:t>sem</a:t>
            </a:r>
            <a:r>
              <a:rPr lang="lv-LV" dirty="0"/>
              <a:t>.</a:t>
            </a:r>
            <a:r>
              <a:rPr lang="lv-LV" spc="125" dirty="0"/>
              <a:t> </a:t>
            </a:r>
            <a:r>
              <a:rPr lang="lv-LV" dirty="0" err="1"/>
              <a:t>Aenean</a:t>
            </a:r>
            <a:r>
              <a:rPr lang="lv-LV" spc="165" dirty="0"/>
              <a:t> </a:t>
            </a:r>
            <a:r>
              <a:rPr lang="lv-LV" spc="60" dirty="0" err="1"/>
              <a:t>vitae</a:t>
            </a:r>
            <a:r>
              <a:rPr lang="lv-LV" spc="125" dirty="0"/>
              <a:t> </a:t>
            </a:r>
            <a:r>
              <a:rPr lang="lv-LV" spc="50" dirty="0" err="1"/>
              <a:t>feugiat</a:t>
            </a:r>
            <a:r>
              <a:rPr lang="lv-LV" spc="185" dirty="0"/>
              <a:t> </a:t>
            </a:r>
            <a:r>
              <a:rPr lang="lv-LV" spc="65" dirty="0" err="1"/>
              <a:t>lea</a:t>
            </a:r>
            <a:r>
              <a:rPr lang="lv-LV" spc="65" dirty="0"/>
              <a:t>.</a:t>
            </a:r>
            <a:r>
              <a:rPr lang="lv-LV" spc="10" dirty="0"/>
              <a:t> </a:t>
            </a:r>
            <a:r>
              <a:rPr lang="lv-LV" dirty="0" err="1"/>
              <a:t>Vivamus</a:t>
            </a:r>
            <a:r>
              <a:rPr lang="lv-LV" spc="75" dirty="0"/>
              <a:t> </a:t>
            </a:r>
            <a:r>
              <a:rPr lang="lv-LV" dirty="0" err="1"/>
              <a:t>rhoncus</a:t>
            </a:r>
            <a:r>
              <a:rPr lang="lv-LV" spc="180" dirty="0"/>
              <a:t> </a:t>
            </a:r>
            <a:r>
              <a:rPr lang="lv-LV" dirty="0" err="1"/>
              <a:t>in</a:t>
            </a:r>
            <a:r>
              <a:rPr lang="lv-LV" spc="160" dirty="0"/>
              <a:t> </a:t>
            </a:r>
            <a:r>
              <a:rPr lang="lv-LV" dirty="0" err="1"/>
              <a:t>felis</a:t>
            </a:r>
            <a:r>
              <a:rPr lang="lv-LV" spc="65" dirty="0"/>
              <a:t> </a:t>
            </a:r>
            <a:r>
              <a:rPr lang="lv-LV" spc="70" dirty="0" err="1"/>
              <a:t>eu</a:t>
            </a:r>
            <a:r>
              <a:rPr lang="lv-LV" spc="55" dirty="0"/>
              <a:t> </a:t>
            </a:r>
            <a:r>
              <a:rPr lang="lv-LV" spc="60" dirty="0" err="1"/>
              <a:t>tempor</a:t>
            </a:r>
            <a:r>
              <a:rPr lang="lv-LV" spc="60" dirty="0"/>
              <a:t>.</a:t>
            </a:r>
          </a:p>
          <a:p>
            <a:pPr lvl="4"/>
            <a:endParaRPr lang="en-LV" dirty="0"/>
          </a:p>
        </p:txBody>
      </p:sp>
      <p:sp>
        <p:nvSpPr>
          <p:cNvPr id="9" name="Holder 6">
            <a:extLst>
              <a:ext uri="{FF2B5EF4-FFF2-40B4-BE49-F238E27FC236}">
                <a16:creationId xmlns:a16="http://schemas.microsoft.com/office/drawing/2014/main" id="{A3BC1400-CD60-57D9-F453-4D323843B23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3938250" y="10517696"/>
            <a:ext cx="4623943" cy="565467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600">
                <a:solidFill>
                  <a:srgbClr val="203864"/>
                </a:solidFill>
              </a:defRPr>
            </a:lvl1pPr>
          </a:lstStyle>
          <a:p>
            <a:fld id="{B6F15528-21DE-4FAA-801E-634DDDAF4B2B}" type="slidenum">
              <a:rPr lang="en-LV" smtClean="0"/>
              <a:pPr/>
              <a:t>‹#›</a:t>
            </a:fld>
            <a:endParaRPr lang="en-LV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877F466-6968-61B4-4BD1-70EFADA5929A}"/>
              </a:ext>
            </a:extLst>
          </p:cNvPr>
          <p:cNvGrpSpPr/>
          <p:nvPr userDrawn="1"/>
        </p:nvGrpSpPr>
        <p:grpSpPr>
          <a:xfrm>
            <a:off x="1240481" y="10713830"/>
            <a:ext cx="5763569" cy="595519"/>
            <a:chOff x="393193" y="10743874"/>
            <a:chExt cx="4739834" cy="369332"/>
          </a:xfrm>
        </p:grpSpPr>
        <p:pic>
          <p:nvPicPr>
            <p:cNvPr id="3" name="Picture 2" descr="Icon&#10;&#10;Description automatically generated">
              <a:extLst>
                <a:ext uri="{FF2B5EF4-FFF2-40B4-BE49-F238E27FC236}">
                  <a16:creationId xmlns:a16="http://schemas.microsoft.com/office/drawing/2014/main" id="{58E3E3CF-13FD-4F94-EBF9-16178F8A116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193" y="10743874"/>
              <a:ext cx="438657" cy="309245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9302840-683D-0218-0192-FF39EA072647}"/>
                </a:ext>
              </a:extLst>
            </p:cNvPr>
            <p:cNvSpPr txBox="1"/>
            <p:nvPr userDrawn="1"/>
          </p:nvSpPr>
          <p:spPr>
            <a:xfrm>
              <a:off x="831850" y="10743874"/>
              <a:ext cx="43011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LV" b="1" dirty="0">
                  <a:solidFill>
                    <a:srgbClr val="0C4873"/>
                  </a:solidFill>
                  <a:latin typeface="+mj-lt"/>
                </a:rPr>
                <a:t>Transport and </a:t>
              </a:r>
              <a:r>
                <a:rPr lang="en-US" b="1" dirty="0">
                  <a:solidFill>
                    <a:srgbClr val="0C4873"/>
                  </a:solidFill>
                  <a:latin typeface="+mj-lt"/>
                </a:rPr>
                <a:t>T</a:t>
              </a:r>
              <a:r>
                <a:rPr lang="en-LV" b="1" dirty="0">
                  <a:solidFill>
                    <a:srgbClr val="0C4873"/>
                  </a:solidFill>
                  <a:latin typeface="+mj-lt"/>
                </a:rPr>
                <a:t>elecommunication </a:t>
              </a:r>
              <a:r>
                <a:rPr lang="en-US" b="1" dirty="0">
                  <a:solidFill>
                    <a:srgbClr val="0C4873"/>
                  </a:solidFill>
                  <a:latin typeface="+mj-lt"/>
                </a:rPr>
                <a:t>I</a:t>
              </a:r>
              <a:r>
                <a:rPr lang="en-LV" b="1" dirty="0">
                  <a:solidFill>
                    <a:srgbClr val="0C4873"/>
                  </a:solidFill>
                  <a:latin typeface="+mj-lt"/>
                </a:rPr>
                <a:t>nstitute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7747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5">
            <a:extLst>
              <a:ext uri="{FF2B5EF4-FFF2-40B4-BE49-F238E27FC236}">
                <a16:creationId xmlns:a16="http://schemas.microsoft.com/office/drawing/2014/main" id="{7F3A3AAF-46A1-695C-51A8-102F45F59689}"/>
              </a:ext>
            </a:extLst>
          </p:cNvPr>
          <p:cNvSpPr/>
          <p:nvPr userDrawn="1"/>
        </p:nvSpPr>
        <p:spPr>
          <a:xfrm>
            <a:off x="-82550" y="-60325"/>
            <a:ext cx="2675890" cy="318135"/>
          </a:xfrm>
          <a:prstGeom prst="roundRect">
            <a:avLst/>
          </a:prstGeom>
          <a:solidFill>
            <a:srgbClr val="1047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BAB7599-CC17-9458-555D-9E78FE7C08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45450" y="1810923"/>
            <a:ext cx="5970587" cy="1368425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F4773"/>
                </a:solidFill>
              </a:defRPr>
            </a:lvl1pPr>
          </a:lstStyle>
          <a:p>
            <a:pPr marL="17145" marR="5080" indent="-5080">
              <a:lnSpc>
                <a:spcPct val="115500"/>
              </a:lnSpc>
              <a:spcBef>
                <a:spcPts val="95"/>
              </a:spcBef>
            </a:pPr>
            <a:r>
              <a:rPr lang="en-GB" dirty="0"/>
              <a:t>LOREM IPSUM DOLOR SIT</a:t>
            </a:r>
            <a:br>
              <a:rPr lang="en-GB" dirty="0"/>
            </a:br>
            <a:r>
              <a:rPr lang="en-GB" dirty="0"/>
              <a:t>AMET, CONSECTETUR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68F891CA-DC51-4E61-3188-C6F7BD30550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37945" y="4713568"/>
            <a:ext cx="6572250" cy="2992994"/>
          </a:xfrm>
          <a:prstGeom prst="rect">
            <a:avLst/>
          </a:prstGeom>
        </p:spPr>
        <p:txBody>
          <a:bodyPr/>
          <a:lstStyle>
            <a:lvl1pPr algn="just">
              <a:lnSpc>
                <a:spcPct val="100000"/>
              </a:lnSpc>
              <a:defRPr sz="2200">
                <a:solidFill>
                  <a:srgbClr val="0F4773"/>
                </a:solidFill>
              </a:defRPr>
            </a:lvl1pPr>
          </a:lstStyle>
          <a:p>
            <a:pPr lvl="0"/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Sed</a:t>
            </a:r>
            <a:r>
              <a:rPr lang="en-GB" dirty="0"/>
              <a:t> id ex </a:t>
            </a:r>
            <a:r>
              <a:rPr lang="en-GB" dirty="0" err="1"/>
              <a:t>vel</a:t>
            </a:r>
            <a:r>
              <a:rPr lang="en-GB" dirty="0"/>
              <a:t> </a:t>
            </a:r>
            <a:r>
              <a:rPr lang="en-GB" dirty="0" err="1"/>
              <a:t>leo</a:t>
            </a:r>
            <a:r>
              <a:rPr lang="en-GB" dirty="0"/>
              <a:t> convallis </a:t>
            </a:r>
            <a:r>
              <a:rPr lang="en-GB" dirty="0" err="1"/>
              <a:t>molestie</a:t>
            </a:r>
            <a:r>
              <a:rPr lang="en-GB" dirty="0"/>
              <a:t>. </a:t>
            </a:r>
            <a:r>
              <a:rPr lang="en-GB" dirty="0" err="1"/>
              <a:t>Nullam</a:t>
            </a:r>
            <a:r>
              <a:rPr lang="en-GB" dirty="0"/>
              <a:t> </a:t>
            </a:r>
            <a:r>
              <a:rPr lang="en-GB" dirty="0" err="1"/>
              <a:t>ornare</a:t>
            </a:r>
            <a:r>
              <a:rPr lang="en-GB" dirty="0"/>
              <a:t> </a:t>
            </a:r>
            <a:r>
              <a:rPr lang="en-GB" dirty="0" err="1"/>
              <a:t>felis</a:t>
            </a:r>
            <a:r>
              <a:rPr lang="en-GB" dirty="0"/>
              <a:t> et eros </a:t>
            </a:r>
            <a:r>
              <a:rPr lang="en-GB" dirty="0" err="1"/>
              <a:t>tincidunt</a:t>
            </a:r>
            <a:r>
              <a:rPr lang="en-GB" dirty="0"/>
              <a:t>, et maximus </a:t>
            </a:r>
            <a:r>
              <a:rPr lang="en-GB" dirty="0" err="1"/>
              <a:t>purus</a:t>
            </a:r>
            <a:r>
              <a:rPr lang="en-GB" dirty="0"/>
              <a:t> </a:t>
            </a:r>
            <a:r>
              <a:rPr lang="en-GB" dirty="0" err="1"/>
              <a:t>condimentum</a:t>
            </a:r>
            <a:r>
              <a:rPr lang="en-GB" dirty="0"/>
              <a:t>. Aenean </a:t>
            </a:r>
            <a:r>
              <a:rPr lang="en-GB" dirty="0" err="1"/>
              <a:t>pellentesque</a:t>
            </a:r>
            <a:r>
              <a:rPr lang="en-GB" dirty="0"/>
              <a:t> </a:t>
            </a:r>
            <a:r>
              <a:rPr lang="en-GB" dirty="0" err="1"/>
              <a:t>massa</a:t>
            </a:r>
            <a:r>
              <a:rPr lang="en-GB" dirty="0"/>
              <a:t> </a:t>
            </a:r>
            <a:r>
              <a:rPr lang="en-GB" dirty="0" err="1"/>
              <a:t>vel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elementum</a:t>
            </a:r>
            <a:r>
              <a:rPr lang="en-GB" dirty="0"/>
              <a:t>, et dui pulvinar </a:t>
            </a:r>
            <a:r>
              <a:rPr lang="en-GB" dirty="0" err="1"/>
              <a:t>ultrices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vitae </a:t>
            </a:r>
            <a:r>
              <a:rPr lang="en-GB" dirty="0" err="1"/>
              <a:t>arcu</a:t>
            </a:r>
            <a:r>
              <a:rPr lang="en-GB" dirty="0"/>
              <a:t>. Nam </a:t>
            </a:r>
            <a:r>
              <a:rPr lang="en-GB" dirty="0" err="1"/>
              <a:t>porttitor</a:t>
            </a:r>
            <a:r>
              <a:rPr lang="en-GB" dirty="0"/>
              <a:t> lorem </a:t>
            </a:r>
            <a:r>
              <a:rPr lang="en-GB" dirty="0" err="1"/>
              <a:t>vel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, </a:t>
            </a:r>
            <a:r>
              <a:rPr lang="en-GB" dirty="0" err="1"/>
              <a:t>tincidunt</a:t>
            </a:r>
            <a:r>
              <a:rPr lang="en-GB" dirty="0"/>
              <a:t> tempus </a:t>
            </a:r>
            <a:r>
              <a:rPr lang="en-GB" dirty="0" err="1"/>
              <a:t>purus</a:t>
            </a:r>
            <a:r>
              <a:rPr lang="en-GB" dirty="0"/>
              <a:t> </a:t>
            </a:r>
            <a:r>
              <a:rPr lang="en-GB" dirty="0" err="1"/>
              <a:t>venenatis</a:t>
            </a:r>
            <a:r>
              <a:rPr lang="en-GB" dirty="0"/>
              <a:t>. Integer </a:t>
            </a:r>
            <a:r>
              <a:rPr lang="en-GB" dirty="0" err="1"/>
              <a:t>sodales</a:t>
            </a:r>
            <a:r>
              <a:rPr lang="en-GB" dirty="0"/>
              <a:t> magna in mi </a:t>
            </a:r>
            <a:r>
              <a:rPr lang="en-GB" dirty="0" err="1"/>
              <a:t>scelerisque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11B0AD-F4C1-A1E5-6FB6-84A2219C819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6419560" y="163219"/>
            <a:ext cx="3352800" cy="2672056"/>
          </a:xfrm>
          <a:prstGeom prst="rect">
            <a:avLst/>
          </a:prstGeom>
        </p:spPr>
        <p:txBody>
          <a:bodyPr/>
          <a:lstStyle/>
          <a:p>
            <a:endParaRPr lang="en-LV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A5E035B-B878-C6BA-C0BC-1B07F46F37F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524171" y="159067"/>
            <a:ext cx="3733800" cy="4554501"/>
          </a:xfrm>
          <a:prstGeom prst="rect">
            <a:avLst/>
          </a:prstGeom>
        </p:spPr>
        <p:txBody>
          <a:bodyPr/>
          <a:lstStyle/>
          <a:p>
            <a:endParaRPr lang="en-LV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7458653-26F2-7E08-5CC2-604E2BC65EC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6419560" y="2999109"/>
            <a:ext cx="3352800" cy="3131460"/>
          </a:xfrm>
          <a:prstGeom prst="rect">
            <a:avLst/>
          </a:prstGeom>
        </p:spPr>
        <p:txBody>
          <a:bodyPr/>
          <a:lstStyle/>
          <a:p>
            <a:endParaRPr lang="en-LV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84FC518-91D1-509E-AC99-D3B67A6A6BB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2541736" y="4892675"/>
            <a:ext cx="3733800" cy="2590800"/>
          </a:xfrm>
          <a:prstGeom prst="rect">
            <a:avLst/>
          </a:prstGeom>
        </p:spPr>
        <p:txBody>
          <a:bodyPr/>
          <a:lstStyle/>
          <a:p>
            <a:endParaRPr lang="en-LV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61045DD0-CECF-811A-819D-EE69FEEECE2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6419560" y="6294403"/>
            <a:ext cx="3352800" cy="2183550"/>
          </a:xfrm>
          <a:prstGeom prst="rect">
            <a:avLst/>
          </a:prstGeom>
        </p:spPr>
        <p:txBody>
          <a:bodyPr/>
          <a:lstStyle/>
          <a:p>
            <a:endParaRPr lang="en-LV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360165C-607A-D830-1833-ECA12488BF4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2541735" y="7660871"/>
            <a:ext cx="3716235" cy="3489411"/>
          </a:xfrm>
          <a:prstGeom prst="rect">
            <a:avLst/>
          </a:prstGeom>
        </p:spPr>
        <p:txBody>
          <a:bodyPr/>
          <a:lstStyle/>
          <a:p>
            <a:endParaRPr lang="en-LV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AB8155FD-4BF8-9475-C397-55857EA0E28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6419560" y="8641787"/>
            <a:ext cx="3352800" cy="2504344"/>
          </a:xfrm>
          <a:prstGeom prst="rect">
            <a:avLst/>
          </a:prstGeom>
        </p:spPr>
        <p:txBody>
          <a:bodyPr/>
          <a:lstStyle/>
          <a:p>
            <a:endParaRPr lang="en-LV" dirty="0"/>
          </a:p>
        </p:txBody>
      </p:sp>
      <p:sp>
        <p:nvSpPr>
          <p:cNvPr id="9" name="Holder 6">
            <a:extLst>
              <a:ext uri="{FF2B5EF4-FFF2-40B4-BE49-F238E27FC236}">
                <a16:creationId xmlns:a16="http://schemas.microsoft.com/office/drawing/2014/main" id="{5377DCDE-4C87-C7A8-D8F2-C74B4F4DC47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3938250" y="10517696"/>
            <a:ext cx="4623943" cy="565467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600">
                <a:solidFill>
                  <a:schemeClr val="bg1"/>
                </a:solidFill>
                <a:highlight>
                  <a:srgbClr val="0C4873"/>
                </a:highlight>
              </a:defRPr>
            </a:lvl1pPr>
          </a:lstStyle>
          <a:p>
            <a:fld id="{B6F15528-21DE-4FAA-801E-634DDDAF4B2B}" type="slidenum">
              <a:rPr lang="en-LV" smtClean="0"/>
              <a:pPr/>
              <a:t>‹#›</a:t>
            </a:fld>
            <a:endParaRPr lang="en-LV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1D721A1-08DD-B4F8-2376-10AACD248C4B}"/>
              </a:ext>
            </a:extLst>
          </p:cNvPr>
          <p:cNvGrpSpPr/>
          <p:nvPr userDrawn="1"/>
        </p:nvGrpSpPr>
        <p:grpSpPr>
          <a:xfrm>
            <a:off x="1240481" y="10713830"/>
            <a:ext cx="5763569" cy="595519"/>
            <a:chOff x="393193" y="10743874"/>
            <a:chExt cx="4739834" cy="369332"/>
          </a:xfrm>
        </p:grpSpPr>
        <p:pic>
          <p:nvPicPr>
            <p:cNvPr id="4" name="Picture 3" descr="Icon&#10;&#10;Description automatically generated">
              <a:extLst>
                <a:ext uri="{FF2B5EF4-FFF2-40B4-BE49-F238E27FC236}">
                  <a16:creationId xmlns:a16="http://schemas.microsoft.com/office/drawing/2014/main" id="{72B2FCE2-E450-E97A-9EA8-C999EEA56C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193" y="10743874"/>
              <a:ext cx="438657" cy="309245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0FA6064-3C12-8783-F543-B9E04F5E6315}"/>
                </a:ext>
              </a:extLst>
            </p:cNvPr>
            <p:cNvSpPr txBox="1"/>
            <p:nvPr userDrawn="1"/>
          </p:nvSpPr>
          <p:spPr>
            <a:xfrm>
              <a:off x="831850" y="10743874"/>
              <a:ext cx="43011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LV" b="1" dirty="0">
                  <a:solidFill>
                    <a:srgbClr val="0C4873"/>
                  </a:solidFill>
                  <a:latin typeface="+mj-lt"/>
                </a:rPr>
                <a:t>Transport and </a:t>
              </a:r>
              <a:r>
                <a:rPr lang="en-US" b="1" dirty="0">
                  <a:solidFill>
                    <a:srgbClr val="0C4873"/>
                  </a:solidFill>
                  <a:latin typeface="+mj-lt"/>
                </a:rPr>
                <a:t>T</a:t>
              </a:r>
              <a:r>
                <a:rPr lang="en-LV" b="1" dirty="0">
                  <a:solidFill>
                    <a:srgbClr val="0C4873"/>
                  </a:solidFill>
                  <a:latin typeface="+mj-lt"/>
                </a:rPr>
                <a:t>elecommunication </a:t>
              </a:r>
              <a:r>
                <a:rPr lang="en-US" b="1" dirty="0">
                  <a:solidFill>
                    <a:srgbClr val="0C4873"/>
                  </a:solidFill>
                  <a:latin typeface="+mj-lt"/>
                </a:rPr>
                <a:t>I</a:t>
              </a:r>
              <a:r>
                <a:rPr lang="en-LV" b="1" dirty="0">
                  <a:solidFill>
                    <a:srgbClr val="0C4873"/>
                  </a:solidFill>
                  <a:latin typeface="+mj-lt"/>
                </a:rPr>
                <a:t>nstitute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28729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5">
            <a:extLst>
              <a:ext uri="{FF2B5EF4-FFF2-40B4-BE49-F238E27FC236}">
                <a16:creationId xmlns:a16="http://schemas.microsoft.com/office/drawing/2014/main" id="{7F3A3AAF-46A1-695C-51A8-102F45F59689}"/>
              </a:ext>
            </a:extLst>
          </p:cNvPr>
          <p:cNvSpPr/>
          <p:nvPr userDrawn="1"/>
        </p:nvSpPr>
        <p:spPr>
          <a:xfrm>
            <a:off x="-82550" y="-60325"/>
            <a:ext cx="2675890" cy="318135"/>
          </a:xfrm>
          <a:prstGeom prst="roundRect">
            <a:avLst/>
          </a:prstGeom>
          <a:solidFill>
            <a:srgbClr val="1047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BAB7599-CC17-9458-555D-9E78FE7C08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45450" y="1810923"/>
            <a:ext cx="5970587" cy="1368425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F4773"/>
                </a:solidFill>
              </a:defRPr>
            </a:lvl1pPr>
          </a:lstStyle>
          <a:p>
            <a:pPr marL="17145" marR="5080" indent="-5080">
              <a:lnSpc>
                <a:spcPct val="115500"/>
              </a:lnSpc>
              <a:spcBef>
                <a:spcPts val="95"/>
              </a:spcBef>
            </a:pPr>
            <a:r>
              <a:rPr lang="en-GB" dirty="0"/>
              <a:t>LOREM IPSUM DOLOR SIT</a:t>
            </a:r>
            <a:br>
              <a:rPr lang="en-GB" dirty="0"/>
            </a:br>
            <a:r>
              <a:rPr lang="en-GB" dirty="0"/>
              <a:t>AMET, CONSECTETUR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68F891CA-DC51-4E61-3188-C6F7BD30550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19872" y="4158190"/>
            <a:ext cx="6572250" cy="2992994"/>
          </a:xfrm>
          <a:prstGeom prst="rect">
            <a:avLst/>
          </a:prstGeom>
        </p:spPr>
        <p:txBody>
          <a:bodyPr/>
          <a:lstStyle>
            <a:lvl1pPr algn="just">
              <a:lnSpc>
                <a:spcPct val="100000"/>
              </a:lnSpc>
              <a:defRPr sz="2200">
                <a:solidFill>
                  <a:srgbClr val="0F4773"/>
                </a:solidFill>
              </a:defRPr>
            </a:lvl1pPr>
          </a:lstStyle>
          <a:p>
            <a:pPr lvl="0"/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Sed</a:t>
            </a:r>
            <a:r>
              <a:rPr lang="en-GB" dirty="0"/>
              <a:t> id ex </a:t>
            </a:r>
            <a:r>
              <a:rPr lang="en-GB" dirty="0" err="1"/>
              <a:t>vel</a:t>
            </a:r>
            <a:r>
              <a:rPr lang="en-GB" dirty="0"/>
              <a:t> </a:t>
            </a:r>
            <a:r>
              <a:rPr lang="en-GB" dirty="0" err="1"/>
              <a:t>leo</a:t>
            </a:r>
            <a:r>
              <a:rPr lang="en-GB" dirty="0"/>
              <a:t> convallis </a:t>
            </a:r>
            <a:r>
              <a:rPr lang="en-GB" dirty="0" err="1"/>
              <a:t>molestie</a:t>
            </a:r>
            <a:r>
              <a:rPr lang="en-GB" dirty="0"/>
              <a:t>. </a:t>
            </a:r>
            <a:r>
              <a:rPr lang="en-GB" dirty="0" err="1"/>
              <a:t>Nullam</a:t>
            </a:r>
            <a:r>
              <a:rPr lang="en-GB" dirty="0"/>
              <a:t> </a:t>
            </a:r>
            <a:r>
              <a:rPr lang="en-GB" dirty="0" err="1"/>
              <a:t>ornare</a:t>
            </a:r>
            <a:r>
              <a:rPr lang="en-GB" dirty="0"/>
              <a:t> </a:t>
            </a:r>
            <a:r>
              <a:rPr lang="en-GB" dirty="0" err="1"/>
              <a:t>felis</a:t>
            </a:r>
            <a:r>
              <a:rPr lang="en-GB" dirty="0"/>
              <a:t> et eros </a:t>
            </a:r>
            <a:r>
              <a:rPr lang="en-GB" dirty="0" err="1"/>
              <a:t>tincidunt</a:t>
            </a:r>
            <a:r>
              <a:rPr lang="en-GB" dirty="0"/>
              <a:t>, et maximus </a:t>
            </a:r>
            <a:r>
              <a:rPr lang="en-GB" dirty="0" err="1"/>
              <a:t>purus</a:t>
            </a:r>
            <a:r>
              <a:rPr lang="en-GB" dirty="0"/>
              <a:t> </a:t>
            </a:r>
            <a:r>
              <a:rPr lang="en-GB" dirty="0" err="1"/>
              <a:t>condimentum</a:t>
            </a:r>
            <a:r>
              <a:rPr lang="en-GB" dirty="0"/>
              <a:t>. Aenean </a:t>
            </a:r>
            <a:r>
              <a:rPr lang="en-GB" dirty="0" err="1"/>
              <a:t>pellentesque</a:t>
            </a:r>
            <a:r>
              <a:rPr lang="en-GB" dirty="0"/>
              <a:t> </a:t>
            </a:r>
            <a:r>
              <a:rPr lang="en-GB" dirty="0" err="1"/>
              <a:t>massa</a:t>
            </a:r>
            <a:r>
              <a:rPr lang="en-GB" dirty="0"/>
              <a:t> </a:t>
            </a:r>
            <a:r>
              <a:rPr lang="en-GB" dirty="0" err="1"/>
              <a:t>vel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elementum</a:t>
            </a:r>
            <a:r>
              <a:rPr lang="en-GB" dirty="0"/>
              <a:t>, et dui pulvinar </a:t>
            </a:r>
            <a:r>
              <a:rPr lang="en-GB" dirty="0" err="1"/>
              <a:t>ultrices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vitae </a:t>
            </a:r>
            <a:r>
              <a:rPr lang="en-GB" dirty="0" err="1"/>
              <a:t>arcu</a:t>
            </a:r>
            <a:r>
              <a:rPr lang="en-GB" dirty="0"/>
              <a:t>. Nam </a:t>
            </a:r>
            <a:r>
              <a:rPr lang="en-GB" dirty="0" err="1"/>
              <a:t>porttitor</a:t>
            </a:r>
            <a:r>
              <a:rPr lang="en-GB" dirty="0"/>
              <a:t> lorem </a:t>
            </a:r>
            <a:r>
              <a:rPr lang="en-GB" dirty="0" err="1"/>
              <a:t>vel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, </a:t>
            </a:r>
            <a:r>
              <a:rPr lang="en-GB" dirty="0" err="1"/>
              <a:t>tincidunt</a:t>
            </a:r>
            <a:r>
              <a:rPr lang="en-GB" dirty="0"/>
              <a:t> tempus </a:t>
            </a:r>
            <a:r>
              <a:rPr lang="en-GB" dirty="0" err="1"/>
              <a:t>purus</a:t>
            </a:r>
            <a:r>
              <a:rPr lang="en-GB" dirty="0"/>
              <a:t> </a:t>
            </a:r>
            <a:r>
              <a:rPr lang="en-GB" dirty="0" err="1"/>
              <a:t>venenatis</a:t>
            </a:r>
            <a:r>
              <a:rPr lang="en-GB" dirty="0"/>
              <a:t>. Integer </a:t>
            </a:r>
            <a:r>
              <a:rPr lang="en-GB" dirty="0" err="1"/>
              <a:t>sodales</a:t>
            </a:r>
            <a:r>
              <a:rPr lang="en-GB" dirty="0"/>
              <a:t> magna in mi </a:t>
            </a:r>
            <a:r>
              <a:rPr lang="en-GB" dirty="0" err="1"/>
              <a:t>scelerisque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.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1D9F95C-D192-1C06-1339-06C22EF2DB8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319872" y="7483475"/>
            <a:ext cx="4236378" cy="2992994"/>
          </a:xfrm>
          <a:prstGeom prst="rect">
            <a:avLst/>
          </a:prstGeom>
        </p:spPr>
        <p:txBody>
          <a:bodyPr/>
          <a:lstStyle/>
          <a:p>
            <a:endParaRPr lang="en-LV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FD1D29A1-A9A7-148F-8792-3EFEB7609CF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73933" y="7487627"/>
            <a:ext cx="4236378" cy="2992994"/>
          </a:xfrm>
          <a:prstGeom prst="rect">
            <a:avLst/>
          </a:prstGeom>
        </p:spPr>
        <p:txBody>
          <a:bodyPr/>
          <a:lstStyle/>
          <a:p>
            <a:endParaRPr lang="en-LV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341594B1-EF0A-7B09-F62E-FE4D0B38817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227994" y="7483475"/>
            <a:ext cx="4236378" cy="2992994"/>
          </a:xfrm>
          <a:prstGeom prst="rect">
            <a:avLst/>
          </a:prstGeom>
        </p:spPr>
        <p:txBody>
          <a:bodyPr/>
          <a:lstStyle/>
          <a:p>
            <a:endParaRPr lang="en-LV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DEBE8D18-23F1-E368-6DE1-04B75C62D7D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4682055" y="7483475"/>
            <a:ext cx="4236378" cy="2992994"/>
          </a:xfrm>
          <a:prstGeom prst="rect">
            <a:avLst/>
          </a:prstGeom>
        </p:spPr>
        <p:txBody>
          <a:bodyPr/>
          <a:lstStyle/>
          <a:p>
            <a:endParaRPr lang="en-LV"/>
          </a:p>
        </p:txBody>
      </p:sp>
      <p:sp>
        <p:nvSpPr>
          <p:cNvPr id="8" name="Holder 6">
            <a:extLst>
              <a:ext uri="{FF2B5EF4-FFF2-40B4-BE49-F238E27FC236}">
                <a16:creationId xmlns:a16="http://schemas.microsoft.com/office/drawing/2014/main" id="{678B0EBB-D60B-5E29-C8FD-F8D72BD01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3938250" y="10517696"/>
            <a:ext cx="4623943" cy="565467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600">
                <a:solidFill>
                  <a:srgbClr val="203864"/>
                </a:solidFill>
              </a:defRPr>
            </a:lvl1pPr>
          </a:lstStyle>
          <a:p>
            <a:fld id="{B6F15528-21DE-4FAA-801E-634DDDAF4B2B}" type="slidenum">
              <a:rPr lang="en-LV" smtClean="0"/>
              <a:pPr/>
              <a:t>‹#›</a:t>
            </a:fld>
            <a:endParaRPr lang="en-LV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F3E2A9B-97CD-9AF4-3FC9-2189BB0113D8}"/>
              </a:ext>
            </a:extLst>
          </p:cNvPr>
          <p:cNvGrpSpPr/>
          <p:nvPr userDrawn="1"/>
        </p:nvGrpSpPr>
        <p:grpSpPr>
          <a:xfrm>
            <a:off x="1240481" y="10713830"/>
            <a:ext cx="5763569" cy="595519"/>
            <a:chOff x="393193" y="10743874"/>
            <a:chExt cx="4739834" cy="369332"/>
          </a:xfrm>
        </p:grpSpPr>
        <p:pic>
          <p:nvPicPr>
            <p:cNvPr id="3" name="Picture 2" descr="Icon&#10;&#10;Description automatically generated">
              <a:extLst>
                <a:ext uri="{FF2B5EF4-FFF2-40B4-BE49-F238E27FC236}">
                  <a16:creationId xmlns:a16="http://schemas.microsoft.com/office/drawing/2014/main" id="{30F20EBA-66D6-41C5-DCCE-CB6022F7F7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193" y="10743874"/>
              <a:ext cx="438657" cy="309245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4FB8021-BE0E-88CD-E097-0E43FC534A63}"/>
                </a:ext>
              </a:extLst>
            </p:cNvPr>
            <p:cNvSpPr txBox="1"/>
            <p:nvPr userDrawn="1"/>
          </p:nvSpPr>
          <p:spPr>
            <a:xfrm>
              <a:off x="831850" y="10743874"/>
              <a:ext cx="43011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LV" b="1" dirty="0">
                  <a:solidFill>
                    <a:srgbClr val="0C4873"/>
                  </a:solidFill>
                  <a:latin typeface="+mj-lt"/>
                </a:rPr>
                <a:t>Transport and </a:t>
              </a:r>
              <a:r>
                <a:rPr lang="en-US" b="1" dirty="0">
                  <a:solidFill>
                    <a:srgbClr val="0C4873"/>
                  </a:solidFill>
                  <a:latin typeface="+mj-lt"/>
                </a:rPr>
                <a:t>T</a:t>
              </a:r>
              <a:r>
                <a:rPr lang="en-LV" b="1" dirty="0">
                  <a:solidFill>
                    <a:srgbClr val="0C4873"/>
                  </a:solidFill>
                  <a:latin typeface="+mj-lt"/>
                </a:rPr>
                <a:t>elecommunication </a:t>
              </a:r>
              <a:r>
                <a:rPr lang="en-US" b="1" dirty="0">
                  <a:solidFill>
                    <a:srgbClr val="0C4873"/>
                  </a:solidFill>
                  <a:latin typeface="+mj-lt"/>
                </a:rPr>
                <a:t>I</a:t>
              </a:r>
              <a:r>
                <a:rPr lang="en-LV" b="1" dirty="0">
                  <a:solidFill>
                    <a:srgbClr val="0C4873"/>
                  </a:solidFill>
                  <a:latin typeface="+mj-lt"/>
                </a:rPr>
                <a:t>nstitute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1611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5C435D17-6C63-7812-D0BC-27D5CDED80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28" r="19" b="38"/>
          <a:stretch/>
        </p:blipFill>
        <p:spPr>
          <a:xfrm>
            <a:off x="13964379" y="7033442"/>
            <a:ext cx="6165850" cy="4274293"/>
          </a:xfrm>
          <a:prstGeom prst="rect">
            <a:avLst/>
          </a:prstGeom>
        </p:spPr>
      </p:pic>
      <p:sp>
        <p:nvSpPr>
          <p:cNvPr id="6" name="object 5">
            <a:extLst>
              <a:ext uri="{FF2B5EF4-FFF2-40B4-BE49-F238E27FC236}">
                <a16:creationId xmlns:a16="http://schemas.microsoft.com/office/drawing/2014/main" id="{7F3A3AAF-46A1-695C-51A8-102F45F59689}"/>
              </a:ext>
            </a:extLst>
          </p:cNvPr>
          <p:cNvSpPr/>
          <p:nvPr userDrawn="1"/>
        </p:nvSpPr>
        <p:spPr>
          <a:xfrm>
            <a:off x="-82550" y="-60325"/>
            <a:ext cx="2675890" cy="318135"/>
          </a:xfrm>
          <a:prstGeom prst="roundRect">
            <a:avLst/>
          </a:prstGeom>
          <a:solidFill>
            <a:srgbClr val="1047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BAB7599-CC17-9458-555D-9E78FE7C08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45450" y="1810923"/>
            <a:ext cx="5970587" cy="1368425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F4773"/>
                </a:solidFill>
              </a:defRPr>
            </a:lvl1pPr>
          </a:lstStyle>
          <a:p>
            <a:pPr marL="17145" marR="5080" indent="-5080">
              <a:lnSpc>
                <a:spcPct val="115500"/>
              </a:lnSpc>
              <a:spcBef>
                <a:spcPts val="95"/>
              </a:spcBef>
            </a:pPr>
            <a:r>
              <a:rPr lang="en-GB" dirty="0"/>
              <a:t>LOREM IPSUM DOLOR SIT</a:t>
            </a:r>
            <a:br>
              <a:rPr lang="en-GB" dirty="0"/>
            </a:br>
            <a:r>
              <a:rPr lang="en-GB" dirty="0"/>
              <a:t>AMET, CONSECTETUR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68F891CA-DC51-4E61-3188-C6F7BD30550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37945" y="4713568"/>
            <a:ext cx="6572250" cy="2992994"/>
          </a:xfrm>
          <a:prstGeom prst="rect">
            <a:avLst/>
          </a:prstGeom>
        </p:spPr>
        <p:txBody>
          <a:bodyPr/>
          <a:lstStyle>
            <a:lvl1pPr algn="just">
              <a:lnSpc>
                <a:spcPct val="100000"/>
              </a:lnSpc>
              <a:defRPr sz="2200">
                <a:solidFill>
                  <a:srgbClr val="0F4773"/>
                </a:solidFill>
              </a:defRPr>
            </a:lvl1pPr>
          </a:lstStyle>
          <a:p>
            <a:pPr lvl="0"/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Sed</a:t>
            </a:r>
            <a:r>
              <a:rPr lang="en-GB" dirty="0"/>
              <a:t> id ex </a:t>
            </a:r>
            <a:r>
              <a:rPr lang="en-GB" dirty="0" err="1"/>
              <a:t>vel</a:t>
            </a:r>
            <a:r>
              <a:rPr lang="en-GB" dirty="0"/>
              <a:t> </a:t>
            </a:r>
            <a:r>
              <a:rPr lang="en-GB" dirty="0" err="1"/>
              <a:t>leo</a:t>
            </a:r>
            <a:r>
              <a:rPr lang="en-GB" dirty="0"/>
              <a:t> convallis </a:t>
            </a:r>
            <a:r>
              <a:rPr lang="en-GB" dirty="0" err="1"/>
              <a:t>molestie</a:t>
            </a:r>
            <a:r>
              <a:rPr lang="en-GB" dirty="0"/>
              <a:t>. </a:t>
            </a:r>
            <a:r>
              <a:rPr lang="en-GB" dirty="0" err="1"/>
              <a:t>Nullam</a:t>
            </a:r>
            <a:r>
              <a:rPr lang="en-GB" dirty="0"/>
              <a:t> </a:t>
            </a:r>
            <a:r>
              <a:rPr lang="en-GB" dirty="0" err="1"/>
              <a:t>ornare</a:t>
            </a:r>
            <a:r>
              <a:rPr lang="en-GB" dirty="0"/>
              <a:t> </a:t>
            </a:r>
            <a:r>
              <a:rPr lang="en-GB" dirty="0" err="1"/>
              <a:t>felis</a:t>
            </a:r>
            <a:r>
              <a:rPr lang="en-GB" dirty="0"/>
              <a:t> et eros </a:t>
            </a:r>
            <a:r>
              <a:rPr lang="en-GB" dirty="0" err="1"/>
              <a:t>tincidunt</a:t>
            </a:r>
            <a:r>
              <a:rPr lang="en-GB" dirty="0"/>
              <a:t>, et maximus </a:t>
            </a:r>
            <a:r>
              <a:rPr lang="en-GB" dirty="0" err="1"/>
              <a:t>purus</a:t>
            </a:r>
            <a:r>
              <a:rPr lang="en-GB" dirty="0"/>
              <a:t> </a:t>
            </a:r>
            <a:r>
              <a:rPr lang="en-GB" dirty="0" err="1"/>
              <a:t>condimentum</a:t>
            </a:r>
            <a:r>
              <a:rPr lang="en-GB" dirty="0"/>
              <a:t>. Aenean </a:t>
            </a:r>
            <a:r>
              <a:rPr lang="en-GB" dirty="0" err="1"/>
              <a:t>pellentesque</a:t>
            </a:r>
            <a:r>
              <a:rPr lang="en-GB" dirty="0"/>
              <a:t> </a:t>
            </a:r>
            <a:r>
              <a:rPr lang="en-GB" dirty="0" err="1"/>
              <a:t>massa</a:t>
            </a:r>
            <a:r>
              <a:rPr lang="en-GB" dirty="0"/>
              <a:t> </a:t>
            </a:r>
            <a:r>
              <a:rPr lang="en-GB" dirty="0" err="1"/>
              <a:t>vel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elementum</a:t>
            </a:r>
            <a:r>
              <a:rPr lang="en-GB" dirty="0"/>
              <a:t>, et dui pulvinar </a:t>
            </a:r>
            <a:r>
              <a:rPr lang="en-GB" dirty="0" err="1"/>
              <a:t>ultrices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vitae </a:t>
            </a:r>
            <a:r>
              <a:rPr lang="en-GB" dirty="0" err="1"/>
              <a:t>arcu</a:t>
            </a:r>
            <a:r>
              <a:rPr lang="en-GB" dirty="0"/>
              <a:t>. Nam </a:t>
            </a:r>
            <a:r>
              <a:rPr lang="en-GB" dirty="0" err="1"/>
              <a:t>porttitor</a:t>
            </a:r>
            <a:r>
              <a:rPr lang="en-GB" dirty="0"/>
              <a:t> lorem </a:t>
            </a:r>
            <a:r>
              <a:rPr lang="en-GB" dirty="0" err="1"/>
              <a:t>vel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, </a:t>
            </a:r>
            <a:r>
              <a:rPr lang="en-GB" dirty="0" err="1"/>
              <a:t>tincidunt</a:t>
            </a:r>
            <a:r>
              <a:rPr lang="en-GB" dirty="0"/>
              <a:t> tempus </a:t>
            </a:r>
            <a:r>
              <a:rPr lang="en-GB" dirty="0" err="1"/>
              <a:t>purus</a:t>
            </a:r>
            <a:r>
              <a:rPr lang="en-GB" dirty="0"/>
              <a:t> </a:t>
            </a:r>
            <a:r>
              <a:rPr lang="en-GB" dirty="0" err="1"/>
              <a:t>venenatis</a:t>
            </a:r>
            <a:r>
              <a:rPr lang="en-GB" dirty="0"/>
              <a:t>. Integer </a:t>
            </a:r>
            <a:r>
              <a:rPr lang="en-GB" dirty="0" err="1"/>
              <a:t>sodales</a:t>
            </a:r>
            <a:r>
              <a:rPr lang="en-GB" dirty="0"/>
              <a:t> magna in mi </a:t>
            </a:r>
            <a:r>
              <a:rPr lang="en-GB" dirty="0" err="1"/>
              <a:t>scelerisque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.</a:t>
            </a:r>
          </a:p>
        </p:txBody>
      </p:sp>
      <p:sp>
        <p:nvSpPr>
          <p:cNvPr id="7" name="Holder 6">
            <a:extLst>
              <a:ext uri="{FF2B5EF4-FFF2-40B4-BE49-F238E27FC236}">
                <a16:creationId xmlns:a16="http://schemas.microsoft.com/office/drawing/2014/main" id="{8EF39288-5925-BBFD-515E-0DC1959F7EB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3938250" y="10517696"/>
            <a:ext cx="4623943" cy="565467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600">
                <a:solidFill>
                  <a:srgbClr val="203864"/>
                </a:solidFill>
              </a:defRPr>
            </a:lvl1pPr>
          </a:lstStyle>
          <a:p>
            <a:fld id="{B6F15528-21DE-4FAA-801E-634DDDAF4B2B}" type="slidenum">
              <a:rPr lang="en-LV" smtClean="0"/>
              <a:pPr/>
              <a:t>‹#›</a:t>
            </a:fld>
            <a:endParaRPr lang="en-LV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B1D3CC2-3B1C-F60F-2BE4-4F4A0D1B0581}"/>
              </a:ext>
            </a:extLst>
          </p:cNvPr>
          <p:cNvGrpSpPr/>
          <p:nvPr userDrawn="1"/>
        </p:nvGrpSpPr>
        <p:grpSpPr>
          <a:xfrm>
            <a:off x="1240481" y="10713830"/>
            <a:ext cx="5763569" cy="595519"/>
            <a:chOff x="393193" y="10743874"/>
            <a:chExt cx="4739834" cy="369332"/>
          </a:xfrm>
        </p:grpSpPr>
        <p:pic>
          <p:nvPicPr>
            <p:cNvPr id="4" name="Picture 3" descr="Icon&#10;&#10;Description automatically generated">
              <a:extLst>
                <a:ext uri="{FF2B5EF4-FFF2-40B4-BE49-F238E27FC236}">
                  <a16:creationId xmlns:a16="http://schemas.microsoft.com/office/drawing/2014/main" id="{816C3851-D889-8708-B8B1-6D4BA3C715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193" y="10743874"/>
              <a:ext cx="438657" cy="309245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7DC2BB6-459C-9E79-053B-302E9DAE6440}"/>
                </a:ext>
              </a:extLst>
            </p:cNvPr>
            <p:cNvSpPr txBox="1"/>
            <p:nvPr userDrawn="1"/>
          </p:nvSpPr>
          <p:spPr>
            <a:xfrm>
              <a:off x="831850" y="10743874"/>
              <a:ext cx="43011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LV" b="1" dirty="0">
                  <a:solidFill>
                    <a:srgbClr val="0C4873"/>
                  </a:solidFill>
                  <a:latin typeface="+mj-lt"/>
                </a:rPr>
                <a:t>Transport and </a:t>
              </a:r>
              <a:r>
                <a:rPr lang="en-US" b="1" dirty="0">
                  <a:solidFill>
                    <a:srgbClr val="0C4873"/>
                  </a:solidFill>
                  <a:latin typeface="+mj-lt"/>
                </a:rPr>
                <a:t>T</a:t>
              </a:r>
              <a:r>
                <a:rPr lang="en-LV" b="1" dirty="0">
                  <a:solidFill>
                    <a:srgbClr val="0C4873"/>
                  </a:solidFill>
                  <a:latin typeface="+mj-lt"/>
                </a:rPr>
                <a:t>elecommunication </a:t>
              </a:r>
              <a:r>
                <a:rPr lang="en-US" b="1" dirty="0">
                  <a:solidFill>
                    <a:srgbClr val="0C4873"/>
                  </a:solidFill>
                  <a:latin typeface="+mj-lt"/>
                </a:rPr>
                <a:t>I</a:t>
              </a:r>
              <a:r>
                <a:rPr lang="en-LV" b="1" dirty="0">
                  <a:solidFill>
                    <a:srgbClr val="0C4873"/>
                  </a:solidFill>
                  <a:latin typeface="+mj-lt"/>
                </a:rPr>
                <a:t>nstitute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34570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5">
            <a:extLst>
              <a:ext uri="{FF2B5EF4-FFF2-40B4-BE49-F238E27FC236}">
                <a16:creationId xmlns:a16="http://schemas.microsoft.com/office/drawing/2014/main" id="{7F3A3AAF-46A1-695C-51A8-102F45F59689}"/>
              </a:ext>
            </a:extLst>
          </p:cNvPr>
          <p:cNvSpPr/>
          <p:nvPr userDrawn="1"/>
        </p:nvSpPr>
        <p:spPr>
          <a:xfrm>
            <a:off x="-82550" y="-60325"/>
            <a:ext cx="2675890" cy="318135"/>
          </a:xfrm>
          <a:prstGeom prst="roundRect">
            <a:avLst/>
          </a:prstGeom>
          <a:solidFill>
            <a:srgbClr val="1047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BAB7599-CC17-9458-555D-9E78FE7C08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45450" y="1810923"/>
            <a:ext cx="5970587" cy="1368425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F4773"/>
                </a:solidFill>
              </a:defRPr>
            </a:lvl1pPr>
          </a:lstStyle>
          <a:p>
            <a:pPr marL="17145" marR="5080" indent="-5080">
              <a:lnSpc>
                <a:spcPct val="115500"/>
              </a:lnSpc>
              <a:spcBef>
                <a:spcPts val="95"/>
              </a:spcBef>
            </a:pPr>
            <a:r>
              <a:rPr lang="en-GB" dirty="0"/>
              <a:t>LOREM IPSUM DOLOR SIT</a:t>
            </a:r>
            <a:br>
              <a:rPr lang="en-GB" dirty="0"/>
            </a:br>
            <a:r>
              <a:rPr lang="en-GB" dirty="0"/>
              <a:t>AMET, CONSECTETUR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68F891CA-DC51-4E61-3188-C6F7BD30550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37945" y="4713568"/>
            <a:ext cx="6572250" cy="2992994"/>
          </a:xfrm>
          <a:prstGeom prst="rect">
            <a:avLst/>
          </a:prstGeom>
        </p:spPr>
        <p:txBody>
          <a:bodyPr/>
          <a:lstStyle>
            <a:lvl1pPr algn="just">
              <a:lnSpc>
                <a:spcPct val="100000"/>
              </a:lnSpc>
              <a:defRPr sz="2200">
                <a:solidFill>
                  <a:srgbClr val="0F4773"/>
                </a:solidFill>
              </a:defRPr>
            </a:lvl1pPr>
          </a:lstStyle>
          <a:p>
            <a:pPr lvl="0"/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Sed</a:t>
            </a:r>
            <a:r>
              <a:rPr lang="en-GB" dirty="0"/>
              <a:t> id ex </a:t>
            </a:r>
            <a:r>
              <a:rPr lang="en-GB" dirty="0" err="1"/>
              <a:t>vel</a:t>
            </a:r>
            <a:r>
              <a:rPr lang="en-GB" dirty="0"/>
              <a:t> </a:t>
            </a:r>
            <a:r>
              <a:rPr lang="en-GB" dirty="0" err="1"/>
              <a:t>leo</a:t>
            </a:r>
            <a:r>
              <a:rPr lang="en-GB" dirty="0"/>
              <a:t> convallis </a:t>
            </a:r>
            <a:r>
              <a:rPr lang="en-GB" dirty="0" err="1"/>
              <a:t>molestie</a:t>
            </a:r>
            <a:r>
              <a:rPr lang="en-GB" dirty="0"/>
              <a:t>. </a:t>
            </a:r>
            <a:r>
              <a:rPr lang="en-GB" dirty="0" err="1"/>
              <a:t>Nullam</a:t>
            </a:r>
            <a:r>
              <a:rPr lang="en-GB" dirty="0"/>
              <a:t> </a:t>
            </a:r>
            <a:r>
              <a:rPr lang="en-GB" dirty="0" err="1"/>
              <a:t>ornare</a:t>
            </a:r>
            <a:r>
              <a:rPr lang="en-GB" dirty="0"/>
              <a:t> </a:t>
            </a:r>
            <a:r>
              <a:rPr lang="en-GB" dirty="0" err="1"/>
              <a:t>felis</a:t>
            </a:r>
            <a:r>
              <a:rPr lang="en-GB" dirty="0"/>
              <a:t> et eros </a:t>
            </a:r>
            <a:r>
              <a:rPr lang="en-GB" dirty="0" err="1"/>
              <a:t>tincidunt</a:t>
            </a:r>
            <a:r>
              <a:rPr lang="en-GB" dirty="0"/>
              <a:t>, et maximus </a:t>
            </a:r>
            <a:r>
              <a:rPr lang="en-GB" dirty="0" err="1"/>
              <a:t>purus</a:t>
            </a:r>
            <a:r>
              <a:rPr lang="en-GB" dirty="0"/>
              <a:t> </a:t>
            </a:r>
            <a:r>
              <a:rPr lang="en-GB" dirty="0" err="1"/>
              <a:t>condimentum</a:t>
            </a:r>
            <a:r>
              <a:rPr lang="en-GB" dirty="0"/>
              <a:t>. Aenean </a:t>
            </a:r>
            <a:r>
              <a:rPr lang="en-GB" dirty="0" err="1"/>
              <a:t>pellentesque</a:t>
            </a:r>
            <a:r>
              <a:rPr lang="en-GB" dirty="0"/>
              <a:t> </a:t>
            </a:r>
            <a:r>
              <a:rPr lang="en-GB" dirty="0" err="1"/>
              <a:t>massa</a:t>
            </a:r>
            <a:r>
              <a:rPr lang="en-GB" dirty="0"/>
              <a:t> </a:t>
            </a:r>
            <a:r>
              <a:rPr lang="en-GB" dirty="0" err="1"/>
              <a:t>vel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elementum</a:t>
            </a:r>
            <a:r>
              <a:rPr lang="en-GB" dirty="0"/>
              <a:t>, et dui pulvinar </a:t>
            </a:r>
            <a:r>
              <a:rPr lang="en-GB" dirty="0" err="1"/>
              <a:t>ultrices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vitae </a:t>
            </a:r>
            <a:r>
              <a:rPr lang="en-GB" dirty="0" err="1"/>
              <a:t>arcu</a:t>
            </a:r>
            <a:r>
              <a:rPr lang="en-GB" dirty="0"/>
              <a:t>. Nam </a:t>
            </a:r>
            <a:r>
              <a:rPr lang="en-GB" dirty="0" err="1"/>
              <a:t>porttitor</a:t>
            </a:r>
            <a:r>
              <a:rPr lang="en-GB" dirty="0"/>
              <a:t> lorem </a:t>
            </a:r>
            <a:r>
              <a:rPr lang="en-GB" dirty="0" err="1"/>
              <a:t>vel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, </a:t>
            </a:r>
            <a:r>
              <a:rPr lang="en-GB" dirty="0" err="1"/>
              <a:t>tincidunt</a:t>
            </a:r>
            <a:r>
              <a:rPr lang="en-GB" dirty="0"/>
              <a:t> tempus </a:t>
            </a:r>
            <a:r>
              <a:rPr lang="en-GB" dirty="0" err="1"/>
              <a:t>purus</a:t>
            </a:r>
            <a:r>
              <a:rPr lang="en-GB" dirty="0"/>
              <a:t> </a:t>
            </a:r>
            <a:r>
              <a:rPr lang="en-GB" dirty="0" err="1"/>
              <a:t>venenatis</a:t>
            </a:r>
            <a:r>
              <a:rPr lang="en-GB" dirty="0"/>
              <a:t>. Integer </a:t>
            </a:r>
            <a:r>
              <a:rPr lang="en-GB" dirty="0" err="1"/>
              <a:t>sodales</a:t>
            </a:r>
            <a:r>
              <a:rPr lang="en-GB" dirty="0"/>
              <a:t> magna in mi </a:t>
            </a:r>
            <a:r>
              <a:rPr lang="en-GB" dirty="0" err="1"/>
              <a:t>scelerisque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.</a:t>
            </a:r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D641B2F7-C5B6-6A6B-D29D-5278DE6CA6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" b="34"/>
          <a:stretch/>
        </p:blipFill>
        <p:spPr>
          <a:xfrm>
            <a:off x="13938250" y="6950075"/>
            <a:ext cx="6324915" cy="4359274"/>
          </a:xfrm>
          <a:prstGeom prst="rect">
            <a:avLst/>
          </a:prstGeom>
        </p:spPr>
      </p:pic>
      <p:sp>
        <p:nvSpPr>
          <p:cNvPr id="8" name="Holder 6">
            <a:extLst>
              <a:ext uri="{FF2B5EF4-FFF2-40B4-BE49-F238E27FC236}">
                <a16:creationId xmlns:a16="http://schemas.microsoft.com/office/drawing/2014/main" id="{B85F10C8-2974-606F-FFBA-E8C643B02DD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3938250" y="10517696"/>
            <a:ext cx="4623943" cy="565467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600">
                <a:solidFill>
                  <a:srgbClr val="203864"/>
                </a:solidFill>
              </a:defRPr>
            </a:lvl1pPr>
          </a:lstStyle>
          <a:p>
            <a:fld id="{B6F15528-21DE-4FAA-801E-634DDDAF4B2B}" type="slidenum">
              <a:rPr lang="en-LV" smtClean="0"/>
              <a:pPr/>
              <a:t>‹#›</a:t>
            </a:fld>
            <a:endParaRPr lang="en-LV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DAD37C9-C014-8BF9-ED21-8DEEF05D59EB}"/>
              </a:ext>
            </a:extLst>
          </p:cNvPr>
          <p:cNvGrpSpPr/>
          <p:nvPr userDrawn="1"/>
        </p:nvGrpSpPr>
        <p:grpSpPr>
          <a:xfrm>
            <a:off x="1240481" y="10713830"/>
            <a:ext cx="5763569" cy="595519"/>
            <a:chOff x="393193" y="10743874"/>
            <a:chExt cx="4739834" cy="369332"/>
          </a:xfrm>
        </p:grpSpPr>
        <p:pic>
          <p:nvPicPr>
            <p:cNvPr id="3" name="Picture 2" descr="Icon&#10;&#10;Description automatically generated">
              <a:extLst>
                <a:ext uri="{FF2B5EF4-FFF2-40B4-BE49-F238E27FC236}">
                  <a16:creationId xmlns:a16="http://schemas.microsoft.com/office/drawing/2014/main" id="{5E8BF019-5802-4087-659A-36870158E49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193" y="10743874"/>
              <a:ext cx="438657" cy="309245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2ED6616-5091-40FB-D170-19032BD6CF0C}"/>
                </a:ext>
              </a:extLst>
            </p:cNvPr>
            <p:cNvSpPr txBox="1"/>
            <p:nvPr userDrawn="1"/>
          </p:nvSpPr>
          <p:spPr>
            <a:xfrm>
              <a:off x="831850" y="10743874"/>
              <a:ext cx="43011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LV" b="1" dirty="0">
                  <a:solidFill>
                    <a:srgbClr val="0C4873"/>
                  </a:solidFill>
                  <a:latin typeface="+mj-lt"/>
                </a:rPr>
                <a:t>Transport and </a:t>
              </a:r>
              <a:r>
                <a:rPr lang="en-US" b="1" dirty="0">
                  <a:solidFill>
                    <a:srgbClr val="0C4873"/>
                  </a:solidFill>
                  <a:latin typeface="+mj-lt"/>
                </a:rPr>
                <a:t>T</a:t>
              </a:r>
              <a:r>
                <a:rPr lang="en-LV" b="1" dirty="0">
                  <a:solidFill>
                    <a:srgbClr val="0C4873"/>
                  </a:solidFill>
                  <a:latin typeface="+mj-lt"/>
                </a:rPr>
                <a:t>elecommunication </a:t>
              </a:r>
              <a:r>
                <a:rPr lang="en-US" b="1" dirty="0">
                  <a:solidFill>
                    <a:srgbClr val="0C4873"/>
                  </a:solidFill>
                  <a:latin typeface="+mj-lt"/>
                </a:rPr>
                <a:t>I</a:t>
              </a:r>
              <a:r>
                <a:rPr lang="en-LV" b="1" dirty="0">
                  <a:solidFill>
                    <a:srgbClr val="0C4873"/>
                  </a:solidFill>
                  <a:latin typeface="+mj-lt"/>
                </a:rPr>
                <a:t>nstitute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66483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371C69C9-624C-9C5B-9BDC-6A6A3082FB22}"/>
              </a:ext>
            </a:extLst>
          </p:cNvPr>
          <p:cNvSpPr/>
          <p:nvPr userDrawn="1"/>
        </p:nvSpPr>
        <p:spPr>
          <a:xfrm>
            <a:off x="367266" y="350010"/>
            <a:ext cx="19375755" cy="10167686"/>
          </a:xfrm>
          <a:custGeom>
            <a:avLst/>
            <a:gdLst/>
            <a:ahLst/>
            <a:cxnLst/>
            <a:rect l="l" t="t" r="r" b="b"/>
            <a:pathLst>
              <a:path w="19375755" h="10237470">
                <a:moveTo>
                  <a:pt x="19375608" y="0"/>
                </a:moveTo>
                <a:lnTo>
                  <a:pt x="0" y="0"/>
                </a:lnTo>
                <a:lnTo>
                  <a:pt x="0" y="10237227"/>
                </a:lnTo>
                <a:lnTo>
                  <a:pt x="19375608" y="10237227"/>
                </a:lnTo>
                <a:lnTo>
                  <a:pt x="19375608" y="0"/>
                </a:lnTo>
                <a:close/>
              </a:path>
            </a:pathLst>
          </a:custGeom>
          <a:solidFill>
            <a:srgbClr val="1047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82DFB08-5370-9F80-5597-367541FF05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55646" y="2911475"/>
            <a:ext cx="4800600" cy="2208213"/>
          </a:xfrm>
          <a:prstGeom prst="rect">
            <a:avLst/>
          </a:prstGeom>
        </p:spPr>
        <p:txBody>
          <a:bodyPr/>
          <a:lstStyle>
            <a:lvl1pPr>
              <a:defRPr sz="405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</a:t>
            </a:r>
            <a:endParaRPr lang="en-LV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FEE2C06-7153-65B2-0803-91797D13863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55646" y="6211608"/>
            <a:ext cx="4800600" cy="2208213"/>
          </a:xfrm>
          <a:prstGeom prst="rect">
            <a:avLst/>
          </a:prstGeom>
        </p:spPr>
        <p:txBody>
          <a:bodyPr/>
          <a:lstStyle>
            <a:lvl1pPr>
              <a:defRPr sz="405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</a:t>
            </a:r>
            <a:endParaRPr lang="en-LV" dirty="0"/>
          </a:p>
        </p:txBody>
      </p:sp>
      <p:sp>
        <p:nvSpPr>
          <p:cNvPr id="5" name="Holder 6">
            <a:extLst>
              <a:ext uri="{FF2B5EF4-FFF2-40B4-BE49-F238E27FC236}">
                <a16:creationId xmlns:a16="http://schemas.microsoft.com/office/drawing/2014/main" id="{ACEE9AE7-A8BB-8667-50C5-B6D1AD62AAC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3938250" y="10517696"/>
            <a:ext cx="4623943" cy="565467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600">
                <a:solidFill>
                  <a:srgbClr val="203864"/>
                </a:solidFill>
              </a:defRPr>
            </a:lvl1pPr>
          </a:lstStyle>
          <a:p>
            <a:fld id="{B6F15528-21DE-4FAA-801E-634DDDAF4B2B}" type="slidenum">
              <a:rPr lang="en-LV" smtClean="0"/>
              <a:pPr/>
              <a:t>‹#›</a:t>
            </a:fld>
            <a:endParaRPr lang="en-LV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C1E36C7-21D7-335D-ABF9-F22AB338FA42}"/>
              </a:ext>
            </a:extLst>
          </p:cNvPr>
          <p:cNvGrpSpPr/>
          <p:nvPr userDrawn="1"/>
        </p:nvGrpSpPr>
        <p:grpSpPr>
          <a:xfrm>
            <a:off x="1240481" y="10713830"/>
            <a:ext cx="5763569" cy="595519"/>
            <a:chOff x="393193" y="10743874"/>
            <a:chExt cx="4739834" cy="369332"/>
          </a:xfrm>
        </p:grpSpPr>
        <p:pic>
          <p:nvPicPr>
            <p:cNvPr id="7" name="Picture 6" descr="Icon&#10;&#10;Description automatically generated">
              <a:extLst>
                <a:ext uri="{FF2B5EF4-FFF2-40B4-BE49-F238E27FC236}">
                  <a16:creationId xmlns:a16="http://schemas.microsoft.com/office/drawing/2014/main" id="{F5C6119E-26A2-2CFB-6AA7-E6A724972A5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193" y="10743874"/>
              <a:ext cx="438657" cy="309245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0971D65-87C2-436E-F17B-1EB0CEE33CDD}"/>
                </a:ext>
              </a:extLst>
            </p:cNvPr>
            <p:cNvSpPr txBox="1"/>
            <p:nvPr userDrawn="1"/>
          </p:nvSpPr>
          <p:spPr>
            <a:xfrm>
              <a:off x="831850" y="10743874"/>
              <a:ext cx="43011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LV" b="1" dirty="0">
                  <a:solidFill>
                    <a:srgbClr val="0C4873"/>
                  </a:solidFill>
                  <a:latin typeface="+mj-lt"/>
                </a:rPr>
                <a:t>Transport and </a:t>
              </a:r>
              <a:r>
                <a:rPr lang="en-US" b="1" dirty="0">
                  <a:solidFill>
                    <a:srgbClr val="0C4873"/>
                  </a:solidFill>
                  <a:latin typeface="+mj-lt"/>
                </a:rPr>
                <a:t>T</a:t>
              </a:r>
              <a:r>
                <a:rPr lang="en-LV" b="1" dirty="0">
                  <a:solidFill>
                    <a:srgbClr val="0C4873"/>
                  </a:solidFill>
                  <a:latin typeface="+mj-lt"/>
                </a:rPr>
                <a:t>elecommunication </a:t>
              </a:r>
              <a:r>
                <a:rPr lang="en-US" b="1" dirty="0">
                  <a:solidFill>
                    <a:srgbClr val="0C4873"/>
                  </a:solidFill>
                  <a:latin typeface="+mj-lt"/>
                </a:rPr>
                <a:t>I</a:t>
              </a:r>
              <a:r>
                <a:rPr lang="en-LV" b="1" dirty="0">
                  <a:solidFill>
                    <a:srgbClr val="0C4873"/>
                  </a:solidFill>
                  <a:latin typeface="+mj-lt"/>
                </a:rPr>
                <a:t>nstitute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48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511B8A56-A4C6-813B-10F3-E43F0190C802}"/>
              </a:ext>
            </a:extLst>
          </p:cNvPr>
          <p:cNvSpPr/>
          <p:nvPr userDrawn="1"/>
        </p:nvSpPr>
        <p:spPr>
          <a:xfrm>
            <a:off x="345539" y="353417"/>
            <a:ext cx="19413022" cy="10602516"/>
          </a:xfrm>
          <a:custGeom>
            <a:avLst/>
            <a:gdLst/>
            <a:ahLst/>
            <a:cxnLst/>
            <a:rect l="l" t="t" r="r" b="b"/>
            <a:pathLst>
              <a:path w="19375755" h="10601960">
                <a:moveTo>
                  <a:pt x="19375608" y="0"/>
                </a:moveTo>
                <a:lnTo>
                  <a:pt x="0" y="0"/>
                </a:lnTo>
                <a:lnTo>
                  <a:pt x="0" y="10601530"/>
                </a:lnTo>
                <a:lnTo>
                  <a:pt x="19375608" y="10601530"/>
                </a:lnTo>
                <a:lnTo>
                  <a:pt x="19375608" y="0"/>
                </a:lnTo>
                <a:close/>
              </a:path>
            </a:pathLst>
          </a:custGeom>
          <a:solidFill>
            <a:srgbClr val="10477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EED3C20-FAA3-4BD9-8987-1BADB7B4DBC5}" type="datetime1">
              <a:rPr lang="en-US" smtClean="0"/>
              <a:pPr/>
              <a:t>3/13/2024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D45D4E-D8D2-482D-8B52-878695F94072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3" name="Rectangle: Diagonal Corners Rounded 12"/>
          <p:cNvSpPr/>
          <p:nvPr userDrawn="1"/>
        </p:nvSpPr>
        <p:spPr>
          <a:xfrm>
            <a:off x="314129" y="7633813"/>
            <a:ext cx="6282530" cy="1427076"/>
          </a:xfrm>
          <a:prstGeom prst="round2DiagRect">
            <a:avLst/>
          </a:prstGeom>
          <a:solidFill>
            <a:srgbClr val="F7C2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3285EB-95AF-83A2-C7B9-6906E4C2FC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930217" y="1198477"/>
            <a:ext cx="4711898" cy="1523621"/>
          </a:xfrm>
          <a:prstGeom prst="rect">
            <a:avLst/>
          </a:prstGeom>
        </p:spPr>
      </p:pic>
      <p:sp>
        <p:nvSpPr>
          <p:cNvPr id="2" name="Text Placeholder 20">
            <a:extLst>
              <a:ext uri="{FF2B5EF4-FFF2-40B4-BE49-F238E27FC236}">
                <a16:creationId xmlns:a16="http://schemas.microsoft.com/office/drawing/2014/main" id="{E9A8BE00-916B-B5D3-BE8C-BB4311476B4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22450" y="2638742"/>
            <a:ext cx="10744200" cy="5680075"/>
          </a:xfrm>
          <a:prstGeom prst="rect">
            <a:avLst/>
          </a:prstGeom>
        </p:spPr>
        <p:txBody>
          <a:bodyPr/>
          <a:lstStyle>
            <a:lvl1pPr>
              <a:lnSpc>
                <a:spcPts val="14950"/>
              </a:lnSpc>
              <a:defRPr sz="9000" b="1" spc="0">
                <a:solidFill>
                  <a:srgbClr val="F6C02B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LOREM IPSUM DOLOR SIT AMET</a:t>
            </a:r>
            <a:endParaRPr lang="en-LV" dirty="0"/>
          </a:p>
        </p:txBody>
      </p:sp>
      <p:sp>
        <p:nvSpPr>
          <p:cNvPr id="10" name="Text Placeholder 30">
            <a:extLst>
              <a:ext uri="{FF2B5EF4-FFF2-40B4-BE49-F238E27FC236}">
                <a16:creationId xmlns:a16="http://schemas.microsoft.com/office/drawing/2014/main" id="{F77F6B4F-95FE-2FA1-3C07-81C7BDB1CC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6186" y="7871952"/>
            <a:ext cx="5495840" cy="789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0F4773"/>
                </a:solidFill>
              </a:defRPr>
            </a:lvl1pPr>
          </a:lstStyle>
          <a:p>
            <a:pPr lvl="0"/>
            <a:r>
              <a:rPr lang="en-LV" dirty="0"/>
              <a:t>Dr. sc. </a:t>
            </a:r>
            <a:r>
              <a:rPr lang="en-GB" dirty="0"/>
              <a:t>pol. </a:t>
            </a:r>
            <a:r>
              <a:rPr lang="en-GB" b="1" dirty="0"/>
              <a:t>Lorem Ipsum </a:t>
            </a:r>
          </a:p>
          <a:p>
            <a:pPr lvl="0"/>
            <a:r>
              <a:rPr lang="en-GB" dirty="0"/>
              <a:t>Member of the Board, Rector</a:t>
            </a:r>
            <a:endParaRPr lang="en-LV" dirty="0"/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70C12A87-1420-9014-3DA8-0C7984564CA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18290" y="7309499"/>
            <a:ext cx="2071927" cy="2018636"/>
          </a:xfrm>
          <a:custGeom>
            <a:avLst/>
            <a:gdLst>
              <a:gd name="connsiteX0" fmla="*/ 0 w 2669491"/>
              <a:gd name="connsiteY0" fmla="*/ 0 h 2541588"/>
              <a:gd name="connsiteX1" fmla="*/ 2669491 w 2669491"/>
              <a:gd name="connsiteY1" fmla="*/ 0 h 2541588"/>
              <a:gd name="connsiteX2" fmla="*/ 2669491 w 2669491"/>
              <a:gd name="connsiteY2" fmla="*/ 2541588 h 2541588"/>
              <a:gd name="connsiteX3" fmla="*/ 0 w 2669491"/>
              <a:gd name="connsiteY3" fmla="*/ 2541588 h 2541588"/>
              <a:gd name="connsiteX4" fmla="*/ 0 w 2669491"/>
              <a:gd name="connsiteY4" fmla="*/ 0 h 2541588"/>
              <a:gd name="connsiteX0" fmla="*/ 0 w 3003177"/>
              <a:gd name="connsiteY0" fmla="*/ 317698 h 2859286"/>
              <a:gd name="connsiteX1" fmla="*/ 2669491 w 3003177"/>
              <a:gd name="connsiteY1" fmla="*/ 317698 h 2859286"/>
              <a:gd name="connsiteX2" fmla="*/ 2669491 w 3003177"/>
              <a:gd name="connsiteY2" fmla="*/ 2859286 h 2859286"/>
              <a:gd name="connsiteX3" fmla="*/ 0 w 3003177"/>
              <a:gd name="connsiteY3" fmla="*/ 2859286 h 2859286"/>
              <a:gd name="connsiteX4" fmla="*/ 0 w 3003177"/>
              <a:gd name="connsiteY4" fmla="*/ 317698 h 2859286"/>
              <a:gd name="connsiteX0" fmla="*/ 0 w 3183234"/>
              <a:gd name="connsiteY0" fmla="*/ 317698 h 2859286"/>
              <a:gd name="connsiteX1" fmla="*/ 2669491 w 3183234"/>
              <a:gd name="connsiteY1" fmla="*/ 317698 h 2859286"/>
              <a:gd name="connsiteX2" fmla="*/ 2669491 w 3183234"/>
              <a:gd name="connsiteY2" fmla="*/ 2859286 h 2859286"/>
              <a:gd name="connsiteX3" fmla="*/ 0 w 3183234"/>
              <a:gd name="connsiteY3" fmla="*/ 2859286 h 2859286"/>
              <a:gd name="connsiteX4" fmla="*/ 0 w 3183234"/>
              <a:gd name="connsiteY4" fmla="*/ 317698 h 2859286"/>
              <a:gd name="connsiteX0" fmla="*/ 513743 w 3696977"/>
              <a:gd name="connsiteY0" fmla="*/ 317698 h 2859286"/>
              <a:gd name="connsiteX1" fmla="*/ 3183234 w 3696977"/>
              <a:gd name="connsiteY1" fmla="*/ 317698 h 2859286"/>
              <a:gd name="connsiteX2" fmla="*/ 3183234 w 3696977"/>
              <a:gd name="connsiteY2" fmla="*/ 2859286 h 2859286"/>
              <a:gd name="connsiteX3" fmla="*/ 513743 w 3696977"/>
              <a:gd name="connsiteY3" fmla="*/ 2859286 h 2859286"/>
              <a:gd name="connsiteX4" fmla="*/ 513743 w 3696977"/>
              <a:gd name="connsiteY4" fmla="*/ 317698 h 2859286"/>
              <a:gd name="connsiteX0" fmla="*/ 333687 w 3516921"/>
              <a:gd name="connsiteY0" fmla="*/ 317698 h 2859286"/>
              <a:gd name="connsiteX1" fmla="*/ 3003178 w 3516921"/>
              <a:gd name="connsiteY1" fmla="*/ 317698 h 2859286"/>
              <a:gd name="connsiteX2" fmla="*/ 3003178 w 3516921"/>
              <a:gd name="connsiteY2" fmla="*/ 2859286 h 2859286"/>
              <a:gd name="connsiteX3" fmla="*/ 333687 w 3516921"/>
              <a:gd name="connsiteY3" fmla="*/ 2859286 h 2859286"/>
              <a:gd name="connsiteX4" fmla="*/ 333687 w 3516921"/>
              <a:gd name="connsiteY4" fmla="*/ 317698 h 2859286"/>
              <a:gd name="connsiteX0" fmla="*/ 136963 w 3109573"/>
              <a:gd name="connsiteY0" fmla="*/ 307696 h 3000276"/>
              <a:gd name="connsiteX1" fmla="*/ 2806454 w 3109573"/>
              <a:gd name="connsiteY1" fmla="*/ 307696 h 3000276"/>
              <a:gd name="connsiteX2" fmla="*/ 2806454 w 3109573"/>
              <a:gd name="connsiteY2" fmla="*/ 2849284 h 3000276"/>
              <a:gd name="connsiteX3" fmla="*/ 638986 w 3109573"/>
              <a:gd name="connsiteY3" fmla="*/ 2687919 h 3000276"/>
              <a:gd name="connsiteX4" fmla="*/ 136963 w 3109573"/>
              <a:gd name="connsiteY4" fmla="*/ 307696 h 3000276"/>
              <a:gd name="connsiteX0" fmla="*/ 150352 w 3122962"/>
              <a:gd name="connsiteY0" fmla="*/ 307696 h 3057655"/>
              <a:gd name="connsiteX1" fmla="*/ 2819843 w 3122962"/>
              <a:gd name="connsiteY1" fmla="*/ 307696 h 3057655"/>
              <a:gd name="connsiteX2" fmla="*/ 2819843 w 3122962"/>
              <a:gd name="connsiteY2" fmla="*/ 2849284 h 3057655"/>
              <a:gd name="connsiteX3" fmla="*/ 652375 w 3122962"/>
              <a:gd name="connsiteY3" fmla="*/ 2687919 h 3057655"/>
              <a:gd name="connsiteX4" fmla="*/ 150352 w 3122962"/>
              <a:gd name="connsiteY4" fmla="*/ 307696 h 3057655"/>
              <a:gd name="connsiteX0" fmla="*/ 287187 w 2687493"/>
              <a:gd name="connsiteY0" fmla="*/ 665008 h 2861332"/>
              <a:gd name="connsiteX1" fmla="*/ 2418796 w 2687493"/>
              <a:gd name="connsiteY1" fmla="*/ 109196 h 2861332"/>
              <a:gd name="connsiteX2" fmla="*/ 2418796 w 2687493"/>
              <a:gd name="connsiteY2" fmla="*/ 2650784 h 2861332"/>
              <a:gd name="connsiteX3" fmla="*/ 251328 w 2687493"/>
              <a:gd name="connsiteY3" fmla="*/ 2489419 h 2861332"/>
              <a:gd name="connsiteX4" fmla="*/ 287187 w 2687493"/>
              <a:gd name="connsiteY4" fmla="*/ 665008 h 2861332"/>
              <a:gd name="connsiteX0" fmla="*/ 251730 w 2451199"/>
              <a:gd name="connsiteY0" fmla="*/ 248746 h 2405840"/>
              <a:gd name="connsiteX1" fmla="*/ 1755810 w 2451199"/>
              <a:gd name="connsiteY1" fmla="*/ 230816 h 2405840"/>
              <a:gd name="connsiteX2" fmla="*/ 2383339 w 2451199"/>
              <a:gd name="connsiteY2" fmla="*/ 2234522 h 2405840"/>
              <a:gd name="connsiteX3" fmla="*/ 215871 w 2451199"/>
              <a:gd name="connsiteY3" fmla="*/ 2073157 h 2405840"/>
              <a:gd name="connsiteX4" fmla="*/ 251730 w 2451199"/>
              <a:gd name="connsiteY4" fmla="*/ 248746 h 2405840"/>
              <a:gd name="connsiteX0" fmla="*/ 213749 w 1951796"/>
              <a:gd name="connsiteY0" fmla="*/ 216943 h 2136031"/>
              <a:gd name="connsiteX1" fmla="*/ 1717829 w 1951796"/>
              <a:gd name="connsiteY1" fmla="*/ 199013 h 2136031"/>
              <a:gd name="connsiteX2" fmla="*/ 1789546 w 1951796"/>
              <a:gd name="connsiteY2" fmla="*/ 1700696 h 2136031"/>
              <a:gd name="connsiteX3" fmla="*/ 177890 w 1951796"/>
              <a:gd name="connsiteY3" fmla="*/ 2041354 h 2136031"/>
              <a:gd name="connsiteX4" fmla="*/ 213749 w 1951796"/>
              <a:gd name="connsiteY4" fmla="*/ 216943 h 2136031"/>
              <a:gd name="connsiteX0" fmla="*/ 213749 w 2028283"/>
              <a:gd name="connsiteY0" fmla="*/ 216943 h 2204500"/>
              <a:gd name="connsiteX1" fmla="*/ 1717829 w 2028283"/>
              <a:gd name="connsiteY1" fmla="*/ 199013 h 2204500"/>
              <a:gd name="connsiteX2" fmla="*/ 1789546 w 2028283"/>
              <a:gd name="connsiteY2" fmla="*/ 1700696 h 2204500"/>
              <a:gd name="connsiteX3" fmla="*/ 177890 w 2028283"/>
              <a:gd name="connsiteY3" fmla="*/ 2041354 h 2204500"/>
              <a:gd name="connsiteX4" fmla="*/ 213749 w 2028283"/>
              <a:gd name="connsiteY4" fmla="*/ 216943 h 2204500"/>
              <a:gd name="connsiteX0" fmla="*/ 172857 w 1905936"/>
              <a:gd name="connsiteY0" fmla="*/ 197931 h 1889175"/>
              <a:gd name="connsiteX1" fmla="*/ 1676937 w 1905936"/>
              <a:gd name="connsiteY1" fmla="*/ 180001 h 1889175"/>
              <a:gd name="connsiteX2" fmla="*/ 1748654 w 1905936"/>
              <a:gd name="connsiteY2" fmla="*/ 1681684 h 1889175"/>
              <a:gd name="connsiteX3" fmla="*/ 208715 w 1905936"/>
              <a:gd name="connsiteY3" fmla="*/ 1717542 h 1889175"/>
              <a:gd name="connsiteX4" fmla="*/ 172857 w 1905936"/>
              <a:gd name="connsiteY4" fmla="*/ 197931 h 1889175"/>
              <a:gd name="connsiteX0" fmla="*/ 278527 w 2011606"/>
              <a:gd name="connsiteY0" fmla="*/ 197931 h 1978650"/>
              <a:gd name="connsiteX1" fmla="*/ 1782607 w 2011606"/>
              <a:gd name="connsiteY1" fmla="*/ 180001 h 1978650"/>
              <a:gd name="connsiteX2" fmla="*/ 1854324 w 2011606"/>
              <a:gd name="connsiteY2" fmla="*/ 1681684 h 1978650"/>
              <a:gd name="connsiteX3" fmla="*/ 314385 w 2011606"/>
              <a:gd name="connsiteY3" fmla="*/ 1717542 h 1978650"/>
              <a:gd name="connsiteX4" fmla="*/ 278527 w 2011606"/>
              <a:gd name="connsiteY4" fmla="*/ 197931 h 1978650"/>
              <a:gd name="connsiteX0" fmla="*/ 188038 w 1883330"/>
              <a:gd name="connsiteY0" fmla="*/ 206308 h 1878439"/>
              <a:gd name="connsiteX1" fmla="*/ 1656259 w 1883330"/>
              <a:gd name="connsiteY1" fmla="*/ 170449 h 1878439"/>
              <a:gd name="connsiteX2" fmla="*/ 1727976 w 1883330"/>
              <a:gd name="connsiteY2" fmla="*/ 1672132 h 1878439"/>
              <a:gd name="connsiteX3" fmla="*/ 188037 w 1883330"/>
              <a:gd name="connsiteY3" fmla="*/ 1707990 h 1878439"/>
              <a:gd name="connsiteX4" fmla="*/ 188038 w 1883330"/>
              <a:gd name="connsiteY4" fmla="*/ 206308 h 1878439"/>
              <a:gd name="connsiteX0" fmla="*/ 275135 w 1970427"/>
              <a:gd name="connsiteY0" fmla="*/ 206308 h 1944931"/>
              <a:gd name="connsiteX1" fmla="*/ 1743356 w 1970427"/>
              <a:gd name="connsiteY1" fmla="*/ 170449 h 1944931"/>
              <a:gd name="connsiteX2" fmla="*/ 1815073 w 1970427"/>
              <a:gd name="connsiteY2" fmla="*/ 1672132 h 1944931"/>
              <a:gd name="connsiteX3" fmla="*/ 275134 w 1970427"/>
              <a:gd name="connsiteY3" fmla="*/ 1707990 h 1944931"/>
              <a:gd name="connsiteX4" fmla="*/ 275135 w 1970427"/>
              <a:gd name="connsiteY4" fmla="*/ 206308 h 1944931"/>
              <a:gd name="connsiteX0" fmla="*/ 229547 w 1919874"/>
              <a:gd name="connsiteY0" fmla="*/ 208416 h 1971485"/>
              <a:gd name="connsiteX1" fmla="*/ 1697768 w 1919874"/>
              <a:gd name="connsiteY1" fmla="*/ 172557 h 1971485"/>
              <a:gd name="connsiteX2" fmla="*/ 1769485 w 1919874"/>
              <a:gd name="connsiteY2" fmla="*/ 1674240 h 1971485"/>
              <a:gd name="connsiteX3" fmla="*/ 301264 w 1919874"/>
              <a:gd name="connsiteY3" fmla="*/ 1745957 h 1971485"/>
              <a:gd name="connsiteX4" fmla="*/ 229547 w 1919874"/>
              <a:gd name="connsiteY4" fmla="*/ 208416 h 1971485"/>
              <a:gd name="connsiteX0" fmla="*/ 268709 w 1959036"/>
              <a:gd name="connsiteY0" fmla="*/ 228051 h 1991120"/>
              <a:gd name="connsiteX1" fmla="*/ 1736930 w 1959036"/>
              <a:gd name="connsiteY1" fmla="*/ 192192 h 1991120"/>
              <a:gd name="connsiteX2" fmla="*/ 1808647 w 1959036"/>
              <a:gd name="connsiteY2" fmla="*/ 1693875 h 1991120"/>
              <a:gd name="connsiteX3" fmla="*/ 340426 w 1959036"/>
              <a:gd name="connsiteY3" fmla="*/ 1765592 h 1991120"/>
              <a:gd name="connsiteX4" fmla="*/ 268709 w 1959036"/>
              <a:gd name="connsiteY4" fmla="*/ 228051 h 1991120"/>
              <a:gd name="connsiteX0" fmla="*/ 296330 w 1986657"/>
              <a:gd name="connsiteY0" fmla="*/ 277221 h 2040290"/>
              <a:gd name="connsiteX1" fmla="*/ 1764551 w 1986657"/>
              <a:gd name="connsiteY1" fmla="*/ 241362 h 2040290"/>
              <a:gd name="connsiteX2" fmla="*/ 1836268 w 1986657"/>
              <a:gd name="connsiteY2" fmla="*/ 1743045 h 2040290"/>
              <a:gd name="connsiteX3" fmla="*/ 368047 w 1986657"/>
              <a:gd name="connsiteY3" fmla="*/ 1814762 h 2040290"/>
              <a:gd name="connsiteX4" fmla="*/ 296330 w 1986657"/>
              <a:gd name="connsiteY4" fmla="*/ 277221 h 2040290"/>
              <a:gd name="connsiteX0" fmla="*/ 226683 w 1917010"/>
              <a:gd name="connsiteY0" fmla="*/ 298749 h 1935779"/>
              <a:gd name="connsiteX1" fmla="*/ 1694904 w 1917010"/>
              <a:gd name="connsiteY1" fmla="*/ 209102 h 1935779"/>
              <a:gd name="connsiteX2" fmla="*/ 1766621 w 1917010"/>
              <a:gd name="connsiteY2" fmla="*/ 1710785 h 1935779"/>
              <a:gd name="connsiteX3" fmla="*/ 298400 w 1917010"/>
              <a:gd name="connsiteY3" fmla="*/ 1782502 h 1935779"/>
              <a:gd name="connsiteX4" fmla="*/ 226683 w 1917010"/>
              <a:gd name="connsiteY4" fmla="*/ 298749 h 1935779"/>
              <a:gd name="connsiteX0" fmla="*/ 147918 w 1821904"/>
              <a:gd name="connsiteY0" fmla="*/ 201713 h 1835834"/>
              <a:gd name="connsiteX1" fmla="*/ 1580281 w 1821904"/>
              <a:gd name="connsiteY1" fmla="*/ 165854 h 1835834"/>
              <a:gd name="connsiteX2" fmla="*/ 1687856 w 1821904"/>
              <a:gd name="connsiteY2" fmla="*/ 1613749 h 1835834"/>
              <a:gd name="connsiteX3" fmla="*/ 219635 w 1821904"/>
              <a:gd name="connsiteY3" fmla="*/ 1685466 h 1835834"/>
              <a:gd name="connsiteX4" fmla="*/ 147918 w 1821904"/>
              <a:gd name="connsiteY4" fmla="*/ 201713 h 1835834"/>
              <a:gd name="connsiteX0" fmla="*/ 144052 w 1771722"/>
              <a:gd name="connsiteY0" fmla="*/ 202892 h 1845730"/>
              <a:gd name="connsiteX1" fmla="*/ 1576415 w 1771722"/>
              <a:gd name="connsiteY1" fmla="*/ 167033 h 1845730"/>
              <a:gd name="connsiteX2" fmla="*/ 1612272 w 1771722"/>
              <a:gd name="connsiteY2" fmla="*/ 1632858 h 1845730"/>
              <a:gd name="connsiteX3" fmla="*/ 215769 w 1771722"/>
              <a:gd name="connsiteY3" fmla="*/ 1686645 h 1845730"/>
              <a:gd name="connsiteX4" fmla="*/ 144052 w 1771722"/>
              <a:gd name="connsiteY4" fmla="*/ 202892 h 1845730"/>
              <a:gd name="connsiteX0" fmla="*/ 144052 w 1915327"/>
              <a:gd name="connsiteY0" fmla="*/ 202892 h 1926728"/>
              <a:gd name="connsiteX1" fmla="*/ 1576415 w 1915327"/>
              <a:gd name="connsiteY1" fmla="*/ 167033 h 1926728"/>
              <a:gd name="connsiteX2" fmla="*/ 1612272 w 1915327"/>
              <a:gd name="connsiteY2" fmla="*/ 1632858 h 1926728"/>
              <a:gd name="connsiteX3" fmla="*/ 215769 w 1915327"/>
              <a:gd name="connsiteY3" fmla="*/ 1686645 h 1926728"/>
              <a:gd name="connsiteX4" fmla="*/ 144052 w 1915327"/>
              <a:gd name="connsiteY4" fmla="*/ 202892 h 1926728"/>
              <a:gd name="connsiteX0" fmla="*/ 144052 w 2007455"/>
              <a:gd name="connsiteY0" fmla="*/ 315332 h 2039168"/>
              <a:gd name="connsiteX1" fmla="*/ 1576415 w 2007455"/>
              <a:gd name="connsiteY1" fmla="*/ 279473 h 2039168"/>
              <a:gd name="connsiteX2" fmla="*/ 1612272 w 2007455"/>
              <a:gd name="connsiteY2" fmla="*/ 1745298 h 2039168"/>
              <a:gd name="connsiteX3" fmla="*/ 215769 w 2007455"/>
              <a:gd name="connsiteY3" fmla="*/ 1799085 h 2039168"/>
              <a:gd name="connsiteX4" fmla="*/ 144052 w 2007455"/>
              <a:gd name="connsiteY4" fmla="*/ 315332 h 2039168"/>
              <a:gd name="connsiteX0" fmla="*/ 144052 w 1994826"/>
              <a:gd name="connsiteY0" fmla="*/ 315332 h 2039168"/>
              <a:gd name="connsiteX1" fmla="*/ 1576415 w 1994826"/>
              <a:gd name="connsiteY1" fmla="*/ 279473 h 2039168"/>
              <a:gd name="connsiteX2" fmla="*/ 1612272 w 1994826"/>
              <a:gd name="connsiteY2" fmla="*/ 1745298 h 2039168"/>
              <a:gd name="connsiteX3" fmla="*/ 215769 w 1994826"/>
              <a:gd name="connsiteY3" fmla="*/ 1799085 h 2039168"/>
              <a:gd name="connsiteX4" fmla="*/ 144052 w 1994826"/>
              <a:gd name="connsiteY4" fmla="*/ 315332 h 2039168"/>
              <a:gd name="connsiteX0" fmla="*/ 144052 w 1932545"/>
              <a:gd name="connsiteY0" fmla="*/ 315332 h 2075911"/>
              <a:gd name="connsiteX1" fmla="*/ 1576415 w 1932545"/>
              <a:gd name="connsiteY1" fmla="*/ 279473 h 2075911"/>
              <a:gd name="connsiteX2" fmla="*/ 1612272 w 1932545"/>
              <a:gd name="connsiteY2" fmla="*/ 1745298 h 2075911"/>
              <a:gd name="connsiteX3" fmla="*/ 215769 w 1932545"/>
              <a:gd name="connsiteY3" fmla="*/ 1799085 h 2075911"/>
              <a:gd name="connsiteX4" fmla="*/ 144052 w 1932545"/>
              <a:gd name="connsiteY4" fmla="*/ 315332 h 2075911"/>
              <a:gd name="connsiteX0" fmla="*/ 251633 w 2040126"/>
              <a:gd name="connsiteY0" fmla="*/ 315332 h 2131604"/>
              <a:gd name="connsiteX1" fmla="*/ 1683996 w 2040126"/>
              <a:gd name="connsiteY1" fmla="*/ 279473 h 2131604"/>
              <a:gd name="connsiteX2" fmla="*/ 1719853 w 2040126"/>
              <a:gd name="connsiteY2" fmla="*/ 1745298 h 2131604"/>
              <a:gd name="connsiteX3" fmla="*/ 323350 w 2040126"/>
              <a:gd name="connsiteY3" fmla="*/ 1799085 h 2131604"/>
              <a:gd name="connsiteX4" fmla="*/ 251633 w 2040126"/>
              <a:gd name="connsiteY4" fmla="*/ 315332 h 2131604"/>
              <a:gd name="connsiteX0" fmla="*/ 251633 w 1989434"/>
              <a:gd name="connsiteY0" fmla="*/ 315332 h 2031256"/>
              <a:gd name="connsiteX1" fmla="*/ 1683996 w 1989434"/>
              <a:gd name="connsiteY1" fmla="*/ 279473 h 2031256"/>
              <a:gd name="connsiteX2" fmla="*/ 1719853 w 1989434"/>
              <a:gd name="connsiteY2" fmla="*/ 1745298 h 2031256"/>
              <a:gd name="connsiteX3" fmla="*/ 323350 w 1989434"/>
              <a:gd name="connsiteY3" fmla="*/ 1799085 h 2031256"/>
              <a:gd name="connsiteX4" fmla="*/ 251633 w 1989434"/>
              <a:gd name="connsiteY4" fmla="*/ 315332 h 2031256"/>
              <a:gd name="connsiteX0" fmla="*/ 251633 w 2019070"/>
              <a:gd name="connsiteY0" fmla="*/ 307618 h 2023542"/>
              <a:gd name="connsiteX1" fmla="*/ 1683996 w 2019070"/>
              <a:gd name="connsiteY1" fmla="*/ 271759 h 2023542"/>
              <a:gd name="connsiteX2" fmla="*/ 1719853 w 2019070"/>
              <a:gd name="connsiteY2" fmla="*/ 1737584 h 2023542"/>
              <a:gd name="connsiteX3" fmla="*/ 323350 w 2019070"/>
              <a:gd name="connsiteY3" fmla="*/ 1791371 h 2023542"/>
              <a:gd name="connsiteX4" fmla="*/ 251633 w 2019070"/>
              <a:gd name="connsiteY4" fmla="*/ 307618 h 2023542"/>
              <a:gd name="connsiteX0" fmla="*/ 215616 w 1983053"/>
              <a:gd name="connsiteY0" fmla="*/ 307618 h 2031178"/>
              <a:gd name="connsiteX1" fmla="*/ 1647979 w 1983053"/>
              <a:gd name="connsiteY1" fmla="*/ 271759 h 2031178"/>
              <a:gd name="connsiteX2" fmla="*/ 1683836 w 1983053"/>
              <a:gd name="connsiteY2" fmla="*/ 1737584 h 2031178"/>
              <a:gd name="connsiteX3" fmla="*/ 287333 w 1983053"/>
              <a:gd name="connsiteY3" fmla="*/ 1791371 h 2031178"/>
              <a:gd name="connsiteX4" fmla="*/ 215616 w 1983053"/>
              <a:gd name="connsiteY4" fmla="*/ 307618 h 2031178"/>
              <a:gd name="connsiteX0" fmla="*/ 276323 w 2043760"/>
              <a:gd name="connsiteY0" fmla="*/ 341080 h 2064640"/>
              <a:gd name="connsiteX1" fmla="*/ 1708686 w 2043760"/>
              <a:gd name="connsiteY1" fmla="*/ 305221 h 2064640"/>
              <a:gd name="connsiteX2" fmla="*/ 1744543 w 2043760"/>
              <a:gd name="connsiteY2" fmla="*/ 1771046 h 2064640"/>
              <a:gd name="connsiteX3" fmla="*/ 348040 w 2043760"/>
              <a:gd name="connsiteY3" fmla="*/ 1824833 h 2064640"/>
              <a:gd name="connsiteX4" fmla="*/ 276323 w 2043760"/>
              <a:gd name="connsiteY4" fmla="*/ 341080 h 2064640"/>
              <a:gd name="connsiteX0" fmla="*/ 215616 w 1971769"/>
              <a:gd name="connsiteY0" fmla="*/ 320064 h 2039169"/>
              <a:gd name="connsiteX1" fmla="*/ 1647979 w 1971769"/>
              <a:gd name="connsiteY1" fmla="*/ 266275 h 2039169"/>
              <a:gd name="connsiteX2" fmla="*/ 1683836 w 1971769"/>
              <a:gd name="connsiteY2" fmla="*/ 1750030 h 2039169"/>
              <a:gd name="connsiteX3" fmla="*/ 287333 w 1971769"/>
              <a:gd name="connsiteY3" fmla="*/ 1803817 h 2039169"/>
              <a:gd name="connsiteX4" fmla="*/ 215616 w 1971769"/>
              <a:gd name="connsiteY4" fmla="*/ 320064 h 2039169"/>
              <a:gd name="connsiteX0" fmla="*/ 269286 w 2025439"/>
              <a:gd name="connsiteY0" fmla="*/ 346970 h 2066075"/>
              <a:gd name="connsiteX1" fmla="*/ 1701649 w 2025439"/>
              <a:gd name="connsiteY1" fmla="*/ 293181 h 2066075"/>
              <a:gd name="connsiteX2" fmla="*/ 1737506 w 2025439"/>
              <a:gd name="connsiteY2" fmla="*/ 1776936 h 2066075"/>
              <a:gd name="connsiteX3" fmla="*/ 341003 w 2025439"/>
              <a:gd name="connsiteY3" fmla="*/ 1830723 h 2066075"/>
              <a:gd name="connsiteX4" fmla="*/ 269286 w 2025439"/>
              <a:gd name="connsiteY4" fmla="*/ 346970 h 2066075"/>
              <a:gd name="connsiteX0" fmla="*/ 269286 w 2010333"/>
              <a:gd name="connsiteY0" fmla="*/ 339455 h 2058560"/>
              <a:gd name="connsiteX1" fmla="*/ 1701649 w 2010333"/>
              <a:gd name="connsiteY1" fmla="*/ 285666 h 2058560"/>
              <a:gd name="connsiteX2" fmla="*/ 1737506 w 2010333"/>
              <a:gd name="connsiteY2" fmla="*/ 1769421 h 2058560"/>
              <a:gd name="connsiteX3" fmla="*/ 341003 w 2010333"/>
              <a:gd name="connsiteY3" fmla="*/ 1823208 h 2058560"/>
              <a:gd name="connsiteX4" fmla="*/ 269286 w 2010333"/>
              <a:gd name="connsiteY4" fmla="*/ 339455 h 2058560"/>
              <a:gd name="connsiteX0" fmla="*/ 269286 w 2010333"/>
              <a:gd name="connsiteY0" fmla="*/ 339455 h 2027988"/>
              <a:gd name="connsiteX1" fmla="*/ 1701649 w 2010333"/>
              <a:gd name="connsiteY1" fmla="*/ 285666 h 2027988"/>
              <a:gd name="connsiteX2" fmla="*/ 1737506 w 2010333"/>
              <a:gd name="connsiteY2" fmla="*/ 1769421 h 2027988"/>
              <a:gd name="connsiteX3" fmla="*/ 341003 w 2010333"/>
              <a:gd name="connsiteY3" fmla="*/ 1823208 h 2027988"/>
              <a:gd name="connsiteX4" fmla="*/ 269286 w 2010333"/>
              <a:gd name="connsiteY4" fmla="*/ 339455 h 2027988"/>
              <a:gd name="connsiteX0" fmla="*/ 269286 w 2033724"/>
              <a:gd name="connsiteY0" fmla="*/ 339455 h 2039332"/>
              <a:gd name="connsiteX1" fmla="*/ 1701649 w 2033724"/>
              <a:gd name="connsiteY1" fmla="*/ 285666 h 2039332"/>
              <a:gd name="connsiteX2" fmla="*/ 1737506 w 2033724"/>
              <a:gd name="connsiteY2" fmla="*/ 1769421 h 2039332"/>
              <a:gd name="connsiteX3" fmla="*/ 341003 w 2033724"/>
              <a:gd name="connsiteY3" fmla="*/ 1823208 h 2039332"/>
              <a:gd name="connsiteX4" fmla="*/ 269286 w 2033724"/>
              <a:gd name="connsiteY4" fmla="*/ 339455 h 2039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3724" h="2039332">
                <a:moveTo>
                  <a:pt x="269286" y="339455"/>
                </a:moveTo>
                <a:cubicBezTo>
                  <a:pt x="639495" y="-6449"/>
                  <a:pt x="1170076" y="-185746"/>
                  <a:pt x="1701649" y="285666"/>
                </a:cubicBezTo>
                <a:cubicBezTo>
                  <a:pt x="2233222" y="757078"/>
                  <a:pt x="2035997" y="1477305"/>
                  <a:pt x="1737506" y="1769421"/>
                </a:cubicBezTo>
                <a:cubicBezTo>
                  <a:pt x="1439015" y="2061537"/>
                  <a:pt x="782929" y="2169113"/>
                  <a:pt x="341003" y="1823208"/>
                </a:cubicBezTo>
                <a:cubicBezTo>
                  <a:pt x="-100923" y="1477303"/>
                  <a:pt x="-100923" y="685359"/>
                  <a:pt x="269286" y="339455"/>
                </a:cubicBez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10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9EDFA98-6150-1CF8-AE61-71239A32B47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07805" y="225425"/>
            <a:ext cx="19375608" cy="10204450"/>
          </a:xfrm>
          <a:prstGeom prst="rect">
            <a:avLst/>
          </a:prstGeom>
        </p:spPr>
        <p:txBody>
          <a:bodyPr/>
          <a:lstStyle/>
          <a:p>
            <a:endParaRPr lang="en-LV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E00F1EA7-A589-85B6-2FD4-3784AC8EE84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3938250" y="10517696"/>
            <a:ext cx="4623943" cy="565467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600">
                <a:solidFill>
                  <a:srgbClr val="0C4873"/>
                </a:solidFill>
              </a:defRPr>
            </a:lvl1pPr>
          </a:lstStyle>
          <a:p>
            <a:fld id="{B6F15528-21DE-4FAA-801E-634DDDAF4B2B}" type="slidenum">
              <a:rPr lang="en-LV" smtClean="0"/>
              <a:pPr/>
              <a:t>‹#›</a:t>
            </a:fld>
            <a:endParaRPr lang="en-LV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0368B5E-C8B1-65D6-06A1-8736EDB06305}"/>
              </a:ext>
            </a:extLst>
          </p:cNvPr>
          <p:cNvGrpSpPr/>
          <p:nvPr userDrawn="1"/>
        </p:nvGrpSpPr>
        <p:grpSpPr>
          <a:xfrm>
            <a:off x="1240481" y="10713830"/>
            <a:ext cx="5763569" cy="595519"/>
            <a:chOff x="393193" y="10743874"/>
            <a:chExt cx="4739834" cy="369332"/>
          </a:xfrm>
        </p:grpSpPr>
        <p:pic>
          <p:nvPicPr>
            <p:cNvPr id="3" name="Picture 2" descr="Icon&#10;&#10;Description automatically generated">
              <a:extLst>
                <a:ext uri="{FF2B5EF4-FFF2-40B4-BE49-F238E27FC236}">
                  <a16:creationId xmlns:a16="http://schemas.microsoft.com/office/drawing/2014/main" id="{BF90F800-01A6-35A7-5C76-9F6C0284753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193" y="10743874"/>
              <a:ext cx="438657" cy="309245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E6D3875-9FB3-D578-79EB-3DA270432762}"/>
                </a:ext>
              </a:extLst>
            </p:cNvPr>
            <p:cNvSpPr txBox="1"/>
            <p:nvPr userDrawn="1"/>
          </p:nvSpPr>
          <p:spPr>
            <a:xfrm>
              <a:off x="831850" y="10743874"/>
              <a:ext cx="43011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LV" b="1" dirty="0">
                  <a:solidFill>
                    <a:srgbClr val="0C4873"/>
                  </a:solidFill>
                  <a:latin typeface="+mj-lt"/>
                </a:rPr>
                <a:t>Transport and </a:t>
              </a:r>
              <a:r>
                <a:rPr lang="en-US" b="1" dirty="0">
                  <a:solidFill>
                    <a:srgbClr val="0C4873"/>
                  </a:solidFill>
                  <a:latin typeface="+mj-lt"/>
                </a:rPr>
                <a:t>T</a:t>
              </a:r>
              <a:r>
                <a:rPr lang="en-LV" b="1" dirty="0">
                  <a:solidFill>
                    <a:srgbClr val="0C4873"/>
                  </a:solidFill>
                  <a:latin typeface="+mj-lt"/>
                </a:rPr>
                <a:t>elecommunication </a:t>
              </a:r>
              <a:r>
                <a:rPr lang="en-US" b="1" dirty="0">
                  <a:solidFill>
                    <a:srgbClr val="0C4873"/>
                  </a:solidFill>
                  <a:latin typeface="+mj-lt"/>
                </a:rPr>
                <a:t>I</a:t>
              </a:r>
              <a:r>
                <a:rPr lang="en-LV" b="1" dirty="0">
                  <a:solidFill>
                    <a:srgbClr val="0C4873"/>
                  </a:solidFill>
                  <a:latin typeface="+mj-lt"/>
                </a:rPr>
                <a:t>nstitute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6084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8121993" y="10567423"/>
            <a:ext cx="659666" cy="386131"/>
          </a:xfrm>
          <a:solidFill>
            <a:srgbClr val="144774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D45D4E-D8D2-482D-8B52-878695F94072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5" name="object 30">
            <a:extLst>
              <a:ext uri="{FF2B5EF4-FFF2-40B4-BE49-F238E27FC236}">
                <a16:creationId xmlns:a16="http://schemas.microsoft.com/office/drawing/2014/main" id="{EF7D942F-9D2E-F230-3B9A-A535E55F38D8}"/>
              </a:ext>
            </a:extLst>
          </p:cNvPr>
          <p:cNvSpPr/>
          <p:nvPr userDrawn="1"/>
        </p:nvSpPr>
        <p:spPr>
          <a:xfrm>
            <a:off x="-136121" y="-49437"/>
            <a:ext cx="3183149" cy="457832"/>
          </a:xfrm>
          <a:prstGeom prst="roundRect">
            <a:avLst/>
          </a:prstGeom>
          <a:solidFill>
            <a:srgbClr val="10477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B40BCD9-1BD4-628F-6E03-C88CB5001A4D}"/>
              </a:ext>
            </a:extLst>
          </p:cNvPr>
          <p:cNvGrpSpPr/>
          <p:nvPr userDrawn="1"/>
        </p:nvGrpSpPr>
        <p:grpSpPr>
          <a:xfrm>
            <a:off x="1296183" y="10565602"/>
            <a:ext cx="5430147" cy="667953"/>
            <a:chOff x="502562" y="10742746"/>
            <a:chExt cx="3358290" cy="409725"/>
          </a:xfrm>
        </p:grpSpPr>
        <p:pic>
          <p:nvPicPr>
            <p:cNvPr id="3" name="Picture 2" descr="Icon&#10;&#10;Description automatically generated">
              <a:extLst>
                <a:ext uri="{FF2B5EF4-FFF2-40B4-BE49-F238E27FC236}">
                  <a16:creationId xmlns:a16="http://schemas.microsoft.com/office/drawing/2014/main" id="{D97B335A-BBB0-EC1F-9B2D-D3643BBD3B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562" y="10742746"/>
              <a:ext cx="409722" cy="409725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86771A8-4D42-79F1-E569-309EADC162C1}"/>
                </a:ext>
              </a:extLst>
            </p:cNvPr>
            <p:cNvSpPr txBox="1"/>
            <p:nvPr userDrawn="1"/>
          </p:nvSpPr>
          <p:spPr>
            <a:xfrm>
              <a:off x="912284" y="10787709"/>
              <a:ext cx="2948568" cy="2434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LV" sz="1979" b="1" dirty="0">
                  <a:solidFill>
                    <a:srgbClr val="0C4873"/>
                  </a:solidFill>
                  <a:latin typeface="+mn-lt"/>
                </a:rPr>
                <a:t>Transport and </a:t>
              </a:r>
              <a:r>
                <a:rPr lang="en-US" sz="1979" b="1" dirty="0">
                  <a:solidFill>
                    <a:srgbClr val="0C4873"/>
                  </a:solidFill>
                  <a:latin typeface="+mn-lt"/>
                </a:rPr>
                <a:t>T</a:t>
              </a:r>
              <a:r>
                <a:rPr lang="en-LV" sz="1979" b="1" dirty="0">
                  <a:solidFill>
                    <a:srgbClr val="0C4873"/>
                  </a:solidFill>
                  <a:latin typeface="+mn-lt"/>
                </a:rPr>
                <a:t>elecommunication </a:t>
              </a:r>
              <a:r>
                <a:rPr lang="en-US" sz="1979" b="1" dirty="0">
                  <a:solidFill>
                    <a:srgbClr val="0C4873"/>
                  </a:solidFill>
                  <a:latin typeface="+mn-lt"/>
                </a:rPr>
                <a:t>I</a:t>
              </a:r>
              <a:r>
                <a:rPr lang="en-LV" sz="1979" b="1" dirty="0">
                  <a:solidFill>
                    <a:srgbClr val="0C4873"/>
                  </a:solidFill>
                  <a:latin typeface="+mn-lt"/>
                </a:rPr>
                <a:t>nstitute</a:t>
              </a:r>
            </a:p>
          </p:txBody>
        </p:sp>
      </p:grp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D881B9E3-326A-4679-0C69-1AA6A15659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5111" y="1353163"/>
            <a:ext cx="7799139" cy="27775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rgbClr val="0F4773"/>
                </a:solidFill>
              </a:defRPr>
            </a:lvl1pPr>
          </a:lstStyle>
          <a:p>
            <a:pPr lvl="0"/>
            <a:r>
              <a:rPr lang="en-GB" dirty="0"/>
              <a:t>LOREM IPSUM DOLOR SIT AMET, CONSECTETUR</a:t>
            </a:r>
            <a:endParaRPr lang="en-LV" dirty="0"/>
          </a:p>
        </p:txBody>
      </p:sp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9180826F-77D1-DBD9-D74A-8785771B991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2509" y="4130675"/>
            <a:ext cx="7799139" cy="5959476"/>
          </a:xfrm>
          <a:prstGeom prst="rect">
            <a:avLst/>
          </a:prstGeom>
        </p:spPr>
        <p:txBody>
          <a:bodyPr numCol="1" spcCol="432000"/>
          <a:lstStyle>
            <a:lvl1pPr marL="0" marR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>
                <a:solidFill>
                  <a:srgbClr val="0C4873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pPr algn="just"/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Lorem ipsum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dolor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sit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amet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,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consectetur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adipiscing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elit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,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sed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do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eiusmod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tempor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incididunt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ut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labore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et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dolore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magna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aliqua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Tempor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orci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dapibus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ultrices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in. Id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venenatis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a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condimentum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vitae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sapien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pellentesque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Nunc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pulvinar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sapien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et ligula.</a:t>
            </a:r>
          </a:p>
          <a:p>
            <a:pPr algn="just"/>
            <a:endParaRPr lang="en-GB" sz="2200" b="0" i="0" dirty="0">
              <a:solidFill>
                <a:srgbClr val="0C4873"/>
              </a:solidFill>
              <a:effectLst/>
              <a:latin typeface="+mn-lt"/>
            </a:endParaRPr>
          </a:p>
        </p:txBody>
      </p:sp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46614BCC-5822-E6C3-3E5E-807B6B97AB6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80650" y="8380"/>
            <a:ext cx="9823450" cy="113009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144774"/>
                </a:solidFill>
              </a:defRPr>
            </a:lvl1pPr>
          </a:lstStyle>
          <a:p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218066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0">
            <a:extLst>
              <a:ext uri="{FF2B5EF4-FFF2-40B4-BE49-F238E27FC236}">
                <a16:creationId xmlns:a16="http://schemas.microsoft.com/office/drawing/2014/main" id="{EF7D942F-9D2E-F230-3B9A-A535E55F38D8}"/>
              </a:ext>
            </a:extLst>
          </p:cNvPr>
          <p:cNvSpPr/>
          <p:nvPr userDrawn="1"/>
        </p:nvSpPr>
        <p:spPr>
          <a:xfrm>
            <a:off x="-82550" y="-29980"/>
            <a:ext cx="2690880" cy="348115"/>
          </a:xfrm>
          <a:prstGeom prst="roundRect">
            <a:avLst/>
          </a:prstGeom>
          <a:solidFill>
            <a:srgbClr val="1047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Text Placeholder 15">
            <a:extLst>
              <a:ext uri="{FF2B5EF4-FFF2-40B4-BE49-F238E27FC236}">
                <a16:creationId xmlns:a16="http://schemas.microsoft.com/office/drawing/2014/main" id="{0FFE15BF-39CC-8033-CA29-7B93FCF9203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46692" y="1096010"/>
            <a:ext cx="17810716" cy="8839200"/>
          </a:xfrm>
          <a:prstGeom prst="rect">
            <a:avLst/>
          </a:prstGeom>
        </p:spPr>
        <p:txBody>
          <a:bodyPr numCol="3" spcCol="432000"/>
          <a:lstStyle>
            <a:lvl1pPr marL="0" marR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>
                <a:solidFill>
                  <a:srgbClr val="0C4873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pPr algn="just"/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Lorem ipsum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dolor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sit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amet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,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consectetur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adipiscing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elit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,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sed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do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eiusmod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tempor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incididunt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ut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labore et dolore magna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aliqua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Tempor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orci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dapibus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ultrices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in. Id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venenatis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a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condimentum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vitae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sapien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pellentesque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Nunc pulvinar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sapien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et ligula. Sit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amet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nulla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facilisi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morbi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tempus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iaculis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urna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id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volutpat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Quam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lacus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suspendisse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faucibus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interdum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posuere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A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arcu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cursus vitae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congue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mauris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rhoncus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aenean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vel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elit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Cum sociis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natoque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penatibus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et.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Curabitur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vitae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nunc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sed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velit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dignissim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Mauris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in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aliquam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sem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fringilla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ut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morbi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tincidunt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augue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Etiam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tempor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orci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eu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lobortis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Vitae semper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quis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lectus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nulla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at.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Scelerisque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fermentum dui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faucibus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in.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Nulla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facilisi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cras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fermentum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odio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eu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feugiat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pretium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Adipiscing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elit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duis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tristique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sollicitudin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nibh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</a:t>
            </a:r>
          </a:p>
          <a:p>
            <a:pPr algn="just"/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Congue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eu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consequat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ac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felis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donec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Congue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quisque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egestas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diam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in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arcu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cursus. Id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volutpat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lacus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laoreet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non.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Etiam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tempor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orci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eu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lobortis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elementum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nibh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Praesent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elementum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facilisis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leo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vel.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Posuere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morbi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leo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urna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molestie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at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elementum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eu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facilisis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sed.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Laoreet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sit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amet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cursus sit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amet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dictum sit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amet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Ornare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arcu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odio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ut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sem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nulla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pharetra diam. Mattis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rhoncus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urna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neque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viverra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Nisl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vel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pretium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lectus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quam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id.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Lobortis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scelerisque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fermentum dui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faucibus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in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ornare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quam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Sem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viverra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aliquet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eget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sit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amet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tellus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Est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placerat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in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egestas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erat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imperdiet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Elementum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sagittis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vitae et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leo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duis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ut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diam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quam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nulla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Turpis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egestas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pretium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200" b="0" i="0" dirty="0" err="1">
                <a:solidFill>
                  <a:srgbClr val="0C4873"/>
                </a:solidFill>
                <a:effectLst/>
                <a:latin typeface="+mn-lt"/>
              </a:rPr>
              <a:t>aenean</a:t>
            </a:r>
            <a:r>
              <a:rPr lang="en-GB" sz="2200" b="0" i="0" dirty="0">
                <a:solidFill>
                  <a:srgbClr val="0C4873"/>
                </a:solidFill>
                <a:effectLst/>
                <a:latin typeface="+mn-lt"/>
              </a:rPr>
              <a:t> pharetra magna. 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Massa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eget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egestas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purus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viverra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accumsan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in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nisl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Facilisis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gravida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neque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convallis a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cras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semper auctor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neque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Diam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sollicitudin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tempor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id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eu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nisl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nunc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mi ipsum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faucibus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. Ut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placerat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orci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nulla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pellentesque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dignissim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enim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Mauris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pellentesque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pulvinar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pellentesque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habitant. Integer vitae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justo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eget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magna fermentum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iaculis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eu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non diam. Fermentum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odio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eu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feugiat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pretium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nibh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Turpis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egestas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sed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tempus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urna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et pharetra pharetra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massa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Augue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neque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gravida in fermentum et. Ac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placerat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vestibulum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lectus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mauris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ultrices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eros.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Elementum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curabitur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vitae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nunc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sed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velit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dignissim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sodales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ut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eu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Consequat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semper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viverra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nam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libero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justo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laoreet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Augue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neque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gravida in fermentum et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sollicitudin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. Vitae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turpis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massa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sed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elementum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tempus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egestas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sed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sed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risus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. At auctor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urna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nunc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id cursus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metus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aliquam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Facilisis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volutpat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est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velit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egestas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dui id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ornare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. Ut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sem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viverra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aliquet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eget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sit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amet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.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Viverra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orci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sagittis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eu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volutpat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odio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facilisis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mauris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sit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amet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. Mattis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ullamcorper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velit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sed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ullamcorper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. Id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nibh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tortor</a:t>
            </a:r>
            <a:r>
              <a:rPr lang="en-GB" sz="2400" b="0" i="0" dirty="0">
                <a:solidFill>
                  <a:srgbClr val="0C4873"/>
                </a:solidFill>
                <a:effectLst/>
                <a:latin typeface="+mn-lt"/>
              </a:rPr>
              <a:t> id </a:t>
            </a:r>
            <a:r>
              <a:rPr lang="en-GB" sz="2400" b="0" i="0" dirty="0" err="1">
                <a:solidFill>
                  <a:srgbClr val="0C4873"/>
                </a:solidFill>
                <a:effectLst/>
                <a:latin typeface="+mn-lt"/>
              </a:rPr>
              <a:t>aliquet</a:t>
            </a:r>
            <a:r>
              <a:rPr lang="en-GB" sz="2400" dirty="0">
                <a:solidFill>
                  <a:srgbClr val="0C4873"/>
                </a:solidFill>
                <a:latin typeface="+mn-lt"/>
              </a:rPr>
              <a:t>.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Massa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eget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egestas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purus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viverra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accumsan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nisl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Facilisis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gravida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neque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convallis a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cras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semper auctor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neque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sollicitudin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id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nisl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nunc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mi ipsum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faucibus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Ut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placerat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orci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nulla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pellentesque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dignissim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enim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Mauris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pellentesque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pulvinar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pellentesque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habitant. Integer vitae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eget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fermentum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iaculis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diam. Fermentum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odio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feugiat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pretium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nibh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Turpis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egestas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tempus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urna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pharetra pharetra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massa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C48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lang="en-GB" sz="2200" b="0" i="0" dirty="0">
              <a:solidFill>
                <a:srgbClr val="0C4873"/>
              </a:solidFill>
              <a:effectLst/>
              <a:latin typeface="+mn-lt"/>
            </a:endParaRPr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503914A9-C9BE-7DFF-5F9E-E25F63C90F0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3938250" y="10517696"/>
            <a:ext cx="4623943" cy="565467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600">
                <a:solidFill>
                  <a:srgbClr val="203864"/>
                </a:solidFill>
              </a:defRPr>
            </a:lvl1pPr>
          </a:lstStyle>
          <a:p>
            <a:fld id="{B6F15528-21DE-4FAA-801E-634DDDAF4B2B}" type="slidenum">
              <a:rPr lang="en-LV" smtClean="0"/>
              <a:pPr/>
              <a:t>‹#›</a:t>
            </a:fld>
            <a:endParaRPr lang="en-LV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674AA0F-A246-ACC0-04E6-F6ADED3AE808}"/>
              </a:ext>
            </a:extLst>
          </p:cNvPr>
          <p:cNvGrpSpPr/>
          <p:nvPr userDrawn="1"/>
        </p:nvGrpSpPr>
        <p:grpSpPr>
          <a:xfrm>
            <a:off x="1240481" y="10713830"/>
            <a:ext cx="5763569" cy="595519"/>
            <a:chOff x="393193" y="10743874"/>
            <a:chExt cx="4739834" cy="369332"/>
          </a:xfrm>
        </p:grpSpPr>
        <p:pic>
          <p:nvPicPr>
            <p:cNvPr id="3" name="Picture 2" descr="Icon&#10;&#10;Description automatically generated">
              <a:extLst>
                <a:ext uri="{FF2B5EF4-FFF2-40B4-BE49-F238E27FC236}">
                  <a16:creationId xmlns:a16="http://schemas.microsoft.com/office/drawing/2014/main" id="{4A22EFB4-F88A-3CFC-9B5E-D86485F640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193" y="10743874"/>
              <a:ext cx="438657" cy="309245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5B45B52-6609-5FF8-8381-E325946276D8}"/>
                </a:ext>
              </a:extLst>
            </p:cNvPr>
            <p:cNvSpPr txBox="1"/>
            <p:nvPr userDrawn="1"/>
          </p:nvSpPr>
          <p:spPr>
            <a:xfrm>
              <a:off x="831850" y="10743874"/>
              <a:ext cx="43011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LV" b="1" dirty="0">
                  <a:solidFill>
                    <a:srgbClr val="0C4873"/>
                  </a:solidFill>
                  <a:latin typeface="+mj-lt"/>
                </a:rPr>
                <a:t>Transport and </a:t>
              </a:r>
              <a:r>
                <a:rPr lang="en-US" b="1" dirty="0">
                  <a:solidFill>
                    <a:srgbClr val="0C4873"/>
                  </a:solidFill>
                  <a:latin typeface="+mj-lt"/>
                </a:rPr>
                <a:t>T</a:t>
              </a:r>
              <a:r>
                <a:rPr lang="en-LV" b="1" dirty="0">
                  <a:solidFill>
                    <a:srgbClr val="0C4873"/>
                  </a:solidFill>
                  <a:latin typeface="+mj-lt"/>
                </a:rPr>
                <a:t>elecommunication </a:t>
              </a:r>
              <a:r>
                <a:rPr lang="en-US" b="1" dirty="0">
                  <a:solidFill>
                    <a:srgbClr val="0C4873"/>
                  </a:solidFill>
                  <a:latin typeface="+mj-lt"/>
                </a:rPr>
                <a:t>I</a:t>
              </a:r>
              <a:r>
                <a:rPr lang="en-LV" b="1" dirty="0">
                  <a:solidFill>
                    <a:srgbClr val="0C4873"/>
                  </a:solidFill>
                  <a:latin typeface="+mj-lt"/>
                </a:rPr>
                <a:t>nstitute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4390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EC6616-40E3-53F0-BC11-F99E370ED7F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13631" y="1092350"/>
            <a:ext cx="17876838" cy="8328025"/>
          </a:xfrm>
          <a:prstGeom prst="rect">
            <a:avLst/>
          </a:prstGeom>
        </p:spPr>
        <p:txBody>
          <a:bodyPr/>
          <a:lstStyle>
            <a:lvl1pPr algn="just">
              <a:defRPr sz="2000">
                <a:solidFill>
                  <a:srgbClr val="0F4773"/>
                </a:solidFill>
              </a:defRPr>
            </a:lvl1pPr>
          </a:lstStyle>
          <a:p>
            <a:pPr marL="13970" marR="8890" indent="3175" algn="just">
              <a:lnSpc>
                <a:spcPct val="117500"/>
              </a:lnSpc>
              <a:spcBef>
                <a:spcPts val="114"/>
              </a:spcBef>
            </a:pPr>
            <a:r>
              <a:rPr lang="lv-LV" dirty="0"/>
              <a:t>Lorem</a:t>
            </a:r>
            <a:r>
              <a:rPr lang="lv-LV" spc="345" dirty="0"/>
              <a:t> </a:t>
            </a:r>
            <a:r>
              <a:rPr lang="lv-LV" spc="55" dirty="0" err="1">
                <a:solidFill>
                  <a:srgbClr val="0C4873"/>
                </a:solidFill>
              </a:rPr>
              <a:t>ipsum</a:t>
            </a:r>
            <a:r>
              <a:rPr lang="lv-LV" spc="370" dirty="0"/>
              <a:t> </a:t>
            </a:r>
            <a:r>
              <a:rPr lang="lv-LV" spc="80" dirty="0" err="1"/>
              <a:t>dolor</a:t>
            </a:r>
            <a:r>
              <a:rPr lang="lv-LV" spc="375" dirty="0"/>
              <a:t> </a:t>
            </a:r>
            <a:r>
              <a:rPr lang="lv-LV" dirty="0"/>
              <a:t>sit</a:t>
            </a:r>
            <a:r>
              <a:rPr lang="lv-LV" spc="325" dirty="0"/>
              <a:t> </a:t>
            </a:r>
            <a:r>
              <a:rPr lang="lv-LV" spc="80" dirty="0" err="1"/>
              <a:t>amet</a:t>
            </a:r>
            <a:r>
              <a:rPr lang="lv-LV" spc="80" dirty="0"/>
              <a:t>,</a:t>
            </a:r>
            <a:r>
              <a:rPr lang="lv-LV" spc="254" dirty="0"/>
              <a:t> </a:t>
            </a:r>
            <a:r>
              <a:rPr lang="lv-LV" spc="50" dirty="0" err="1"/>
              <a:t>consectetur</a:t>
            </a:r>
            <a:r>
              <a:rPr lang="lv-LV" spc="-15" dirty="0"/>
              <a:t>  </a:t>
            </a:r>
            <a:r>
              <a:rPr lang="lv-LV" dirty="0" err="1"/>
              <a:t>adipiscing</a:t>
            </a:r>
            <a:r>
              <a:rPr lang="lv-LV" spc="305" dirty="0"/>
              <a:t> </a:t>
            </a:r>
            <a:r>
              <a:rPr lang="lv-LV" spc="90" dirty="0" err="1"/>
              <a:t>elit</a:t>
            </a:r>
            <a:r>
              <a:rPr lang="lv-LV" spc="90" dirty="0"/>
              <a:t>.</a:t>
            </a:r>
            <a:r>
              <a:rPr lang="lv-LV" spc="195" dirty="0"/>
              <a:t> </a:t>
            </a:r>
            <a:r>
              <a:rPr lang="lv-LV" dirty="0" err="1"/>
              <a:t>Sed</a:t>
            </a:r>
            <a:r>
              <a:rPr lang="lv-LV" spc="270" dirty="0"/>
              <a:t> </a:t>
            </a:r>
            <a:r>
              <a:rPr lang="lv-LV" dirty="0" err="1"/>
              <a:t>id</a:t>
            </a:r>
            <a:r>
              <a:rPr lang="lv-LV" spc="490" dirty="0"/>
              <a:t> </a:t>
            </a:r>
            <a:r>
              <a:rPr lang="lv-LV" dirty="0" err="1"/>
              <a:t>ex</a:t>
            </a:r>
            <a:r>
              <a:rPr lang="lv-LV" spc="285" dirty="0"/>
              <a:t> </a:t>
            </a:r>
            <a:r>
              <a:rPr lang="lv-LV" dirty="0"/>
              <a:t>vel</a:t>
            </a:r>
            <a:r>
              <a:rPr lang="lv-LV" spc="285" dirty="0"/>
              <a:t> </a:t>
            </a:r>
            <a:r>
              <a:rPr lang="lv-LV" spc="65" dirty="0" err="1"/>
              <a:t>lea</a:t>
            </a:r>
            <a:r>
              <a:rPr lang="lv-LV" spc="240" dirty="0"/>
              <a:t> </a:t>
            </a:r>
            <a:r>
              <a:rPr lang="lv-LV" dirty="0" err="1"/>
              <a:t>convallis</a:t>
            </a:r>
            <a:r>
              <a:rPr lang="lv-LV" spc="405" dirty="0"/>
              <a:t> </a:t>
            </a:r>
            <a:r>
              <a:rPr lang="lv-LV" spc="65" dirty="0" err="1"/>
              <a:t>molestie</a:t>
            </a:r>
            <a:r>
              <a:rPr lang="lv-LV" spc="65" dirty="0"/>
              <a:t>.</a:t>
            </a:r>
            <a:r>
              <a:rPr lang="lv-LV" spc="325" dirty="0"/>
              <a:t> </a:t>
            </a:r>
            <a:r>
              <a:rPr lang="lv-LV" spc="65" dirty="0" err="1"/>
              <a:t>Nullam</a:t>
            </a:r>
            <a:r>
              <a:rPr lang="lv-LV" spc="375" dirty="0"/>
              <a:t> </a:t>
            </a:r>
            <a:r>
              <a:rPr lang="lv-LV" spc="70" dirty="0" err="1"/>
              <a:t>ornare</a:t>
            </a:r>
            <a:r>
              <a:rPr lang="lv-LV" spc="300" dirty="0"/>
              <a:t> </a:t>
            </a:r>
            <a:r>
              <a:rPr lang="lv-LV" dirty="0" err="1"/>
              <a:t>felis</a:t>
            </a:r>
            <a:r>
              <a:rPr lang="lv-LV" spc="270" dirty="0"/>
              <a:t> </a:t>
            </a:r>
            <a:r>
              <a:rPr lang="lv-LV" dirty="0" err="1"/>
              <a:t>et</a:t>
            </a:r>
            <a:r>
              <a:rPr lang="lv-LV" spc="409" dirty="0"/>
              <a:t> </a:t>
            </a:r>
            <a:r>
              <a:rPr lang="lv-LV" dirty="0" err="1"/>
              <a:t>eras</a:t>
            </a:r>
            <a:r>
              <a:rPr lang="lv-LV" spc="240" dirty="0"/>
              <a:t> </a:t>
            </a:r>
            <a:r>
              <a:rPr lang="lv-LV" spc="95" dirty="0" err="1"/>
              <a:t>tincidunt</a:t>
            </a:r>
            <a:r>
              <a:rPr lang="lv-LV" spc="95" dirty="0"/>
              <a:t>,</a:t>
            </a:r>
            <a:r>
              <a:rPr lang="lv-LV" spc="295" dirty="0"/>
              <a:t> </a:t>
            </a:r>
            <a:r>
              <a:rPr lang="lv-LV" spc="100" dirty="0" err="1"/>
              <a:t>et</a:t>
            </a:r>
            <a:r>
              <a:rPr lang="lv-LV" spc="290" dirty="0"/>
              <a:t> </a:t>
            </a:r>
            <a:r>
              <a:rPr lang="lv-LV" spc="55" dirty="0" err="1"/>
              <a:t>maximus</a:t>
            </a:r>
            <a:r>
              <a:rPr lang="lv-LV" spc="340" dirty="0"/>
              <a:t> </a:t>
            </a:r>
            <a:r>
              <a:rPr lang="lv-LV" spc="50" dirty="0" err="1"/>
              <a:t>purus</a:t>
            </a:r>
            <a:r>
              <a:rPr lang="lv-LV" spc="50" dirty="0"/>
              <a:t> </a:t>
            </a:r>
            <a:r>
              <a:rPr lang="lv-LV" spc="90" dirty="0" err="1"/>
              <a:t>condimentum</a:t>
            </a:r>
            <a:r>
              <a:rPr lang="lv-LV" spc="90" dirty="0"/>
              <a:t>.</a:t>
            </a:r>
            <a:r>
              <a:rPr lang="lv-LV" spc="315" dirty="0"/>
              <a:t> </a:t>
            </a:r>
            <a:r>
              <a:rPr lang="lv-LV" dirty="0" err="1"/>
              <a:t>Aenean</a:t>
            </a:r>
            <a:r>
              <a:rPr lang="lv-LV" spc="229" dirty="0"/>
              <a:t> </a:t>
            </a:r>
            <a:r>
              <a:rPr lang="lv-LV" spc="50" dirty="0" err="1"/>
              <a:t>pellentesque</a:t>
            </a:r>
            <a:r>
              <a:rPr lang="lv-LV" spc="345" dirty="0"/>
              <a:t> </a:t>
            </a:r>
            <a:r>
              <a:rPr lang="lv-LV" dirty="0" err="1"/>
              <a:t>massa</a:t>
            </a:r>
            <a:r>
              <a:rPr lang="lv-LV" spc="275" dirty="0"/>
              <a:t> </a:t>
            </a:r>
            <a:r>
              <a:rPr lang="lv-LV" dirty="0"/>
              <a:t>vel</a:t>
            </a:r>
            <a:r>
              <a:rPr lang="lv-LV" spc="110" dirty="0"/>
              <a:t> </a:t>
            </a:r>
            <a:r>
              <a:rPr lang="lv-LV" spc="80" dirty="0" err="1"/>
              <a:t>dolor</a:t>
            </a:r>
            <a:r>
              <a:rPr lang="lv-LV" spc="260" dirty="0"/>
              <a:t> </a:t>
            </a:r>
            <a:r>
              <a:rPr lang="lv-LV" spc="85" dirty="0" err="1"/>
              <a:t>elementum</a:t>
            </a:r>
            <a:r>
              <a:rPr lang="lv-LV" spc="85" dirty="0"/>
              <a:t>,</a:t>
            </a:r>
            <a:r>
              <a:rPr lang="lv-LV" spc="215" dirty="0"/>
              <a:t> </a:t>
            </a:r>
            <a:r>
              <a:rPr lang="lv-LV" spc="70" dirty="0" err="1"/>
              <a:t>et</a:t>
            </a:r>
            <a:r>
              <a:rPr lang="lv-LV" spc="195" dirty="0"/>
              <a:t> </a:t>
            </a:r>
            <a:r>
              <a:rPr lang="lv-LV" spc="50" dirty="0" err="1"/>
              <a:t>semper</a:t>
            </a:r>
            <a:r>
              <a:rPr lang="lv-LV" spc="250" dirty="0"/>
              <a:t> </a:t>
            </a:r>
            <a:r>
              <a:rPr lang="lv-LV" dirty="0" err="1"/>
              <a:t>dui</a:t>
            </a:r>
            <a:r>
              <a:rPr lang="lv-LV" spc="265" dirty="0"/>
              <a:t> </a:t>
            </a:r>
            <a:r>
              <a:rPr lang="lv-LV" dirty="0" err="1"/>
              <a:t>scelerisque</a:t>
            </a:r>
            <a:r>
              <a:rPr lang="lv-LV" dirty="0"/>
              <a:t>.</a:t>
            </a:r>
            <a:r>
              <a:rPr lang="lv-LV" spc="235" dirty="0"/>
              <a:t> </a:t>
            </a:r>
            <a:r>
              <a:rPr lang="lv-LV" dirty="0" err="1"/>
              <a:t>Nulla</a:t>
            </a:r>
            <a:r>
              <a:rPr lang="lv-LV" spc="190" dirty="0"/>
              <a:t> </a:t>
            </a:r>
            <a:r>
              <a:rPr lang="lv-LV" spc="55" dirty="0"/>
              <a:t>sit</a:t>
            </a:r>
            <a:r>
              <a:rPr lang="lv-LV" spc="140" dirty="0"/>
              <a:t> </a:t>
            </a:r>
            <a:r>
              <a:rPr lang="lv-LV" spc="80" dirty="0" err="1"/>
              <a:t>amet</a:t>
            </a:r>
            <a:r>
              <a:rPr lang="lv-LV" spc="200" dirty="0"/>
              <a:t> </a:t>
            </a:r>
            <a:r>
              <a:rPr lang="lv-LV" dirty="0" err="1"/>
              <a:t>arcu</a:t>
            </a:r>
            <a:r>
              <a:rPr lang="lv-LV" spc="140" dirty="0"/>
              <a:t> </a:t>
            </a:r>
            <a:r>
              <a:rPr lang="lv-LV" dirty="0" err="1"/>
              <a:t>et</a:t>
            </a:r>
            <a:r>
              <a:rPr lang="lv-LV" spc="315" dirty="0"/>
              <a:t> </a:t>
            </a:r>
            <a:r>
              <a:rPr lang="lv-LV" dirty="0" err="1"/>
              <a:t>dui</a:t>
            </a:r>
            <a:r>
              <a:rPr lang="lv-LV" spc="310" dirty="0"/>
              <a:t> </a:t>
            </a:r>
            <a:r>
              <a:rPr lang="lv-LV" spc="60" dirty="0" err="1"/>
              <a:t>pulvinar</a:t>
            </a:r>
            <a:r>
              <a:rPr lang="lv-LV" spc="275" dirty="0"/>
              <a:t> </a:t>
            </a:r>
            <a:r>
              <a:rPr lang="lv-LV" spc="55" dirty="0" err="1"/>
              <a:t>ultrices</a:t>
            </a:r>
            <a:r>
              <a:rPr lang="lv-LV" spc="165" dirty="0"/>
              <a:t> </a:t>
            </a:r>
            <a:r>
              <a:rPr lang="lv-LV" dirty="0" err="1"/>
              <a:t>eget</a:t>
            </a:r>
            <a:r>
              <a:rPr lang="lv-LV" spc="185" dirty="0"/>
              <a:t> </a:t>
            </a:r>
            <a:r>
              <a:rPr lang="lv-LV" spc="55" dirty="0" err="1"/>
              <a:t>vitae</a:t>
            </a:r>
            <a:r>
              <a:rPr lang="lv-LV" spc="195" dirty="0"/>
              <a:t> </a:t>
            </a:r>
            <a:r>
              <a:rPr lang="lv-LV" spc="-10" dirty="0" err="1"/>
              <a:t>arcu</a:t>
            </a:r>
            <a:r>
              <a:rPr lang="lv-LV" spc="-10" dirty="0"/>
              <a:t>. </a:t>
            </a:r>
            <a:r>
              <a:rPr lang="lv-LV" spc="50" dirty="0"/>
              <a:t>Nam</a:t>
            </a:r>
            <a:r>
              <a:rPr lang="lv-LV" spc="380" dirty="0"/>
              <a:t> </a:t>
            </a:r>
            <a:r>
              <a:rPr lang="lv-LV" spc="120" dirty="0" err="1"/>
              <a:t>porttitor</a:t>
            </a:r>
            <a:r>
              <a:rPr lang="lv-LV" spc="405" dirty="0"/>
              <a:t> </a:t>
            </a:r>
            <a:r>
              <a:rPr lang="lv-LV" spc="90" dirty="0" err="1"/>
              <a:t>lorem</a:t>
            </a:r>
            <a:r>
              <a:rPr lang="lv-LV" spc="350" dirty="0"/>
              <a:t> </a:t>
            </a:r>
            <a:r>
              <a:rPr lang="lv-LV" dirty="0"/>
              <a:t>vel</a:t>
            </a:r>
            <a:r>
              <a:rPr lang="lv-LV" spc="305" dirty="0"/>
              <a:t> </a:t>
            </a:r>
            <a:r>
              <a:rPr lang="lv-LV" spc="95" dirty="0" err="1"/>
              <a:t>elit</a:t>
            </a:r>
            <a:r>
              <a:rPr lang="lv-LV" spc="335" dirty="0"/>
              <a:t> </a:t>
            </a:r>
            <a:r>
              <a:rPr lang="lv-LV" spc="80" dirty="0" err="1"/>
              <a:t>tempor</a:t>
            </a:r>
            <a:r>
              <a:rPr lang="lv-LV" spc="80" dirty="0"/>
              <a:t>,</a:t>
            </a:r>
            <a:r>
              <a:rPr lang="lv-LV" spc="305" dirty="0"/>
              <a:t> </a:t>
            </a:r>
            <a:r>
              <a:rPr lang="lv-LV" spc="90" dirty="0" err="1"/>
              <a:t>tincidunt</a:t>
            </a:r>
            <a:r>
              <a:rPr lang="lv-LV" spc="409" dirty="0"/>
              <a:t> </a:t>
            </a:r>
            <a:r>
              <a:rPr lang="lv-LV" spc="80" dirty="0"/>
              <a:t>tempus</a:t>
            </a:r>
            <a:r>
              <a:rPr lang="lv-LV" spc="365" dirty="0"/>
              <a:t> </a:t>
            </a:r>
            <a:r>
              <a:rPr lang="lv-LV" spc="60" dirty="0" err="1"/>
              <a:t>purus</a:t>
            </a:r>
            <a:r>
              <a:rPr lang="lv-LV" spc="320" dirty="0"/>
              <a:t> </a:t>
            </a:r>
            <a:r>
              <a:rPr lang="lv-LV" dirty="0" err="1"/>
              <a:t>venenatis</a:t>
            </a:r>
            <a:r>
              <a:rPr lang="lv-LV" dirty="0"/>
              <a:t>.</a:t>
            </a:r>
            <a:r>
              <a:rPr lang="lv-LV" spc="390" dirty="0"/>
              <a:t> </a:t>
            </a:r>
            <a:r>
              <a:rPr lang="lv-LV" spc="55" dirty="0" err="1"/>
              <a:t>Integer</a:t>
            </a:r>
            <a:r>
              <a:rPr lang="lv-LV" spc="415" dirty="0"/>
              <a:t> </a:t>
            </a:r>
            <a:r>
              <a:rPr lang="lv-LV" dirty="0" err="1"/>
              <a:t>sodales</a:t>
            </a:r>
            <a:r>
              <a:rPr lang="lv-LV" spc="395" dirty="0"/>
              <a:t> </a:t>
            </a:r>
            <a:r>
              <a:rPr lang="lv-LV" dirty="0" err="1"/>
              <a:t>magna</a:t>
            </a:r>
            <a:r>
              <a:rPr lang="lv-LV" spc="440" dirty="0"/>
              <a:t> </a:t>
            </a:r>
            <a:r>
              <a:rPr lang="lv-LV" dirty="0" err="1"/>
              <a:t>in</a:t>
            </a:r>
            <a:r>
              <a:rPr lang="lv-LV" spc="-20" dirty="0"/>
              <a:t>  </a:t>
            </a:r>
            <a:r>
              <a:rPr lang="lv-LV" dirty="0"/>
              <a:t>mi</a:t>
            </a:r>
            <a:r>
              <a:rPr lang="lv-LV" spc="495" dirty="0"/>
              <a:t> </a:t>
            </a:r>
            <a:r>
              <a:rPr lang="lv-LV" dirty="0" err="1"/>
              <a:t>scelerisque</a:t>
            </a:r>
            <a:r>
              <a:rPr lang="lv-LV" spc="-20" dirty="0"/>
              <a:t>  </a:t>
            </a:r>
            <a:r>
              <a:rPr lang="lv-LV" spc="90" dirty="0" err="1"/>
              <a:t>commodo</a:t>
            </a:r>
            <a:r>
              <a:rPr lang="lv-LV" spc="90" dirty="0"/>
              <a:t>.</a:t>
            </a:r>
            <a:r>
              <a:rPr lang="lv-LV" spc="425" dirty="0"/>
              <a:t> </a:t>
            </a:r>
            <a:r>
              <a:rPr lang="lv-LV" dirty="0" err="1"/>
              <a:t>Nulla</a:t>
            </a:r>
            <a:r>
              <a:rPr lang="lv-LV" spc="380" dirty="0"/>
              <a:t> </a:t>
            </a:r>
            <a:r>
              <a:rPr lang="lv-LV" dirty="0" err="1"/>
              <a:t>a</a:t>
            </a:r>
            <a:r>
              <a:rPr lang="lv-LV" spc="375" dirty="0"/>
              <a:t> </a:t>
            </a:r>
            <a:r>
              <a:rPr lang="lv-LV" spc="95" dirty="0" err="1"/>
              <a:t>interdum</a:t>
            </a:r>
            <a:r>
              <a:rPr lang="lv-LV" spc="360" dirty="0"/>
              <a:t> </a:t>
            </a:r>
            <a:r>
              <a:rPr lang="lv-LV" spc="50" dirty="0" err="1"/>
              <a:t>tellus</a:t>
            </a:r>
            <a:r>
              <a:rPr lang="lv-LV" spc="50" dirty="0"/>
              <a:t>. </a:t>
            </a:r>
            <a:r>
              <a:rPr lang="lv-LV" dirty="0" err="1"/>
              <a:t>Quisque</a:t>
            </a:r>
            <a:r>
              <a:rPr lang="lv-LV" spc="280" dirty="0"/>
              <a:t> </a:t>
            </a:r>
            <a:r>
              <a:rPr lang="lv-LV" dirty="0" err="1"/>
              <a:t>quis</a:t>
            </a:r>
            <a:r>
              <a:rPr lang="lv-LV" spc="175" dirty="0"/>
              <a:t> </a:t>
            </a:r>
            <a:r>
              <a:rPr lang="lv-LV" dirty="0" err="1"/>
              <a:t>sem</a:t>
            </a:r>
            <a:r>
              <a:rPr lang="lv-LV" spc="210" dirty="0"/>
              <a:t> </a:t>
            </a:r>
            <a:r>
              <a:rPr lang="lv-LV" spc="65" dirty="0" err="1"/>
              <a:t>pharetra</a:t>
            </a:r>
            <a:r>
              <a:rPr lang="lv-LV" spc="65" dirty="0"/>
              <a:t>,</a:t>
            </a:r>
            <a:r>
              <a:rPr lang="lv-LV" spc="200" dirty="0"/>
              <a:t> </a:t>
            </a:r>
            <a:r>
              <a:rPr lang="lv-LV" dirty="0" err="1"/>
              <a:t>malesuada</a:t>
            </a:r>
            <a:r>
              <a:rPr lang="lv-LV" spc="335" dirty="0"/>
              <a:t> </a:t>
            </a:r>
            <a:r>
              <a:rPr lang="lv-LV" dirty="0" err="1"/>
              <a:t>risus</a:t>
            </a:r>
            <a:r>
              <a:rPr lang="lv-LV" spc="140" dirty="0"/>
              <a:t> </a:t>
            </a:r>
            <a:r>
              <a:rPr lang="lv-LV" dirty="0" err="1"/>
              <a:t>in</a:t>
            </a:r>
            <a:r>
              <a:rPr lang="lv-LV" dirty="0"/>
              <a:t>,</a:t>
            </a:r>
            <a:r>
              <a:rPr lang="lv-LV" spc="275" dirty="0"/>
              <a:t> </a:t>
            </a:r>
            <a:r>
              <a:rPr lang="lv-LV" spc="50" dirty="0" err="1"/>
              <a:t>feugiat</a:t>
            </a:r>
            <a:r>
              <a:rPr lang="lv-LV" spc="270" dirty="0"/>
              <a:t> </a:t>
            </a:r>
            <a:r>
              <a:rPr lang="lv-LV" spc="80" dirty="0" err="1"/>
              <a:t>nibh</a:t>
            </a:r>
            <a:r>
              <a:rPr lang="lv-LV" spc="80" dirty="0"/>
              <a:t>. </a:t>
            </a:r>
            <a:r>
              <a:rPr lang="lv-LV" dirty="0" err="1"/>
              <a:t>Sed</a:t>
            </a:r>
            <a:r>
              <a:rPr lang="lv-LV" spc="165" dirty="0"/>
              <a:t> </a:t>
            </a:r>
            <a:r>
              <a:rPr lang="lv-LV" spc="90" dirty="0" err="1"/>
              <a:t>dictum</a:t>
            </a:r>
            <a:r>
              <a:rPr lang="lv-LV" spc="90" dirty="0"/>
              <a:t>,</a:t>
            </a:r>
            <a:r>
              <a:rPr lang="lv-LV" spc="150" dirty="0"/>
              <a:t> </a:t>
            </a:r>
            <a:r>
              <a:rPr lang="lv-LV" spc="60" dirty="0" err="1"/>
              <a:t>neque</a:t>
            </a:r>
            <a:r>
              <a:rPr lang="lv-LV" spc="215" dirty="0"/>
              <a:t> </a:t>
            </a:r>
            <a:r>
              <a:rPr lang="lv-LV" dirty="0" err="1"/>
              <a:t>eget</a:t>
            </a:r>
            <a:r>
              <a:rPr lang="lv-LV" spc="204" dirty="0"/>
              <a:t> </a:t>
            </a:r>
            <a:r>
              <a:rPr lang="lv-LV" spc="55" dirty="0" err="1"/>
              <a:t>ultrices</a:t>
            </a:r>
            <a:r>
              <a:rPr lang="lv-LV" spc="235" dirty="0"/>
              <a:t> </a:t>
            </a:r>
            <a:r>
              <a:rPr lang="lv-LV" dirty="0" err="1"/>
              <a:t>dapibus</a:t>
            </a:r>
            <a:r>
              <a:rPr lang="lv-LV" dirty="0"/>
              <a:t>,</a:t>
            </a:r>
            <a:r>
              <a:rPr lang="lv-LV" spc="200" dirty="0"/>
              <a:t> </a:t>
            </a:r>
            <a:r>
              <a:rPr lang="lv-LV" spc="80" dirty="0" err="1"/>
              <a:t>velit</a:t>
            </a:r>
            <a:r>
              <a:rPr lang="lv-LV" spc="200" dirty="0"/>
              <a:t> </a:t>
            </a:r>
            <a:r>
              <a:rPr lang="lv-LV" spc="100" dirty="0" err="1"/>
              <a:t>dui</a:t>
            </a:r>
            <a:r>
              <a:rPr lang="lv-LV" spc="80" dirty="0"/>
              <a:t> </a:t>
            </a:r>
            <a:r>
              <a:rPr lang="lv-LV" spc="70" dirty="0" err="1"/>
              <a:t>ornare</a:t>
            </a:r>
            <a:r>
              <a:rPr lang="lv-LV" spc="229" dirty="0"/>
              <a:t> </a:t>
            </a:r>
            <a:r>
              <a:rPr lang="lv-LV" spc="65" dirty="0" err="1"/>
              <a:t>neque</a:t>
            </a:r>
            <a:r>
              <a:rPr lang="lv-LV" spc="65" dirty="0"/>
              <a:t>,</a:t>
            </a:r>
            <a:r>
              <a:rPr lang="lv-LV" spc="135" dirty="0"/>
              <a:t> </a:t>
            </a:r>
            <a:r>
              <a:rPr lang="lv-LV" spc="50" dirty="0" err="1"/>
              <a:t>ut</a:t>
            </a:r>
            <a:r>
              <a:rPr lang="lv-LV" spc="320" dirty="0"/>
              <a:t> </a:t>
            </a:r>
            <a:r>
              <a:rPr lang="lv-LV" spc="70" dirty="0" err="1"/>
              <a:t>sollicitudin</a:t>
            </a:r>
            <a:r>
              <a:rPr lang="lv-LV" spc="254" dirty="0"/>
              <a:t> </a:t>
            </a:r>
            <a:r>
              <a:rPr lang="lv-LV" spc="50" dirty="0"/>
              <a:t>urna</a:t>
            </a:r>
            <a:r>
              <a:rPr lang="lv-LV" spc="254" dirty="0"/>
              <a:t> </a:t>
            </a:r>
            <a:r>
              <a:rPr lang="lv-LV" spc="-10" dirty="0" err="1"/>
              <a:t>lacus</a:t>
            </a:r>
            <a:r>
              <a:rPr lang="lv-LV" spc="-10" dirty="0"/>
              <a:t> </a:t>
            </a:r>
            <a:r>
              <a:rPr lang="lv-LV" dirty="0"/>
              <a:t>vel</a:t>
            </a:r>
            <a:r>
              <a:rPr lang="lv-LV" spc="95" dirty="0"/>
              <a:t> </a:t>
            </a:r>
            <a:r>
              <a:rPr lang="lv-LV" dirty="0" err="1"/>
              <a:t>magna</a:t>
            </a:r>
            <a:r>
              <a:rPr lang="lv-LV" dirty="0"/>
              <a:t>.</a:t>
            </a:r>
            <a:r>
              <a:rPr lang="lv-LV" spc="135" dirty="0"/>
              <a:t> </a:t>
            </a:r>
            <a:r>
              <a:rPr lang="lv-LV" spc="65" dirty="0" err="1"/>
              <a:t>Nullam</a:t>
            </a:r>
            <a:r>
              <a:rPr lang="lv-LV" spc="120" dirty="0"/>
              <a:t> </a:t>
            </a:r>
            <a:r>
              <a:rPr lang="lv-LV" spc="90" dirty="0" err="1"/>
              <a:t>imperdiet</a:t>
            </a:r>
            <a:r>
              <a:rPr lang="lv-LV" spc="185" dirty="0"/>
              <a:t> </a:t>
            </a:r>
            <a:r>
              <a:rPr lang="lv-LV" dirty="0" err="1"/>
              <a:t>cursus</a:t>
            </a:r>
            <a:r>
              <a:rPr lang="lv-LV" spc="125" dirty="0"/>
              <a:t> </a:t>
            </a:r>
            <a:r>
              <a:rPr lang="lv-LV" spc="80" dirty="0" err="1"/>
              <a:t>enim</a:t>
            </a:r>
            <a:r>
              <a:rPr lang="lv-LV" spc="80" dirty="0"/>
              <a:t>,</a:t>
            </a:r>
            <a:r>
              <a:rPr lang="lv-LV" spc="110" dirty="0"/>
              <a:t> </a:t>
            </a:r>
            <a:r>
              <a:rPr lang="lv-LV" dirty="0" err="1"/>
              <a:t>eget</a:t>
            </a:r>
            <a:r>
              <a:rPr lang="lv-LV" spc="100" dirty="0"/>
              <a:t> </a:t>
            </a:r>
            <a:r>
              <a:rPr lang="lv-LV" dirty="0" err="1"/>
              <a:t>lacinia</a:t>
            </a:r>
            <a:r>
              <a:rPr lang="lv-LV" spc="220" dirty="0"/>
              <a:t> </a:t>
            </a:r>
            <a:r>
              <a:rPr lang="lv-LV" spc="90" dirty="0" err="1"/>
              <a:t>lorem</a:t>
            </a:r>
            <a:r>
              <a:rPr lang="lv-LV" spc="155" dirty="0"/>
              <a:t> </a:t>
            </a:r>
            <a:r>
              <a:rPr lang="lv-LV" dirty="0" err="1"/>
              <a:t>rhoncus</a:t>
            </a:r>
            <a:r>
              <a:rPr lang="lv-LV" spc="175" dirty="0"/>
              <a:t> </a:t>
            </a:r>
            <a:r>
              <a:rPr lang="lv-LV" spc="55" dirty="0"/>
              <a:t>sit</a:t>
            </a:r>
            <a:r>
              <a:rPr lang="lv-LV" spc="95" dirty="0"/>
              <a:t> </a:t>
            </a:r>
            <a:r>
              <a:rPr lang="lv-LV" spc="80" dirty="0" err="1"/>
              <a:t>amet</a:t>
            </a:r>
            <a:r>
              <a:rPr lang="lv-LV" spc="80" dirty="0"/>
              <a:t>.</a:t>
            </a:r>
            <a:r>
              <a:rPr lang="lv-LV" spc="50" dirty="0"/>
              <a:t> </a:t>
            </a:r>
            <a:r>
              <a:rPr lang="lv-LV" spc="-25" dirty="0" err="1"/>
              <a:t>Cras</a:t>
            </a:r>
            <a:r>
              <a:rPr lang="lv-LV" spc="150" dirty="0"/>
              <a:t> </a:t>
            </a:r>
            <a:r>
              <a:rPr lang="lv-LV" spc="60" dirty="0" err="1"/>
              <a:t>eleifend</a:t>
            </a:r>
            <a:r>
              <a:rPr lang="lv-LV" spc="130" dirty="0"/>
              <a:t> </a:t>
            </a:r>
            <a:r>
              <a:rPr lang="lv-LV" spc="80" dirty="0" err="1"/>
              <a:t>quam</a:t>
            </a:r>
            <a:r>
              <a:rPr lang="lv-LV" spc="120" dirty="0"/>
              <a:t> </a:t>
            </a:r>
            <a:r>
              <a:rPr lang="lv-LV" dirty="0" err="1"/>
              <a:t>eget</a:t>
            </a:r>
            <a:r>
              <a:rPr lang="lv-LV" spc="130" dirty="0"/>
              <a:t> </a:t>
            </a:r>
            <a:r>
              <a:rPr lang="lv-LV" spc="55" dirty="0" err="1"/>
              <a:t>orci</a:t>
            </a:r>
            <a:r>
              <a:rPr lang="lv-LV" spc="80" dirty="0"/>
              <a:t> </a:t>
            </a:r>
            <a:r>
              <a:rPr lang="lv-LV" spc="60" dirty="0" err="1"/>
              <a:t>vestibulum</a:t>
            </a:r>
            <a:r>
              <a:rPr lang="lv-LV" spc="280" dirty="0"/>
              <a:t> </a:t>
            </a:r>
            <a:r>
              <a:rPr lang="lv-LV" dirty="0" err="1"/>
              <a:t>convallis</a:t>
            </a:r>
            <a:r>
              <a:rPr lang="lv-LV" dirty="0"/>
              <a:t>.</a:t>
            </a:r>
            <a:r>
              <a:rPr lang="lv-LV" spc="150" dirty="0"/>
              <a:t> </a:t>
            </a:r>
            <a:r>
              <a:rPr lang="lv-LV" dirty="0" err="1"/>
              <a:t>Nunc</a:t>
            </a:r>
            <a:r>
              <a:rPr lang="lv-LV" spc="190" dirty="0"/>
              <a:t> </a:t>
            </a:r>
            <a:r>
              <a:rPr lang="lv-LV" dirty="0"/>
              <a:t>sit</a:t>
            </a:r>
            <a:r>
              <a:rPr lang="lv-LV" spc="110" dirty="0"/>
              <a:t> </a:t>
            </a:r>
            <a:r>
              <a:rPr lang="lv-LV" spc="80" dirty="0" err="1"/>
              <a:t>amet</a:t>
            </a:r>
            <a:r>
              <a:rPr lang="lv-LV" spc="200" dirty="0"/>
              <a:t> </a:t>
            </a:r>
            <a:r>
              <a:rPr lang="lv-LV" spc="-10" dirty="0" err="1"/>
              <a:t>rhoncus</a:t>
            </a:r>
            <a:r>
              <a:rPr lang="lv-LV" spc="-10" dirty="0"/>
              <a:t> </a:t>
            </a:r>
            <a:r>
              <a:rPr lang="lv-LV" dirty="0" err="1"/>
              <a:t>est</a:t>
            </a:r>
            <a:r>
              <a:rPr lang="lv-LV" dirty="0"/>
              <a:t>.</a:t>
            </a:r>
            <a:r>
              <a:rPr lang="lv-LV" spc="35" dirty="0"/>
              <a:t> </a:t>
            </a:r>
            <a:r>
              <a:rPr lang="lv-LV" dirty="0" err="1"/>
              <a:t>Donec</a:t>
            </a:r>
            <a:r>
              <a:rPr lang="lv-LV" spc="190" dirty="0"/>
              <a:t> </a:t>
            </a:r>
            <a:r>
              <a:rPr lang="lv-LV" spc="75" dirty="0" err="1"/>
              <a:t>at</a:t>
            </a:r>
            <a:r>
              <a:rPr lang="lv-LV" spc="80" dirty="0"/>
              <a:t> </a:t>
            </a:r>
            <a:r>
              <a:rPr lang="lv-LV" spc="60" dirty="0" err="1"/>
              <a:t>neque</a:t>
            </a:r>
            <a:r>
              <a:rPr lang="lv-LV" spc="125" dirty="0"/>
              <a:t> </a:t>
            </a:r>
            <a:r>
              <a:rPr lang="lv-LV" spc="55" dirty="0" err="1"/>
              <a:t>viverra</a:t>
            </a:r>
            <a:r>
              <a:rPr lang="lv-LV" spc="55" dirty="0"/>
              <a:t>,</a:t>
            </a:r>
            <a:r>
              <a:rPr lang="lv-LV" spc="70" dirty="0"/>
              <a:t> </a:t>
            </a:r>
            <a:r>
              <a:rPr lang="lv-LV" spc="75" dirty="0" err="1"/>
              <a:t>efficitur</a:t>
            </a:r>
            <a:r>
              <a:rPr lang="lv-LV" spc="195" dirty="0"/>
              <a:t> </a:t>
            </a:r>
            <a:r>
              <a:rPr lang="lv-LV" spc="80" dirty="0" err="1"/>
              <a:t>velit</a:t>
            </a:r>
            <a:r>
              <a:rPr lang="lv-LV" spc="120" dirty="0"/>
              <a:t> </a:t>
            </a:r>
            <a:r>
              <a:rPr lang="lv-LV" dirty="0" err="1"/>
              <a:t>sed</a:t>
            </a:r>
            <a:r>
              <a:rPr lang="lv-LV" dirty="0"/>
              <a:t>,</a:t>
            </a:r>
            <a:r>
              <a:rPr lang="lv-LV" spc="70" dirty="0"/>
              <a:t> </a:t>
            </a:r>
            <a:r>
              <a:rPr lang="lv-LV" dirty="0" err="1"/>
              <a:t>sagittis</a:t>
            </a:r>
            <a:r>
              <a:rPr lang="lv-LV" spc="125" dirty="0"/>
              <a:t> </a:t>
            </a:r>
            <a:r>
              <a:rPr lang="lv-LV" spc="85" dirty="0" err="1"/>
              <a:t>odio</a:t>
            </a:r>
            <a:r>
              <a:rPr lang="lv-LV" spc="85" dirty="0"/>
              <a:t>.</a:t>
            </a:r>
            <a:r>
              <a:rPr lang="lv-LV" spc="40" dirty="0"/>
              <a:t> </a:t>
            </a:r>
            <a:r>
              <a:rPr lang="lv-LV" dirty="0" err="1"/>
              <a:t>Vestibulum</a:t>
            </a:r>
            <a:r>
              <a:rPr lang="lv-LV" spc="275" dirty="0"/>
              <a:t> </a:t>
            </a:r>
            <a:r>
              <a:rPr lang="lv-LV" dirty="0" err="1"/>
              <a:t>arcu</a:t>
            </a:r>
            <a:r>
              <a:rPr lang="lv-LV" spc="80" dirty="0"/>
              <a:t> </a:t>
            </a:r>
            <a:r>
              <a:rPr lang="lv-LV" spc="80" dirty="0" err="1"/>
              <a:t>enim</a:t>
            </a:r>
            <a:r>
              <a:rPr lang="lv-LV" spc="80" dirty="0"/>
              <a:t>,</a:t>
            </a:r>
            <a:r>
              <a:rPr lang="lv-LV" spc="45" dirty="0"/>
              <a:t> </a:t>
            </a:r>
            <a:r>
              <a:rPr lang="lv-LV" dirty="0" err="1"/>
              <a:t>scelerisque</a:t>
            </a:r>
            <a:r>
              <a:rPr lang="lv-LV" spc="260" dirty="0"/>
              <a:t> </a:t>
            </a:r>
            <a:r>
              <a:rPr lang="lv-LV" dirty="0" err="1"/>
              <a:t>nee</a:t>
            </a:r>
            <a:r>
              <a:rPr lang="lv-LV" spc="45" dirty="0"/>
              <a:t> </a:t>
            </a:r>
            <a:r>
              <a:rPr lang="lv-LV" spc="60" dirty="0" err="1"/>
              <a:t>erat</a:t>
            </a:r>
            <a:r>
              <a:rPr lang="lv-LV" spc="120" dirty="0"/>
              <a:t> </a:t>
            </a:r>
            <a:r>
              <a:rPr lang="lv-LV" spc="80" dirty="0"/>
              <a:t>non,</a:t>
            </a:r>
            <a:r>
              <a:rPr lang="lv-LV" spc="70" dirty="0"/>
              <a:t> </a:t>
            </a:r>
            <a:r>
              <a:rPr lang="lv-LV" spc="130" dirty="0" err="1"/>
              <a:t>rutrum</a:t>
            </a:r>
            <a:r>
              <a:rPr lang="lv-LV" spc="145" dirty="0"/>
              <a:t> </a:t>
            </a:r>
            <a:r>
              <a:rPr lang="lv-LV" dirty="0" err="1"/>
              <a:t>dignissim</a:t>
            </a:r>
            <a:r>
              <a:rPr lang="lv-LV" spc="250" dirty="0"/>
              <a:t> </a:t>
            </a:r>
            <a:r>
              <a:rPr lang="lv-LV" spc="75" dirty="0"/>
              <a:t>metus.</a:t>
            </a:r>
            <a:r>
              <a:rPr lang="lv-LV" spc="-5" dirty="0"/>
              <a:t> </a:t>
            </a:r>
            <a:r>
              <a:rPr lang="lv-LV" dirty="0" err="1"/>
              <a:t>Suspendisse</a:t>
            </a:r>
            <a:r>
              <a:rPr lang="lv-LV" spc="350" dirty="0"/>
              <a:t> </a:t>
            </a:r>
            <a:r>
              <a:rPr lang="lv-LV" dirty="0" err="1"/>
              <a:t>ut</a:t>
            </a:r>
            <a:r>
              <a:rPr lang="lv-LV" spc="420" dirty="0"/>
              <a:t> </a:t>
            </a:r>
            <a:r>
              <a:rPr lang="lv-LV" spc="-25" dirty="0" err="1"/>
              <a:t>dui</a:t>
            </a:r>
            <a:r>
              <a:rPr lang="lv-LV" spc="-25" dirty="0"/>
              <a:t> </a:t>
            </a:r>
            <a:r>
              <a:rPr lang="lv-LV" spc="-10" dirty="0" err="1"/>
              <a:t>arcu</a:t>
            </a:r>
            <a:r>
              <a:rPr lang="lv-LV" spc="-10" dirty="0"/>
              <a:t>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lang="lv-LV" sz="2350" dirty="0"/>
          </a:p>
          <a:p>
            <a:pPr marL="15240" marR="5080" indent="-3175" algn="just">
              <a:lnSpc>
                <a:spcPct val="117600"/>
              </a:lnSpc>
            </a:pPr>
            <a:r>
              <a:rPr lang="lv-LV" dirty="0" err="1"/>
              <a:t>Class</a:t>
            </a:r>
            <a:r>
              <a:rPr lang="lv-LV" spc="425" dirty="0"/>
              <a:t> </a:t>
            </a:r>
            <a:r>
              <a:rPr lang="lv-LV" spc="85" dirty="0" err="1"/>
              <a:t>aptent</a:t>
            </a:r>
            <a:r>
              <a:rPr lang="lv-LV" spc="445" dirty="0"/>
              <a:t> </a:t>
            </a:r>
            <a:r>
              <a:rPr lang="lv-LV" spc="85" dirty="0" err="1"/>
              <a:t>taciti</a:t>
            </a:r>
            <a:r>
              <a:rPr lang="lv-LV" spc="365" dirty="0"/>
              <a:t> </a:t>
            </a:r>
            <a:r>
              <a:rPr lang="lv-LV" dirty="0" err="1"/>
              <a:t>sociosqu</a:t>
            </a:r>
            <a:r>
              <a:rPr lang="lv-LV" spc="480" dirty="0"/>
              <a:t> </a:t>
            </a:r>
            <a:r>
              <a:rPr lang="lv-LV" dirty="0" err="1"/>
              <a:t>ad</a:t>
            </a:r>
            <a:r>
              <a:rPr lang="lv-LV" spc="395" dirty="0"/>
              <a:t> </a:t>
            </a:r>
            <a:r>
              <a:rPr lang="lv-LV" spc="70" dirty="0" err="1"/>
              <a:t>litora</a:t>
            </a:r>
            <a:r>
              <a:rPr lang="lv-LV" spc="430" dirty="0"/>
              <a:t> </a:t>
            </a:r>
            <a:r>
              <a:rPr lang="lv-LV" spc="100" dirty="0" err="1"/>
              <a:t>torquent</a:t>
            </a:r>
            <a:r>
              <a:rPr lang="lv-LV" spc="-15" dirty="0"/>
              <a:t>  </a:t>
            </a:r>
            <a:r>
              <a:rPr lang="lv-LV" spc="70" dirty="0"/>
              <a:t>per</a:t>
            </a:r>
            <a:r>
              <a:rPr lang="lv-LV" spc="390" dirty="0"/>
              <a:t> </a:t>
            </a:r>
            <a:r>
              <a:rPr lang="lv-LV" dirty="0" err="1"/>
              <a:t>conubia</a:t>
            </a:r>
            <a:r>
              <a:rPr lang="lv-LV" spc="5" dirty="0"/>
              <a:t>  </a:t>
            </a:r>
            <a:r>
              <a:rPr lang="lv-LV" spc="55" dirty="0" err="1"/>
              <a:t>nostra</a:t>
            </a:r>
            <a:r>
              <a:rPr lang="lv-LV" spc="55" dirty="0"/>
              <a:t>,</a:t>
            </a:r>
            <a:r>
              <a:rPr lang="lv-LV" spc="370" dirty="0"/>
              <a:t> </a:t>
            </a:r>
            <a:r>
              <a:rPr lang="lv-LV" spc="70" dirty="0"/>
              <a:t>per</a:t>
            </a:r>
            <a:r>
              <a:rPr lang="lv-LV" spc="395" dirty="0"/>
              <a:t> </a:t>
            </a:r>
            <a:r>
              <a:rPr lang="lv-LV" spc="50" dirty="0" err="1"/>
              <a:t>inceptos</a:t>
            </a:r>
            <a:r>
              <a:rPr lang="lv-LV" spc="490" dirty="0"/>
              <a:t> </a:t>
            </a:r>
            <a:r>
              <a:rPr lang="lv-LV" dirty="0" err="1"/>
              <a:t>himenaeos</a:t>
            </a:r>
            <a:r>
              <a:rPr lang="lv-LV" dirty="0"/>
              <a:t>.</a:t>
            </a:r>
            <a:r>
              <a:rPr lang="lv-LV" spc="10" dirty="0"/>
              <a:t>  </a:t>
            </a:r>
            <a:r>
              <a:rPr lang="lv-LV" spc="95" dirty="0" err="1"/>
              <a:t>lnterdum</a:t>
            </a:r>
            <a:r>
              <a:rPr lang="lv-LV" spc="459" dirty="0"/>
              <a:t> </a:t>
            </a:r>
            <a:r>
              <a:rPr lang="lv-LV" spc="85" dirty="0" err="1"/>
              <a:t>et</a:t>
            </a:r>
            <a:r>
              <a:rPr lang="lv-LV" spc="409" dirty="0"/>
              <a:t> </a:t>
            </a:r>
            <a:r>
              <a:rPr lang="lv-LV" dirty="0" err="1"/>
              <a:t>malesuada</a:t>
            </a:r>
            <a:r>
              <a:rPr lang="lv-LV" spc="5" dirty="0"/>
              <a:t>  </a:t>
            </a:r>
            <a:r>
              <a:rPr lang="lv-LV" dirty="0" err="1"/>
              <a:t>fames</a:t>
            </a:r>
            <a:r>
              <a:rPr lang="lv-LV" spc="434" dirty="0"/>
              <a:t> </a:t>
            </a:r>
            <a:r>
              <a:rPr lang="lv-LV" dirty="0" err="1"/>
              <a:t>ac</a:t>
            </a:r>
            <a:r>
              <a:rPr lang="lv-LV" spc="420" dirty="0"/>
              <a:t> </a:t>
            </a:r>
            <a:r>
              <a:rPr lang="lv-LV" spc="60" dirty="0" err="1"/>
              <a:t>ante</a:t>
            </a:r>
            <a:r>
              <a:rPr lang="lv-LV" spc="375" dirty="0"/>
              <a:t> </a:t>
            </a:r>
            <a:r>
              <a:rPr lang="lv-LV" spc="55" dirty="0" err="1"/>
              <a:t>ipsum</a:t>
            </a:r>
            <a:r>
              <a:rPr lang="lv-LV" spc="475" dirty="0"/>
              <a:t> </a:t>
            </a:r>
            <a:r>
              <a:rPr lang="lv-LV" spc="70" dirty="0" err="1"/>
              <a:t>primis</a:t>
            </a:r>
            <a:r>
              <a:rPr lang="lv-LV" spc="370" dirty="0"/>
              <a:t> </a:t>
            </a:r>
            <a:r>
              <a:rPr lang="lv-LV" spc="35" dirty="0" err="1"/>
              <a:t>in</a:t>
            </a:r>
            <a:r>
              <a:rPr lang="lv-LV" spc="35" dirty="0"/>
              <a:t> </a:t>
            </a:r>
            <a:r>
              <a:rPr lang="lv-LV" dirty="0" err="1"/>
              <a:t>faucibus</a:t>
            </a:r>
            <a:r>
              <a:rPr lang="lv-LV" dirty="0"/>
              <a:t>.</a:t>
            </a:r>
            <a:r>
              <a:rPr lang="lv-LV" spc="75" dirty="0"/>
              <a:t> </a:t>
            </a:r>
            <a:r>
              <a:rPr lang="lv-LV" dirty="0" err="1"/>
              <a:t>Sed</a:t>
            </a:r>
            <a:r>
              <a:rPr lang="lv-LV" spc="120" dirty="0"/>
              <a:t> </a:t>
            </a:r>
            <a:r>
              <a:rPr lang="lv-LV" dirty="0" err="1"/>
              <a:t>ut</a:t>
            </a:r>
            <a:r>
              <a:rPr lang="lv-LV" spc="430" dirty="0"/>
              <a:t> </a:t>
            </a:r>
            <a:r>
              <a:rPr lang="lv-LV" spc="80" dirty="0" err="1"/>
              <a:t>velit</a:t>
            </a:r>
            <a:r>
              <a:rPr lang="lv-LV" spc="150" dirty="0"/>
              <a:t> </a:t>
            </a:r>
            <a:r>
              <a:rPr lang="lv-LV" spc="80" dirty="0" err="1"/>
              <a:t>bibendum</a:t>
            </a:r>
            <a:r>
              <a:rPr lang="lv-LV" spc="80" dirty="0"/>
              <a:t>,</a:t>
            </a:r>
            <a:r>
              <a:rPr lang="lv-LV" spc="95" dirty="0"/>
              <a:t> </a:t>
            </a:r>
            <a:r>
              <a:rPr lang="lv-LV" dirty="0" err="1"/>
              <a:t>gravida</a:t>
            </a:r>
            <a:r>
              <a:rPr lang="lv-LV" spc="190" dirty="0"/>
              <a:t> </a:t>
            </a:r>
            <a:r>
              <a:rPr lang="lv-LV" dirty="0" err="1"/>
              <a:t>sem</a:t>
            </a:r>
            <a:r>
              <a:rPr lang="lv-LV" spc="130" dirty="0"/>
              <a:t> </a:t>
            </a:r>
            <a:r>
              <a:rPr lang="lv-LV" dirty="0" err="1"/>
              <a:t>ac</a:t>
            </a:r>
            <a:r>
              <a:rPr lang="lv-LV" dirty="0"/>
              <a:t>, </a:t>
            </a:r>
            <a:r>
              <a:rPr lang="lv-LV" spc="95" dirty="0" err="1"/>
              <a:t>interdum</a:t>
            </a:r>
            <a:r>
              <a:rPr lang="lv-LV" spc="204" dirty="0"/>
              <a:t> </a:t>
            </a:r>
            <a:r>
              <a:rPr lang="lv-LV" spc="80" dirty="0" err="1"/>
              <a:t>dui</a:t>
            </a:r>
            <a:r>
              <a:rPr lang="lv-LV" spc="80" dirty="0"/>
              <a:t>.</a:t>
            </a:r>
            <a:r>
              <a:rPr lang="lv-LV" spc="20" dirty="0"/>
              <a:t> </a:t>
            </a:r>
            <a:r>
              <a:rPr lang="lv-LV" dirty="0" err="1"/>
              <a:t>Praesent</a:t>
            </a:r>
            <a:r>
              <a:rPr lang="lv-LV" spc="265" dirty="0"/>
              <a:t> </a:t>
            </a:r>
            <a:r>
              <a:rPr lang="lv-LV" dirty="0" err="1"/>
              <a:t>a</a:t>
            </a:r>
            <a:r>
              <a:rPr lang="lv-LV" spc="114" dirty="0"/>
              <a:t> </a:t>
            </a:r>
            <a:r>
              <a:rPr lang="lv-LV" spc="65" dirty="0" err="1"/>
              <a:t>auctor</a:t>
            </a:r>
            <a:r>
              <a:rPr lang="lv-LV" spc="150" dirty="0"/>
              <a:t> </a:t>
            </a:r>
            <a:r>
              <a:rPr lang="lv-LV" spc="90" dirty="0" err="1"/>
              <a:t>enim</a:t>
            </a:r>
            <a:r>
              <a:rPr lang="lv-LV" spc="90" dirty="0"/>
              <a:t>.</a:t>
            </a:r>
            <a:r>
              <a:rPr lang="lv-LV" spc="70" dirty="0"/>
              <a:t> </a:t>
            </a:r>
            <a:r>
              <a:rPr lang="lv-LV" spc="50" dirty="0"/>
              <a:t>Nam</a:t>
            </a:r>
            <a:r>
              <a:rPr lang="lv-LV" spc="120" dirty="0"/>
              <a:t> </a:t>
            </a:r>
            <a:r>
              <a:rPr lang="lv-LV" spc="60" dirty="0" err="1"/>
              <a:t>vestibulum</a:t>
            </a:r>
            <a:r>
              <a:rPr lang="lv-LV" spc="260" dirty="0"/>
              <a:t> </a:t>
            </a:r>
            <a:r>
              <a:rPr lang="lv-LV" dirty="0" err="1"/>
              <a:t>congue</a:t>
            </a:r>
            <a:r>
              <a:rPr lang="lv-LV" spc="160" dirty="0"/>
              <a:t> </a:t>
            </a:r>
            <a:r>
              <a:rPr lang="lv-LV" spc="60" dirty="0" err="1"/>
              <a:t>dolor</a:t>
            </a:r>
            <a:r>
              <a:rPr lang="lv-LV" spc="60" dirty="0"/>
              <a:t>,</a:t>
            </a:r>
            <a:r>
              <a:rPr lang="lv-LV" spc="55" dirty="0"/>
              <a:t> </a:t>
            </a:r>
            <a:r>
              <a:rPr lang="lv-LV" dirty="0" err="1"/>
              <a:t>ac</a:t>
            </a:r>
            <a:r>
              <a:rPr lang="lv-LV" spc="105" dirty="0"/>
              <a:t> </a:t>
            </a:r>
            <a:r>
              <a:rPr lang="lv-LV" dirty="0" err="1"/>
              <a:t>malesuada</a:t>
            </a:r>
            <a:r>
              <a:rPr lang="lv-LV" spc="360" dirty="0"/>
              <a:t> </a:t>
            </a:r>
            <a:r>
              <a:rPr lang="lv-LV" dirty="0" err="1"/>
              <a:t>nunc</a:t>
            </a:r>
            <a:r>
              <a:rPr lang="lv-LV" spc="120" dirty="0"/>
              <a:t> </a:t>
            </a:r>
            <a:r>
              <a:rPr lang="lv-LV" spc="90" dirty="0" err="1"/>
              <a:t>volutpat</a:t>
            </a:r>
            <a:r>
              <a:rPr lang="lv-LV" spc="229" dirty="0"/>
              <a:t> </a:t>
            </a:r>
            <a:r>
              <a:rPr lang="lv-LV" spc="-20" dirty="0" err="1"/>
              <a:t>nee</a:t>
            </a:r>
            <a:r>
              <a:rPr lang="lv-LV" spc="-20" dirty="0"/>
              <a:t>. </a:t>
            </a:r>
            <a:r>
              <a:rPr lang="lv-LV" dirty="0" err="1"/>
              <a:t>Aenean</a:t>
            </a:r>
            <a:r>
              <a:rPr lang="lv-LV" spc="295" dirty="0"/>
              <a:t> </a:t>
            </a:r>
            <a:r>
              <a:rPr lang="lv-LV" spc="55" dirty="0" err="1"/>
              <a:t>maximus</a:t>
            </a:r>
            <a:r>
              <a:rPr lang="lv-LV" spc="250" dirty="0"/>
              <a:t> </a:t>
            </a:r>
            <a:r>
              <a:rPr lang="lv-LV" spc="90" dirty="0" err="1"/>
              <a:t>turpis</a:t>
            </a:r>
            <a:r>
              <a:rPr lang="lv-LV" spc="250" dirty="0"/>
              <a:t> </a:t>
            </a:r>
            <a:r>
              <a:rPr lang="lv-LV" dirty="0" err="1"/>
              <a:t>quis</a:t>
            </a:r>
            <a:r>
              <a:rPr lang="lv-LV" spc="240" dirty="0"/>
              <a:t> </a:t>
            </a:r>
            <a:r>
              <a:rPr lang="lv-LV" dirty="0" err="1"/>
              <a:t>lectus</a:t>
            </a:r>
            <a:r>
              <a:rPr lang="lv-LV" spc="225" dirty="0"/>
              <a:t> </a:t>
            </a:r>
            <a:r>
              <a:rPr lang="lv-LV" dirty="0" err="1"/>
              <a:t>dapibus</a:t>
            </a:r>
            <a:r>
              <a:rPr lang="lv-LV" dirty="0"/>
              <a:t>,</a:t>
            </a:r>
            <a:r>
              <a:rPr lang="lv-LV" spc="280" dirty="0"/>
              <a:t> </a:t>
            </a:r>
            <a:r>
              <a:rPr lang="lv-LV" spc="90" dirty="0"/>
              <a:t>non</a:t>
            </a:r>
            <a:r>
              <a:rPr lang="lv-LV" spc="170" dirty="0"/>
              <a:t> </a:t>
            </a:r>
            <a:r>
              <a:rPr lang="lv-LV" spc="90" dirty="0" err="1"/>
              <a:t>imperdiet</a:t>
            </a:r>
            <a:r>
              <a:rPr lang="lv-LV" spc="330" dirty="0"/>
              <a:t> </a:t>
            </a:r>
            <a:r>
              <a:rPr lang="lv-LV" dirty="0" err="1"/>
              <a:t>magna</a:t>
            </a:r>
            <a:r>
              <a:rPr lang="lv-LV" spc="335" dirty="0"/>
              <a:t> </a:t>
            </a:r>
            <a:r>
              <a:rPr lang="lv-LV" dirty="0" err="1"/>
              <a:t>convallis</a:t>
            </a:r>
            <a:r>
              <a:rPr lang="lv-LV" dirty="0"/>
              <a:t>.</a:t>
            </a:r>
            <a:r>
              <a:rPr lang="lv-LV" spc="245" dirty="0"/>
              <a:t> </a:t>
            </a:r>
            <a:r>
              <a:rPr lang="lv-LV" dirty="0" err="1"/>
              <a:t>Cras</a:t>
            </a:r>
            <a:r>
              <a:rPr lang="lv-LV" spc="240" dirty="0"/>
              <a:t> </a:t>
            </a:r>
            <a:r>
              <a:rPr lang="lv-LV" dirty="0" err="1"/>
              <a:t>scelerisque</a:t>
            </a:r>
            <a:r>
              <a:rPr lang="lv-LV" spc="360" dirty="0"/>
              <a:t> </a:t>
            </a:r>
            <a:r>
              <a:rPr lang="lv-LV" spc="60" dirty="0" err="1"/>
              <a:t>tellus</a:t>
            </a:r>
            <a:r>
              <a:rPr lang="lv-LV" spc="210" dirty="0"/>
              <a:t> </a:t>
            </a:r>
            <a:r>
              <a:rPr lang="lv-LV" spc="65" dirty="0" err="1"/>
              <a:t>id</a:t>
            </a:r>
            <a:r>
              <a:rPr lang="lv-LV" spc="254" dirty="0"/>
              <a:t> </a:t>
            </a:r>
            <a:r>
              <a:rPr lang="lv-LV" dirty="0" err="1"/>
              <a:t>est</a:t>
            </a:r>
            <a:r>
              <a:rPr lang="lv-LV" spc="260" dirty="0"/>
              <a:t> </a:t>
            </a:r>
            <a:r>
              <a:rPr lang="lv-LV" spc="60" dirty="0" err="1"/>
              <a:t>ultricies</a:t>
            </a:r>
            <a:r>
              <a:rPr lang="lv-LV" spc="60" dirty="0"/>
              <a:t>,</a:t>
            </a:r>
            <a:r>
              <a:rPr lang="lv-LV" spc="235" dirty="0"/>
              <a:t> </a:t>
            </a:r>
            <a:r>
              <a:rPr lang="lv-LV" spc="55" dirty="0"/>
              <a:t>sit</a:t>
            </a:r>
            <a:r>
              <a:rPr lang="lv-LV" spc="210" dirty="0"/>
              <a:t> </a:t>
            </a:r>
            <a:r>
              <a:rPr lang="lv-LV" spc="80" dirty="0" err="1"/>
              <a:t>amet</a:t>
            </a:r>
            <a:r>
              <a:rPr lang="lv-LV" spc="280" dirty="0"/>
              <a:t> </a:t>
            </a:r>
            <a:r>
              <a:rPr lang="lv-LV" spc="65" dirty="0" err="1"/>
              <a:t>sollicitudin</a:t>
            </a:r>
            <a:r>
              <a:rPr lang="lv-LV" spc="390" dirty="0"/>
              <a:t> </a:t>
            </a:r>
            <a:r>
              <a:rPr lang="lv-LV" spc="60" dirty="0" err="1"/>
              <a:t>ante</a:t>
            </a:r>
            <a:r>
              <a:rPr lang="lv-LV" spc="254" dirty="0"/>
              <a:t> </a:t>
            </a:r>
            <a:r>
              <a:rPr lang="lv-LV" spc="-10" dirty="0" err="1"/>
              <a:t>dignissim</a:t>
            </a:r>
            <a:r>
              <a:rPr lang="lv-LV" spc="-10" dirty="0"/>
              <a:t>. </a:t>
            </a:r>
            <a:r>
              <a:rPr lang="lv-LV" spc="65" dirty="0" err="1"/>
              <a:t>Aliquam</a:t>
            </a:r>
            <a:r>
              <a:rPr lang="lv-LV" spc="300" dirty="0"/>
              <a:t> </a:t>
            </a:r>
            <a:r>
              <a:rPr lang="lv-LV" spc="75" dirty="0" err="1"/>
              <a:t>mattis</a:t>
            </a:r>
            <a:r>
              <a:rPr lang="lv-LV" spc="215" dirty="0"/>
              <a:t> </a:t>
            </a:r>
            <a:r>
              <a:rPr lang="lv-LV" spc="60" dirty="0" err="1"/>
              <a:t>at</a:t>
            </a:r>
            <a:r>
              <a:rPr lang="lv-LV" spc="210" dirty="0"/>
              <a:t> </a:t>
            </a:r>
            <a:r>
              <a:rPr lang="lv-LV" spc="60" dirty="0" err="1"/>
              <a:t>ante</a:t>
            </a:r>
            <a:r>
              <a:rPr lang="lv-LV" spc="225" dirty="0"/>
              <a:t> </a:t>
            </a:r>
            <a:r>
              <a:rPr lang="lv-LV" dirty="0"/>
              <a:t>sit</a:t>
            </a:r>
            <a:r>
              <a:rPr lang="lv-LV" spc="250" dirty="0"/>
              <a:t> </a:t>
            </a:r>
            <a:r>
              <a:rPr lang="lv-LV" spc="80" dirty="0" err="1"/>
              <a:t>amet</a:t>
            </a:r>
            <a:r>
              <a:rPr lang="lv-LV" spc="245" dirty="0"/>
              <a:t> </a:t>
            </a:r>
            <a:r>
              <a:rPr lang="lv-LV" spc="65" dirty="0" err="1"/>
              <a:t>ornare</a:t>
            </a:r>
            <a:r>
              <a:rPr lang="lv-LV" spc="65" dirty="0"/>
              <a:t>.</a:t>
            </a:r>
            <a:r>
              <a:rPr lang="lv-LV" spc="235" dirty="0"/>
              <a:t> </a:t>
            </a:r>
            <a:r>
              <a:rPr lang="lv-LV" dirty="0" err="1"/>
              <a:t>Duis</a:t>
            </a:r>
            <a:r>
              <a:rPr lang="lv-LV" spc="225" dirty="0"/>
              <a:t> </a:t>
            </a:r>
            <a:r>
              <a:rPr lang="lv-LV" spc="55" dirty="0"/>
              <a:t>sit</a:t>
            </a:r>
            <a:r>
              <a:rPr lang="lv-LV" spc="204" dirty="0"/>
              <a:t> </a:t>
            </a:r>
            <a:r>
              <a:rPr lang="lv-LV" spc="80" dirty="0" err="1"/>
              <a:t>amet</a:t>
            </a:r>
            <a:r>
              <a:rPr lang="lv-LV" spc="270" dirty="0"/>
              <a:t> </a:t>
            </a:r>
            <a:r>
              <a:rPr lang="lv-LV" spc="80" dirty="0" err="1"/>
              <a:t>enim</a:t>
            </a:r>
            <a:r>
              <a:rPr lang="lv-LV" spc="245" dirty="0"/>
              <a:t> </a:t>
            </a:r>
            <a:r>
              <a:rPr lang="lv-LV" spc="55" dirty="0" err="1"/>
              <a:t>in</a:t>
            </a:r>
            <a:r>
              <a:rPr lang="lv-LV" spc="240" dirty="0"/>
              <a:t> </a:t>
            </a:r>
            <a:r>
              <a:rPr lang="lv-LV" spc="70" dirty="0" err="1"/>
              <a:t>lea</a:t>
            </a:r>
            <a:r>
              <a:rPr lang="lv-LV" spc="175" dirty="0"/>
              <a:t> </a:t>
            </a:r>
            <a:r>
              <a:rPr lang="lv-LV" spc="55" dirty="0" err="1"/>
              <a:t>maximus</a:t>
            </a:r>
            <a:r>
              <a:rPr lang="lv-LV" spc="275" dirty="0"/>
              <a:t> </a:t>
            </a:r>
            <a:r>
              <a:rPr lang="lv-LV" dirty="0" err="1"/>
              <a:t>dignissim</a:t>
            </a:r>
            <a:r>
              <a:rPr lang="lv-LV" spc="330" dirty="0"/>
              <a:t> </a:t>
            </a:r>
            <a:r>
              <a:rPr lang="lv-LV" spc="90" dirty="0"/>
              <a:t>non</a:t>
            </a:r>
            <a:r>
              <a:rPr lang="lv-LV" spc="180" dirty="0"/>
              <a:t> </a:t>
            </a:r>
            <a:r>
              <a:rPr lang="lv-LV" dirty="0" err="1"/>
              <a:t>sed</a:t>
            </a:r>
            <a:r>
              <a:rPr lang="lv-LV" spc="245" dirty="0"/>
              <a:t> </a:t>
            </a:r>
            <a:r>
              <a:rPr lang="lv-LV" dirty="0" err="1"/>
              <a:t>magna</a:t>
            </a:r>
            <a:r>
              <a:rPr lang="lv-LV" dirty="0"/>
              <a:t>.</a:t>
            </a:r>
            <a:r>
              <a:rPr lang="lv-LV" spc="175" dirty="0"/>
              <a:t> </a:t>
            </a:r>
            <a:r>
              <a:rPr lang="lv-LV" dirty="0" err="1"/>
              <a:t>Sed</a:t>
            </a:r>
            <a:r>
              <a:rPr lang="lv-LV" spc="204" dirty="0"/>
              <a:t> </a:t>
            </a:r>
            <a:r>
              <a:rPr lang="lv-LV" dirty="0" err="1"/>
              <a:t>quis</a:t>
            </a:r>
            <a:r>
              <a:rPr lang="lv-LV" spc="200" dirty="0"/>
              <a:t> </a:t>
            </a:r>
            <a:r>
              <a:rPr lang="lv-LV" dirty="0" err="1"/>
              <a:t>lectus</a:t>
            </a:r>
            <a:r>
              <a:rPr lang="lv-LV" spc="220" dirty="0"/>
              <a:t> </a:t>
            </a:r>
            <a:r>
              <a:rPr lang="lv-LV" dirty="0" err="1"/>
              <a:t>id</a:t>
            </a:r>
            <a:r>
              <a:rPr lang="lv-LV" spc="270" dirty="0"/>
              <a:t> </a:t>
            </a:r>
            <a:r>
              <a:rPr lang="lv-LV" spc="60" dirty="0"/>
              <a:t>mi</a:t>
            </a:r>
            <a:r>
              <a:rPr lang="lv-LV" spc="320" dirty="0"/>
              <a:t> </a:t>
            </a:r>
            <a:r>
              <a:rPr lang="lv-LV" spc="50" dirty="0" err="1"/>
              <a:t>pellentesque</a:t>
            </a:r>
            <a:r>
              <a:rPr lang="lv-LV" spc="415" dirty="0"/>
              <a:t> </a:t>
            </a:r>
            <a:r>
              <a:rPr lang="lv-LV" spc="70" dirty="0" err="1"/>
              <a:t>ornare</a:t>
            </a:r>
            <a:r>
              <a:rPr lang="lv-LV" spc="229" dirty="0"/>
              <a:t> </a:t>
            </a:r>
            <a:r>
              <a:rPr lang="lv-LV" spc="75" dirty="0" err="1"/>
              <a:t>at</a:t>
            </a:r>
            <a:r>
              <a:rPr lang="lv-LV" spc="200" dirty="0"/>
              <a:t> </a:t>
            </a:r>
            <a:r>
              <a:rPr lang="lv-LV" spc="35" dirty="0" err="1"/>
              <a:t>eu</a:t>
            </a:r>
            <a:r>
              <a:rPr lang="lv-LV" spc="35" dirty="0"/>
              <a:t> </a:t>
            </a:r>
            <a:r>
              <a:rPr lang="lv-LV" dirty="0" err="1"/>
              <a:t>augue</a:t>
            </a:r>
            <a:r>
              <a:rPr lang="lv-LV" dirty="0"/>
              <a:t>.</a:t>
            </a:r>
            <a:r>
              <a:rPr lang="lv-LV" spc="150" dirty="0"/>
              <a:t> </a:t>
            </a:r>
            <a:r>
              <a:rPr lang="lv-LV" dirty="0" err="1"/>
              <a:t>Pellentesque</a:t>
            </a:r>
            <a:r>
              <a:rPr lang="lv-LV" spc="280" dirty="0"/>
              <a:t> </a:t>
            </a:r>
            <a:r>
              <a:rPr lang="lv-LV" spc="90" dirty="0"/>
              <a:t>non</a:t>
            </a:r>
            <a:r>
              <a:rPr lang="lv-LV" spc="100" dirty="0"/>
              <a:t> </a:t>
            </a:r>
            <a:r>
              <a:rPr lang="lv-LV" dirty="0" err="1"/>
              <a:t>egestas</a:t>
            </a:r>
            <a:r>
              <a:rPr lang="lv-LV" spc="240" dirty="0"/>
              <a:t> </a:t>
            </a:r>
            <a:r>
              <a:rPr lang="lv-LV" spc="80" dirty="0" err="1"/>
              <a:t>enim</a:t>
            </a:r>
            <a:r>
              <a:rPr lang="lv-LV" spc="80" dirty="0"/>
              <a:t>,</a:t>
            </a:r>
            <a:r>
              <a:rPr lang="lv-LV" spc="100" dirty="0"/>
              <a:t> </a:t>
            </a:r>
            <a:r>
              <a:rPr lang="lv-LV" dirty="0" err="1"/>
              <a:t>sed</a:t>
            </a:r>
            <a:r>
              <a:rPr lang="lv-LV" spc="105" dirty="0"/>
              <a:t> </a:t>
            </a:r>
            <a:r>
              <a:rPr lang="lv-LV" dirty="0" err="1"/>
              <a:t>congue</a:t>
            </a:r>
            <a:r>
              <a:rPr lang="lv-LV" spc="240" dirty="0"/>
              <a:t> </a:t>
            </a:r>
            <a:r>
              <a:rPr lang="lv-LV" spc="60" dirty="0" err="1"/>
              <a:t>libero</a:t>
            </a:r>
            <a:r>
              <a:rPr lang="lv-LV" spc="60" dirty="0"/>
              <a:t>.</a:t>
            </a:r>
            <a:r>
              <a:rPr lang="lv-LV" spc="155" dirty="0"/>
              <a:t> </a:t>
            </a:r>
            <a:r>
              <a:rPr lang="lv-LV" spc="50" dirty="0"/>
              <a:t>Nam</a:t>
            </a:r>
            <a:r>
              <a:rPr lang="lv-LV" spc="220" dirty="0"/>
              <a:t> </a:t>
            </a:r>
            <a:r>
              <a:rPr lang="lv-LV" spc="90" dirty="0"/>
              <a:t>non</a:t>
            </a:r>
            <a:r>
              <a:rPr lang="lv-LV" spc="105" dirty="0"/>
              <a:t> </a:t>
            </a:r>
            <a:r>
              <a:rPr lang="lv-LV" spc="45" dirty="0" err="1"/>
              <a:t>posuere</a:t>
            </a:r>
            <a:r>
              <a:rPr lang="lv-LV" spc="190" dirty="0"/>
              <a:t> </a:t>
            </a:r>
            <a:r>
              <a:rPr lang="lv-LV" dirty="0" err="1"/>
              <a:t>sapien</a:t>
            </a:r>
            <a:r>
              <a:rPr lang="lv-LV" dirty="0"/>
              <a:t>,</a:t>
            </a:r>
            <a:r>
              <a:rPr lang="lv-LV" spc="114" dirty="0"/>
              <a:t> </a:t>
            </a:r>
            <a:r>
              <a:rPr lang="lv-LV" spc="70" dirty="0" err="1"/>
              <a:t>eu</a:t>
            </a:r>
            <a:r>
              <a:rPr lang="lv-LV" spc="90" dirty="0"/>
              <a:t> </a:t>
            </a:r>
            <a:r>
              <a:rPr lang="lv-LV" spc="60" dirty="0" err="1"/>
              <a:t>vestibulum</a:t>
            </a:r>
            <a:r>
              <a:rPr lang="lv-LV" spc="305" dirty="0"/>
              <a:t> </a:t>
            </a:r>
            <a:r>
              <a:rPr lang="lv-LV" spc="60" dirty="0" err="1"/>
              <a:t>tellus</a:t>
            </a:r>
            <a:r>
              <a:rPr lang="lv-LV" spc="60" dirty="0"/>
              <a:t>.</a:t>
            </a:r>
            <a:r>
              <a:rPr lang="lv-LV" spc="150" dirty="0"/>
              <a:t> </a:t>
            </a:r>
            <a:r>
              <a:rPr lang="lv-LV" spc="50" dirty="0"/>
              <a:t>Nam</a:t>
            </a:r>
            <a:r>
              <a:rPr lang="lv-LV" spc="170" dirty="0"/>
              <a:t> </a:t>
            </a:r>
            <a:r>
              <a:rPr lang="lv-LV" spc="55" dirty="0"/>
              <a:t>sit</a:t>
            </a:r>
            <a:r>
              <a:rPr lang="lv-LV" spc="110" dirty="0"/>
              <a:t> </a:t>
            </a:r>
            <a:r>
              <a:rPr lang="lv-LV" spc="80" dirty="0" err="1"/>
              <a:t>amet</a:t>
            </a:r>
            <a:r>
              <a:rPr lang="lv-LV" spc="215" dirty="0"/>
              <a:t> </a:t>
            </a:r>
            <a:r>
              <a:rPr lang="lv-LV" dirty="0" err="1"/>
              <a:t>lacinia</a:t>
            </a:r>
            <a:r>
              <a:rPr lang="lv-LV" spc="250" dirty="0"/>
              <a:t> </a:t>
            </a:r>
            <a:r>
              <a:rPr lang="lv-LV" dirty="0" err="1"/>
              <a:t>felis</a:t>
            </a:r>
            <a:r>
              <a:rPr lang="lv-LV" dirty="0"/>
              <a:t>.</a:t>
            </a:r>
            <a:r>
              <a:rPr lang="lv-LV" spc="114" dirty="0"/>
              <a:t> </a:t>
            </a:r>
            <a:r>
              <a:rPr lang="lv-LV" spc="55" dirty="0" err="1"/>
              <a:t>Ut</a:t>
            </a:r>
            <a:r>
              <a:rPr lang="lv-LV" spc="220" dirty="0"/>
              <a:t> </a:t>
            </a:r>
            <a:r>
              <a:rPr lang="lv-LV" dirty="0" err="1"/>
              <a:t>id</a:t>
            </a:r>
            <a:r>
              <a:rPr lang="lv-LV" spc="225" dirty="0"/>
              <a:t> </a:t>
            </a:r>
            <a:r>
              <a:rPr lang="lv-LV" dirty="0" err="1"/>
              <a:t>sem</a:t>
            </a:r>
            <a:r>
              <a:rPr lang="lv-LV" spc="160" dirty="0"/>
              <a:t> </a:t>
            </a:r>
            <a:r>
              <a:rPr lang="lv-LV" dirty="0" err="1"/>
              <a:t>sed</a:t>
            </a:r>
            <a:r>
              <a:rPr lang="lv-LV" spc="145" dirty="0"/>
              <a:t> </a:t>
            </a:r>
            <a:r>
              <a:rPr lang="lv-LV" spc="-20" dirty="0" err="1"/>
              <a:t>eras</a:t>
            </a:r>
            <a:r>
              <a:rPr lang="lv-LV" spc="-20" dirty="0"/>
              <a:t> </a:t>
            </a:r>
            <a:r>
              <a:rPr lang="lv-LV" spc="90" dirty="0" err="1"/>
              <a:t>elementum</a:t>
            </a:r>
            <a:r>
              <a:rPr lang="lv-LV" spc="195" dirty="0"/>
              <a:t> </a:t>
            </a:r>
            <a:r>
              <a:rPr lang="lv-LV" dirty="0" err="1"/>
              <a:t>suscipit</a:t>
            </a:r>
            <a:r>
              <a:rPr lang="lv-LV" dirty="0"/>
              <a:t>.</a:t>
            </a:r>
            <a:r>
              <a:rPr lang="lv-LV" spc="95" dirty="0"/>
              <a:t> </a:t>
            </a:r>
            <a:r>
              <a:rPr lang="lv-LV" spc="-20" dirty="0" err="1"/>
              <a:t>Fusee</a:t>
            </a:r>
            <a:r>
              <a:rPr lang="lv-LV" spc="110" dirty="0"/>
              <a:t> </a:t>
            </a:r>
            <a:r>
              <a:rPr lang="lv-LV" spc="70" dirty="0" err="1"/>
              <a:t>ornare</a:t>
            </a:r>
            <a:r>
              <a:rPr lang="lv-LV" spc="50" dirty="0"/>
              <a:t> </a:t>
            </a:r>
            <a:r>
              <a:rPr lang="lv-LV" dirty="0" err="1"/>
              <a:t>viverra</a:t>
            </a:r>
            <a:r>
              <a:rPr lang="lv-LV" spc="210" dirty="0"/>
              <a:t> </a:t>
            </a:r>
            <a:r>
              <a:rPr lang="lv-LV" spc="70" dirty="0" err="1"/>
              <a:t>odio</a:t>
            </a:r>
            <a:r>
              <a:rPr lang="lv-LV" spc="70" dirty="0"/>
              <a:t>,</a:t>
            </a:r>
            <a:r>
              <a:rPr lang="lv-LV" spc="30" dirty="0"/>
              <a:t> </a:t>
            </a:r>
            <a:r>
              <a:rPr lang="lv-LV" spc="55" dirty="0"/>
              <a:t>sit</a:t>
            </a:r>
            <a:r>
              <a:rPr lang="lv-LV" spc="70" dirty="0"/>
              <a:t> </a:t>
            </a:r>
            <a:r>
              <a:rPr lang="lv-LV" dirty="0" err="1"/>
              <a:t>amet</a:t>
            </a:r>
            <a:r>
              <a:rPr lang="lv-LV" spc="135" dirty="0"/>
              <a:t>  </a:t>
            </a:r>
            <a:r>
              <a:rPr lang="lv-LV" spc="50" dirty="0" err="1"/>
              <a:t>semper</a:t>
            </a:r>
            <a:r>
              <a:rPr lang="lv-LV" spc="145" dirty="0"/>
              <a:t> </a:t>
            </a:r>
            <a:r>
              <a:rPr lang="lv-LV" dirty="0" err="1"/>
              <a:t>dui</a:t>
            </a:r>
            <a:r>
              <a:rPr lang="lv-LV" spc="175" dirty="0"/>
              <a:t> </a:t>
            </a:r>
            <a:r>
              <a:rPr lang="lv-LV" spc="80" dirty="0" err="1"/>
              <a:t>bibendum</a:t>
            </a:r>
            <a:r>
              <a:rPr lang="lv-LV" spc="225" dirty="0"/>
              <a:t> </a:t>
            </a:r>
            <a:r>
              <a:rPr lang="lv-LV" spc="50" dirty="0" err="1"/>
              <a:t>ut</a:t>
            </a:r>
            <a:r>
              <a:rPr lang="lv-LV" spc="50" dirty="0"/>
              <a:t>.</a:t>
            </a:r>
            <a:r>
              <a:rPr lang="lv-LV" spc="200" dirty="0"/>
              <a:t> </a:t>
            </a:r>
            <a:r>
              <a:rPr lang="lv-LV" dirty="0" err="1"/>
              <a:t>Nunc</a:t>
            </a:r>
            <a:r>
              <a:rPr lang="lv-LV" spc="110" dirty="0"/>
              <a:t> </a:t>
            </a:r>
            <a:r>
              <a:rPr lang="lv-LV" spc="75" dirty="0" err="1"/>
              <a:t>at</a:t>
            </a:r>
            <a:r>
              <a:rPr lang="lv-LV" spc="50" dirty="0"/>
              <a:t> </a:t>
            </a:r>
            <a:r>
              <a:rPr lang="lv-LV" spc="60" dirty="0"/>
              <a:t>justo</a:t>
            </a:r>
            <a:r>
              <a:rPr lang="lv-LV" spc="85" dirty="0"/>
              <a:t> </a:t>
            </a:r>
            <a:r>
              <a:rPr lang="lv-LV" spc="-10" dirty="0" err="1"/>
              <a:t>arcu</a:t>
            </a:r>
            <a:r>
              <a:rPr lang="lv-LV" spc="-10" dirty="0"/>
              <a:t>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lang="lv-LV" sz="2350" dirty="0"/>
          </a:p>
          <a:p>
            <a:pPr marL="14604" marR="8255" indent="-2540" algn="just">
              <a:lnSpc>
                <a:spcPct val="117400"/>
              </a:lnSpc>
            </a:pPr>
            <a:r>
              <a:rPr lang="lv-LV" dirty="0" err="1"/>
              <a:t>Cras</a:t>
            </a:r>
            <a:r>
              <a:rPr lang="lv-LV" spc="220" dirty="0"/>
              <a:t> </a:t>
            </a:r>
            <a:r>
              <a:rPr lang="lv-LV" spc="75" dirty="0" err="1"/>
              <a:t>vulputate</a:t>
            </a:r>
            <a:r>
              <a:rPr lang="lv-LV" spc="340" dirty="0"/>
              <a:t> </a:t>
            </a:r>
            <a:r>
              <a:rPr lang="lv-LV" spc="55" dirty="0" err="1"/>
              <a:t>mauris</a:t>
            </a:r>
            <a:r>
              <a:rPr lang="lv-LV" spc="254" dirty="0"/>
              <a:t> </a:t>
            </a:r>
            <a:r>
              <a:rPr lang="lv-LV" dirty="0" err="1"/>
              <a:t>nee</a:t>
            </a:r>
            <a:r>
              <a:rPr lang="lv-LV" spc="160" dirty="0"/>
              <a:t> </a:t>
            </a:r>
            <a:r>
              <a:rPr lang="lv-LV" spc="55" dirty="0" err="1"/>
              <a:t>ipsum</a:t>
            </a:r>
            <a:r>
              <a:rPr lang="lv-LV" spc="240" dirty="0"/>
              <a:t> </a:t>
            </a:r>
            <a:r>
              <a:rPr lang="lv-LV" dirty="0" err="1"/>
              <a:t>consectetur</a:t>
            </a:r>
            <a:r>
              <a:rPr lang="lv-LV" dirty="0"/>
              <a:t>,</a:t>
            </a:r>
            <a:r>
              <a:rPr lang="lv-LV" spc="320" dirty="0"/>
              <a:t> </a:t>
            </a:r>
            <a:r>
              <a:rPr lang="lv-LV" dirty="0" err="1"/>
              <a:t>ac</a:t>
            </a:r>
            <a:r>
              <a:rPr lang="lv-LV" spc="204" dirty="0"/>
              <a:t> </a:t>
            </a:r>
            <a:r>
              <a:rPr lang="lv-LV" dirty="0" err="1"/>
              <a:t>sodales</a:t>
            </a:r>
            <a:r>
              <a:rPr lang="lv-LV" spc="310" dirty="0"/>
              <a:t> </a:t>
            </a:r>
            <a:r>
              <a:rPr lang="lv-LV" dirty="0" err="1"/>
              <a:t>arcu</a:t>
            </a:r>
            <a:r>
              <a:rPr lang="lv-LV" spc="235" dirty="0"/>
              <a:t> </a:t>
            </a:r>
            <a:r>
              <a:rPr lang="lv-LV" spc="60" dirty="0" err="1"/>
              <a:t>aliquam</a:t>
            </a:r>
            <a:r>
              <a:rPr lang="lv-LV" spc="60" dirty="0"/>
              <a:t>.</a:t>
            </a:r>
            <a:r>
              <a:rPr lang="lv-LV" spc="290" dirty="0"/>
              <a:t> </a:t>
            </a:r>
            <a:r>
              <a:rPr lang="lv-LV" spc="65" dirty="0" err="1"/>
              <a:t>Aliquam</a:t>
            </a:r>
            <a:r>
              <a:rPr lang="lv-LV" spc="265" dirty="0"/>
              <a:t> </a:t>
            </a:r>
            <a:r>
              <a:rPr lang="lv-LV" spc="85" dirty="0" err="1"/>
              <a:t>odio</a:t>
            </a:r>
            <a:r>
              <a:rPr lang="lv-LV" spc="204" dirty="0"/>
              <a:t> </a:t>
            </a:r>
            <a:r>
              <a:rPr lang="lv-LV" spc="70" dirty="0" err="1"/>
              <a:t>libero</a:t>
            </a:r>
            <a:r>
              <a:rPr lang="lv-LV" spc="70" dirty="0"/>
              <a:t>,</a:t>
            </a:r>
            <a:r>
              <a:rPr lang="lv-LV" spc="180" dirty="0"/>
              <a:t> </a:t>
            </a:r>
            <a:r>
              <a:rPr lang="lv-LV" spc="100" dirty="0" err="1"/>
              <a:t>dictum</a:t>
            </a:r>
            <a:r>
              <a:rPr lang="lv-LV" spc="215" dirty="0"/>
              <a:t> </a:t>
            </a:r>
            <a:r>
              <a:rPr lang="lv-LV" dirty="0" err="1"/>
              <a:t>vehicula</a:t>
            </a:r>
            <a:r>
              <a:rPr lang="lv-LV" spc="350" dirty="0"/>
              <a:t> </a:t>
            </a:r>
            <a:r>
              <a:rPr lang="lv-LV" dirty="0" err="1"/>
              <a:t>egestas</a:t>
            </a:r>
            <a:r>
              <a:rPr lang="lv-LV" spc="290" dirty="0"/>
              <a:t> </a:t>
            </a:r>
            <a:r>
              <a:rPr lang="lv-LV" spc="55" dirty="0" err="1"/>
              <a:t>eget</a:t>
            </a:r>
            <a:r>
              <a:rPr lang="lv-LV" spc="55" dirty="0"/>
              <a:t>,</a:t>
            </a:r>
            <a:r>
              <a:rPr lang="lv-LV" spc="185" dirty="0"/>
              <a:t> </a:t>
            </a:r>
            <a:r>
              <a:rPr lang="lv-LV" spc="140" dirty="0" err="1"/>
              <a:t>rutrum</a:t>
            </a:r>
            <a:r>
              <a:rPr lang="lv-LV" spc="204" dirty="0"/>
              <a:t> </a:t>
            </a:r>
            <a:r>
              <a:rPr lang="lv-LV" spc="60" dirty="0" err="1"/>
              <a:t>vitae</a:t>
            </a:r>
            <a:r>
              <a:rPr lang="lv-LV" spc="235" dirty="0"/>
              <a:t> </a:t>
            </a:r>
            <a:r>
              <a:rPr lang="lv-LV" spc="65" dirty="0" err="1"/>
              <a:t>erat</a:t>
            </a:r>
            <a:r>
              <a:rPr lang="lv-LV" spc="65" dirty="0"/>
              <a:t>.</a:t>
            </a:r>
            <a:r>
              <a:rPr lang="lv-LV" spc="175" dirty="0"/>
              <a:t> </a:t>
            </a:r>
            <a:r>
              <a:rPr lang="lv-LV" spc="55" dirty="0" err="1"/>
              <a:t>Aliquam</a:t>
            </a:r>
            <a:r>
              <a:rPr lang="lv-LV" spc="55" dirty="0"/>
              <a:t> </a:t>
            </a:r>
            <a:r>
              <a:rPr lang="lv-LV" spc="70" dirty="0" err="1"/>
              <a:t>vestibulum</a:t>
            </a:r>
            <a:r>
              <a:rPr lang="lv-LV" spc="330" dirty="0"/>
              <a:t> </a:t>
            </a:r>
            <a:r>
              <a:rPr lang="lv-LV" dirty="0" err="1"/>
              <a:t>venenatis</a:t>
            </a:r>
            <a:r>
              <a:rPr lang="lv-LV" spc="330" dirty="0"/>
              <a:t> </a:t>
            </a:r>
            <a:r>
              <a:rPr lang="lv-LV" spc="60" dirty="0" err="1"/>
              <a:t>orci</a:t>
            </a:r>
            <a:r>
              <a:rPr lang="lv-LV" spc="60" dirty="0"/>
              <a:t>,</a:t>
            </a:r>
            <a:r>
              <a:rPr lang="lv-LV" spc="190" dirty="0"/>
              <a:t> </a:t>
            </a:r>
            <a:r>
              <a:rPr lang="lv-LV" spc="70" dirty="0" err="1"/>
              <a:t>et</a:t>
            </a:r>
            <a:r>
              <a:rPr lang="lv-LV" spc="280" dirty="0"/>
              <a:t> </a:t>
            </a:r>
            <a:r>
              <a:rPr lang="lv-LV" dirty="0" err="1"/>
              <a:t>accumsan</a:t>
            </a:r>
            <a:r>
              <a:rPr lang="lv-LV" spc="315" dirty="0"/>
              <a:t> </a:t>
            </a:r>
            <a:r>
              <a:rPr lang="lv-LV" spc="130" dirty="0"/>
              <a:t>tartar</a:t>
            </a:r>
            <a:r>
              <a:rPr lang="lv-LV" spc="335" dirty="0"/>
              <a:t> </a:t>
            </a:r>
            <a:r>
              <a:rPr lang="lv-LV" spc="65" dirty="0" err="1"/>
              <a:t>mollis</a:t>
            </a:r>
            <a:r>
              <a:rPr lang="lv-LV" spc="270" dirty="0"/>
              <a:t> </a:t>
            </a:r>
            <a:r>
              <a:rPr lang="lv-LV" spc="50" dirty="0" err="1"/>
              <a:t>id</a:t>
            </a:r>
            <a:r>
              <a:rPr lang="lv-LV" spc="50" dirty="0"/>
              <a:t>.</a:t>
            </a:r>
            <a:r>
              <a:rPr lang="lv-LV" spc="210" dirty="0"/>
              <a:t> </a:t>
            </a:r>
            <a:r>
              <a:rPr lang="lv-LV" dirty="0" err="1"/>
              <a:t>Suspendisse</a:t>
            </a:r>
            <a:r>
              <a:rPr lang="lv-LV" spc="365" dirty="0"/>
              <a:t> </a:t>
            </a:r>
            <a:r>
              <a:rPr lang="lv-LV" dirty="0" err="1"/>
              <a:t>massa</a:t>
            </a:r>
            <a:r>
              <a:rPr lang="lv-LV" spc="395" dirty="0"/>
              <a:t> </a:t>
            </a:r>
            <a:r>
              <a:rPr lang="lv-LV" dirty="0" err="1"/>
              <a:t>felis</a:t>
            </a:r>
            <a:r>
              <a:rPr lang="lv-LV" dirty="0"/>
              <a:t>,</a:t>
            </a:r>
            <a:r>
              <a:rPr lang="lv-LV" spc="204" dirty="0"/>
              <a:t> </a:t>
            </a:r>
            <a:r>
              <a:rPr lang="lv-LV" spc="55" dirty="0" err="1"/>
              <a:t>euismod</a:t>
            </a:r>
            <a:r>
              <a:rPr lang="lv-LV" spc="370" dirty="0"/>
              <a:t> </a:t>
            </a:r>
            <a:r>
              <a:rPr lang="lv-LV" dirty="0" err="1"/>
              <a:t>sed</a:t>
            </a:r>
            <a:r>
              <a:rPr lang="lv-LV" spc="275" dirty="0"/>
              <a:t> </a:t>
            </a:r>
            <a:r>
              <a:rPr lang="lv-LV" dirty="0" err="1"/>
              <a:t>facilisis</a:t>
            </a:r>
            <a:r>
              <a:rPr lang="lv-LV" spc="300" dirty="0"/>
              <a:t> </a:t>
            </a:r>
            <a:r>
              <a:rPr lang="lv-LV" dirty="0" err="1"/>
              <a:t>ut</a:t>
            </a:r>
            <a:r>
              <a:rPr lang="lv-LV" dirty="0"/>
              <a:t>,</a:t>
            </a:r>
            <a:r>
              <a:rPr lang="lv-LV" spc="-20" dirty="0"/>
              <a:t>  </a:t>
            </a:r>
            <a:r>
              <a:rPr lang="lv-LV" spc="45" dirty="0" err="1"/>
              <a:t>posuere</a:t>
            </a:r>
            <a:r>
              <a:rPr lang="lv-LV" spc="310" dirty="0"/>
              <a:t> </a:t>
            </a:r>
            <a:r>
              <a:rPr lang="lv-LV" spc="90" dirty="0"/>
              <a:t>non</a:t>
            </a:r>
            <a:r>
              <a:rPr lang="lv-LV" spc="260" dirty="0"/>
              <a:t> </a:t>
            </a:r>
            <a:r>
              <a:rPr lang="lv-LV" spc="50" dirty="0" err="1"/>
              <a:t>nunc</a:t>
            </a:r>
            <a:r>
              <a:rPr lang="lv-LV" spc="50" dirty="0"/>
              <a:t>.</a:t>
            </a:r>
            <a:r>
              <a:rPr lang="lv-LV" spc="220" dirty="0"/>
              <a:t> </a:t>
            </a:r>
            <a:r>
              <a:rPr lang="lv-LV" dirty="0" err="1"/>
              <a:t>Nunc</a:t>
            </a:r>
            <a:r>
              <a:rPr lang="lv-LV" spc="330" dirty="0"/>
              <a:t> </a:t>
            </a:r>
            <a:r>
              <a:rPr lang="lv-LV" spc="60" dirty="0" err="1"/>
              <a:t>vestibulum</a:t>
            </a:r>
            <a:r>
              <a:rPr lang="lv-LV" spc="440" dirty="0"/>
              <a:t> </a:t>
            </a:r>
            <a:r>
              <a:rPr lang="lv-LV" spc="60" dirty="0" err="1"/>
              <a:t>mattis</a:t>
            </a:r>
            <a:r>
              <a:rPr lang="lv-LV" spc="60" dirty="0"/>
              <a:t> </a:t>
            </a:r>
            <a:r>
              <a:rPr lang="lv-LV" spc="75" dirty="0" err="1"/>
              <a:t>libero</a:t>
            </a:r>
            <a:r>
              <a:rPr lang="lv-LV" spc="20" dirty="0"/>
              <a:t> </a:t>
            </a:r>
            <a:r>
              <a:rPr lang="lv-LV" spc="75" dirty="0" err="1"/>
              <a:t>ut</a:t>
            </a:r>
            <a:r>
              <a:rPr lang="lv-LV" spc="135" dirty="0"/>
              <a:t> </a:t>
            </a:r>
            <a:r>
              <a:rPr lang="lv-LV" dirty="0" err="1"/>
              <a:t>sagittis</a:t>
            </a:r>
            <a:r>
              <a:rPr lang="lv-LV" dirty="0"/>
              <a:t>.</a:t>
            </a:r>
            <a:r>
              <a:rPr lang="lv-LV" spc="35" dirty="0"/>
              <a:t> </a:t>
            </a:r>
            <a:r>
              <a:rPr lang="lv-LV" spc="-35" dirty="0" err="1"/>
              <a:t>Sed</a:t>
            </a:r>
            <a:r>
              <a:rPr lang="lv-LV" spc="-5" dirty="0"/>
              <a:t> </a:t>
            </a:r>
            <a:r>
              <a:rPr lang="lv-LV" dirty="0" err="1"/>
              <a:t>sed</a:t>
            </a:r>
            <a:r>
              <a:rPr lang="lv-LV" spc="70" dirty="0"/>
              <a:t> </a:t>
            </a:r>
            <a:r>
              <a:rPr lang="lv-LV" spc="55" dirty="0" err="1"/>
              <a:t>erat</a:t>
            </a:r>
            <a:r>
              <a:rPr lang="lv-LV" spc="75" dirty="0"/>
              <a:t> </a:t>
            </a:r>
            <a:r>
              <a:rPr lang="lv-LV" spc="50" dirty="0" err="1"/>
              <a:t>luctus</a:t>
            </a:r>
            <a:r>
              <a:rPr lang="lv-LV" spc="50" dirty="0"/>
              <a:t>,</a:t>
            </a:r>
            <a:r>
              <a:rPr lang="lv-LV" dirty="0"/>
              <a:t> </a:t>
            </a:r>
            <a:r>
              <a:rPr lang="lv-LV" dirty="0" err="1"/>
              <a:t>sodales</a:t>
            </a:r>
            <a:r>
              <a:rPr lang="lv-LV" spc="150" dirty="0"/>
              <a:t> </a:t>
            </a:r>
            <a:r>
              <a:rPr lang="lv-LV" spc="60" dirty="0" err="1"/>
              <a:t>neque</a:t>
            </a:r>
            <a:r>
              <a:rPr lang="lv-LV" spc="15" dirty="0"/>
              <a:t> </a:t>
            </a:r>
            <a:r>
              <a:rPr lang="lv-LV" dirty="0" err="1"/>
              <a:t>a</a:t>
            </a:r>
            <a:r>
              <a:rPr lang="lv-LV" dirty="0"/>
              <a:t>,</a:t>
            </a:r>
            <a:r>
              <a:rPr lang="lv-LV" spc="-125" dirty="0"/>
              <a:t> </a:t>
            </a:r>
            <a:r>
              <a:rPr lang="lv-LV" dirty="0" err="1"/>
              <a:t>sagittis</a:t>
            </a:r>
            <a:r>
              <a:rPr lang="lv-LV" spc="65" dirty="0"/>
              <a:t> </a:t>
            </a:r>
            <a:r>
              <a:rPr lang="lv-LV" spc="80" dirty="0" err="1"/>
              <a:t>enim</a:t>
            </a:r>
            <a:r>
              <a:rPr lang="lv-LV" spc="80" dirty="0"/>
              <a:t>.</a:t>
            </a:r>
            <a:r>
              <a:rPr lang="lv-LV" spc="15" dirty="0"/>
              <a:t> </a:t>
            </a:r>
            <a:r>
              <a:rPr lang="lv-LV" dirty="0" err="1"/>
              <a:t>Curabitur</a:t>
            </a:r>
            <a:r>
              <a:rPr lang="lv-LV" spc="210" dirty="0"/>
              <a:t> </a:t>
            </a:r>
            <a:r>
              <a:rPr lang="lv-LV" dirty="0" err="1"/>
              <a:t>nee</a:t>
            </a:r>
            <a:r>
              <a:rPr lang="lv-LV" spc="-10" dirty="0"/>
              <a:t> </a:t>
            </a:r>
            <a:r>
              <a:rPr lang="lv-LV" spc="60" dirty="0" err="1"/>
              <a:t>ante</a:t>
            </a:r>
            <a:r>
              <a:rPr lang="lv-LV" spc="40" dirty="0"/>
              <a:t> </a:t>
            </a:r>
            <a:r>
              <a:rPr lang="lv-LV" dirty="0" err="1"/>
              <a:t>lectus</a:t>
            </a:r>
            <a:r>
              <a:rPr lang="lv-LV" dirty="0"/>
              <a:t>.</a:t>
            </a:r>
            <a:r>
              <a:rPr lang="lv-LV" spc="-5" dirty="0"/>
              <a:t> </a:t>
            </a:r>
            <a:r>
              <a:rPr lang="lv-LV" dirty="0" err="1"/>
              <a:t>Phasellus</a:t>
            </a:r>
            <a:r>
              <a:rPr lang="lv-LV" spc="130" dirty="0"/>
              <a:t> </a:t>
            </a:r>
            <a:r>
              <a:rPr lang="lv-LV" spc="45" dirty="0" err="1"/>
              <a:t>auctor</a:t>
            </a:r>
            <a:r>
              <a:rPr lang="lv-LV" spc="45" dirty="0"/>
              <a:t>,</a:t>
            </a:r>
            <a:r>
              <a:rPr lang="lv-LV" spc="35" dirty="0"/>
              <a:t> </a:t>
            </a:r>
            <a:r>
              <a:rPr lang="lv-LV" spc="60" dirty="0"/>
              <a:t>mi</a:t>
            </a:r>
            <a:r>
              <a:rPr lang="lv-LV" spc="80" dirty="0"/>
              <a:t> </a:t>
            </a:r>
            <a:r>
              <a:rPr lang="lv-LV" dirty="0" err="1"/>
              <a:t>in</a:t>
            </a:r>
            <a:r>
              <a:rPr lang="lv-LV" spc="85" dirty="0"/>
              <a:t> </a:t>
            </a:r>
            <a:r>
              <a:rPr lang="lv-LV" spc="85" dirty="0" err="1"/>
              <a:t>vulputate</a:t>
            </a:r>
            <a:r>
              <a:rPr lang="lv-LV" spc="90" dirty="0"/>
              <a:t> </a:t>
            </a:r>
            <a:r>
              <a:rPr lang="lv-LV" dirty="0" err="1"/>
              <a:t>facilisis</a:t>
            </a:r>
            <a:r>
              <a:rPr lang="lv-LV" dirty="0"/>
              <a:t>,</a:t>
            </a:r>
            <a:r>
              <a:rPr lang="lv-LV" spc="65" dirty="0"/>
              <a:t> </a:t>
            </a:r>
            <a:r>
              <a:rPr lang="lv-LV" spc="85" dirty="0" err="1"/>
              <a:t>odio</a:t>
            </a:r>
            <a:r>
              <a:rPr lang="lv-LV" spc="30" dirty="0"/>
              <a:t> </a:t>
            </a:r>
            <a:r>
              <a:rPr lang="lv-LV" dirty="0" err="1"/>
              <a:t>felis</a:t>
            </a:r>
            <a:r>
              <a:rPr lang="lv-LV" spc="-20" dirty="0"/>
              <a:t> </a:t>
            </a:r>
            <a:r>
              <a:rPr lang="lv-LV" spc="-10" dirty="0" err="1"/>
              <a:t>faucibus</a:t>
            </a:r>
            <a:r>
              <a:rPr lang="lv-LV" spc="-10" dirty="0"/>
              <a:t> </a:t>
            </a:r>
            <a:r>
              <a:rPr lang="lv-LV" dirty="0" err="1"/>
              <a:t>est</a:t>
            </a:r>
            <a:r>
              <a:rPr lang="lv-LV" dirty="0"/>
              <a:t>,</a:t>
            </a:r>
            <a:r>
              <a:rPr lang="lv-LV" spc="70" dirty="0"/>
              <a:t> </a:t>
            </a:r>
            <a:r>
              <a:rPr lang="lv-LV" dirty="0" err="1"/>
              <a:t>et</a:t>
            </a:r>
            <a:r>
              <a:rPr lang="lv-LV" spc="220" dirty="0"/>
              <a:t> </a:t>
            </a:r>
            <a:r>
              <a:rPr lang="lv-LV" spc="70" dirty="0" err="1"/>
              <a:t>vestibulum</a:t>
            </a:r>
            <a:r>
              <a:rPr lang="lv-LV" spc="215" dirty="0"/>
              <a:t> </a:t>
            </a:r>
            <a:r>
              <a:rPr lang="lv-LV" spc="70" dirty="0" err="1"/>
              <a:t>diam</a:t>
            </a:r>
            <a:r>
              <a:rPr lang="lv-LV" spc="200" dirty="0"/>
              <a:t> </a:t>
            </a:r>
            <a:r>
              <a:rPr lang="lv-LV" spc="75" dirty="0" err="1"/>
              <a:t>nibh</a:t>
            </a:r>
            <a:r>
              <a:rPr lang="lv-LV" spc="125" dirty="0"/>
              <a:t> </a:t>
            </a:r>
            <a:r>
              <a:rPr lang="lv-LV" spc="75" dirty="0" err="1"/>
              <a:t>at</a:t>
            </a:r>
            <a:r>
              <a:rPr lang="lv-LV" spc="125" dirty="0"/>
              <a:t> </a:t>
            </a:r>
            <a:r>
              <a:rPr lang="lv-LV" dirty="0" err="1"/>
              <a:t>ex</a:t>
            </a:r>
            <a:r>
              <a:rPr lang="lv-LV" dirty="0"/>
              <a:t>.</a:t>
            </a:r>
            <a:r>
              <a:rPr lang="lv-LV" spc="114" dirty="0"/>
              <a:t> </a:t>
            </a:r>
            <a:r>
              <a:rPr lang="lv-LV" dirty="0" err="1"/>
              <a:t>Pellentesque</a:t>
            </a:r>
            <a:r>
              <a:rPr lang="lv-LV" spc="350" dirty="0"/>
              <a:t> </a:t>
            </a:r>
            <a:r>
              <a:rPr lang="lv-LV" spc="80" dirty="0" err="1"/>
              <a:t>habitant</a:t>
            </a:r>
            <a:r>
              <a:rPr lang="lv-LV" spc="229" dirty="0"/>
              <a:t> </a:t>
            </a:r>
            <a:r>
              <a:rPr lang="lv-LV" spc="105" dirty="0" err="1"/>
              <a:t>morbi</a:t>
            </a:r>
            <a:r>
              <a:rPr lang="lv-LV" spc="114" dirty="0"/>
              <a:t> </a:t>
            </a:r>
            <a:r>
              <a:rPr lang="lv-LV" spc="85" dirty="0" err="1"/>
              <a:t>tristique</a:t>
            </a:r>
            <a:r>
              <a:rPr lang="lv-LV" spc="185" dirty="0"/>
              <a:t> </a:t>
            </a:r>
            <a:r>
              <a:rPr lang="lv-LV" dirty="0" err="1"/>
              <a:t>senectus</a:t>
            </a:r>
            <a:r>
              <a:rPr lang="lv-LV" spc="190" dirty="0"/>
              <a:t> </a:t>
            </a:r>
            <a:r>
              <a:rPr lang="lv-LV" dirty="0" err="1"/>
              <a:t>et</a:t>
            </a:r>
            <a:r>
              <a:rPr lang="lv-LV" spc="320" dirty="0"/>
              <a:t> </a:t>
            </a:r>
            <a:r>
              <a:rPr lang="lv-LV" spc="50" dirty="0" err="1"/>
              <a:t>netus</a:t>
            </a:r>
            <a:r>
              <a:rPr lang="lv-LV" spc="170" dirty="0"/>
              <a:t> </a:t>
            </a:r>
            <a:r>
              <a:rPr lang="lv-LV" dirty="0" err="1"/>
              <a:t>et</a:t>
            </a:r>
            <a:r>
              <a:rPr lang="lv-LV" spc="229" dirty="0"/>
              <a:t> </a:t>
            </a:r>
            <a:r>
              <a:rPr lang="lv-LV" dirty="0" err="1"/>
              <a:t>malesuada</a:t>
            </a:r>
            <a:r>
              <a:rPr lang="lv-LV" spc="365" dirty="0"/>
              <a:t> </a:t>
            </a:r>
            <a:r>
              <a:rPr lang="lv-LV" dirty="0" err="1"/>
              <a:t>fames</a:t>
            </a:r>
            <a:r>
              <a:rPr lang="lv-LV" spc="145" dirty="0"/>
              <a:t> </a:t>
            </a:r>
            <a:r>
              <a:rPr lang="lv-LV" dirty="0" err="1"/>
              <a:t>ac</a:t>
            </a:r>
            <a:r>
              <a:rPr lang="lv-LV" spc="90" dirty="0"/>
              <a:t> </a:t>
            </a:r>
            <a:r>
              <a:rPr lang="lv-LV" spc="90" dirty="0" err="1"/>
              <a:t>turpis</a:t>
            </a:r>
            <a:r>
              <a:rPr lang="lv-LV" spc="105" dirty="0"/>
              <a:t> </a:t>
            </a:r>
            <a:r>
              <a:rPr lang="lv-LV" dirty="0" err="1"/>
              <a:t>egestas</a:t>
            </a:r>
            <a:r>
              <a:rPr lang="lv-LV" dirty="0"/>
              <a:t>.</a:t>
            </a:r>
            <a:r>
              <a:rPr lang="lv-LV" spc="170" dirty="0"/>
              <a:t> </a:t>
            </a:r>
            <a:r>
              <a:rPr lang="lv-LV" spc="55" dirty="0" err="1"/>
              <a:t>Curabitur</a:t>
            </a:r>
            <a:r>
              <a:rPr lang="lv-LV" spc="254" dirty="0"/>
              <a:t> </a:t>
            </a:r>
            <a:r>
              <a:rPr lang="lv-LV" spc="60" dirty="0" err="1"/>
              <a:t>mollis</a:t>
            </a:r>
            <a:r>
              <a:rPr lang="lv-LV" spc="60" dirty="0"/>
              <a:t>,</a:t>
            </a:r>
            <a:r>
              <a:rPr lang="lv-LV" spc="90" dirty="0"/>
              <a:t> </a:t>
            </a:r>
            <a:r>
              <a:rPr lang="lv-LV" spc="-10" dirty="0" err="1"/>
              <a:t>felis</a:t>
            </a:r>
            <a:r>
              <a:rPr lang="lv-LV" spc="-10" dirty="0"/>
              <a:t> </a:t>
            </a:r>
            <a:r>
              <a:rPr lang="lv-LV" dirty="0" err="1"/>
              <a:t>sed</a:t>
            </a:r>
            <a:r>
              <a:rPr lang="lv-LV" spc="120" dirty="0"/>
              <a:t> </a:t>
            </a:r>
            <a:r>
              <a:rPr lang="lv-LV" spc="85" dirty="0" err="1"/>
              <a:t>hendrerit</a:t>
            </a:r>
            <a:r>
              <a:rPr lang="lv-LV" spc="160" dirty="0"/>
              <a:t> </a:t>
            </a:r>
            <a:r>
              <a:rPr lang="lv-LV" spc="95" dirty="0" err="1"/>
              <a:t>tincidunt</a:t>
            </a:r>
            <a:r>
              <a:rPr lang="lv-LV" spc="95" dirty="0"/>
              <a:t>,</a:t>
            </a:r>
            <a:r>
              <a:rPr lang="lv-LV" spc="125" dirty="0"/>
              <a:t> </a:t>
            </a:r>
            <a:r>
              <a:rPr lang="lv-LV" dirty="0" err="1"/>
              <a:t>magna</a:t>
            </a:r>
            <a:r>
              <a:rPr lang="lv-LV" spc="195" dirty="0"/>
              <a:t> </a:t>
            </a:r>
            <a:r>
              <a:rPr lang="lv-LV" spc="130" dirty="0"/>
              <a:t>tartar</a:t>
            </a:r>
            <a:r>
              <a:rPr lang="lv-LV" spc="155" dirty="0"/>
              <a:t> </a:t>
            </a:r>
            <a:r>
              <a:rPr lang="lv-LV" spc="90" dirty="0" err="1"/>
              <a:t>imperdiet</a:t>
            </a:r>
            <a:r>
              <a:rPr lang="lv-LV" spc="210" dirty="0"/>
              <a:t> </a:t>
            </a:r>
            <a:r>
              <a:rPr lang="lv-LV" spc="75" dirty="0"/>
              <a:t>urna,</a:t>
            </a:r>
            <a:r>
              <a:rPr lang="lv-LV" spc="-10" dirty="0"/>
              <a:t> </a:t>
            </a:r>
            <a:r>
              <a:rPr lang="lv-LV" spc="65" dirty="0" err="1"/>
              <a:t>in</a:t>
            </a:r>
            <a:r>
              <a:rPr lang="lv-LV" spc="170" dirty="0"/>
              <a:t> </a:t>
            </a:r>
            <a:r>
              <a:rPr lang="lv-LV" spc="55" dirty="0" err="1"/>
              <a:t>luctus</a:t>
            </a:r>
            <a:r>
              <a:rPr lang="lv-LV" spc="50" dirty="0"/>
              <a:t> </a:t>
            </a:r>
            <a:r>
              <a:rPr lang="lv-LV" spc="80" dirty="0" err="1"/>
              <a:t>velit</a:t>
            </a:r>
            <a:r>
              <a:rPr lang="lv-LV" spc="140" dirty="0"/>
              <a:t> </a:t>
            </a:r>
            <a:r>
              <a:rPr lang="lv-LV" dirty="0" err="1"/>
              <a:t>arcu</a:t>
            </a:r>
            <a:r>
              <a:rPr lang="lv-LV" spc="120" dirty="0"/>
              <a:t> </a:t>
            </a:r>
            <a:r>
              <a:rPr lang="lv-LV" dirty="0" err="1"/>
              <a:t>ac</a:t>
            </a:r>
            <a:r>
              <a:rPr lang="lv-LV" spc="105" dirty="0"/>
              <a:t> </a:t>
            </a:r>
            <a:r>
              <a:rPr lang="lv-LV" dirty="0" err="1"/>
              <a:t>sem</a:t>
            </a:r>
            <a:r>
              <a:rPr lang="lv-LV" dirty="0"/>
              <a:t>.</a:t>
            </a:r>
            <a:r>
              <a:rPr lang="lv-LV" spc="125" dirty="0"/>
              <a:t> </a:t>
            </a:r>
            <a:r>
              <a:rPr lang="lv-LV" dirty="0" err="1"/>
              <a:t>Aenean</a:t>
            </a:r>
            <a:r>
              <a:rPr lang="lv-LV" spc="165" dirty="0"/>
              <a:t> </a:t>
            </a:r>
            <a:r>
              <a:rPr lang="lv-LV" spc="60" dirty="0" err="1"/>
              <a:t>vitae</a:t>
            </a:r>
            <a:r>
              <a:rPr lang="lv-LV" spc="125" dirty="0"/>
              <a:t> </a:t>
            </a:r>
            <a:r>
              <a:rPr lang="lv-LV" spc="50" dirty="0" err="1"/>
              <a:t>feugiat</a:t>
            </a:r>
            <a:r>
              <a:rPr lang="lv-LV" spc="185" dirty="0"/>
              <a:t> </a:t>
            </a:r>
            <a:r>
              <a:rPr lang="lv-LV" spc="65" dirty="0" err="1"/>
              <a:t>lea</a:t>
            </a:r>
            <a:r>
              <a:rPr lang="lv-LV" spc="65" dirty="0"/>
              <a:t>.</a:t>
            </a:r>
            <a:r>
              <a:rPr lang="lv-LV" spc="10" dirty="0"/>
              <a:t> </a:t>
            </a:r>
            <a:r>
              <a:rPr lang="lv-LV" dirty="0" err="1"/>
              <a:t>Vivamus</a:t>
            </a:r>
            <a:r>
              <a:rPr lang="lv-LV" spc="75" dirty="0"/>
              <a:t> </a:t>
            </a:r>
            <a:r>
              <a:rPr lang="lv-LV" dirty="0" err="1"/>
              <a:t>rhoncus</a:t>
            </a:r>
            <a:r>
              <a:rPr lang="lv-LV" spc="180" dirty="0"/>
              <a:t> </a:t>
            </a:r>
            <a:r>
              <a:rPr lang="lv-LV" dirty="0" err="1"/>
              <a:t>in</a:t>
            </a:r>
            <a:r>
              <a:rPr lang="lv-LV" spc="160" dirty="0"/>
              <a:t> </a:t>
            </a:r>
            <a:r>
              <a:rPr lang="lv-LV" dirty="0" err="1"/>
              <a:t>felis</a:t>
            </a:r>
            <a:r>
              <a:rPr lang="lv-LV" spc="65" dirty="0"/>
              <a:t> </a:t>
            </a:r>
            <a:r>
              <a:rPr lang="lv-LV" spc="70" dirty="0" err="1"/>
              <a:t>eu</a:t>
            </a:r>
            <a:r>
              <a:rPr lang="lv-LV" spc="55" dirty="0"/>
              <a:t> </a:t>
            </a:r>
            <a:r>
              <a:rPr lang="lv-LV" spc="60" dirty="0" err="1"/>
              <a:t>tempor</a:t>
            </a:r>
            <a:r>
              <a:rPr lang="lv-LV" spc="60" dirty="0"/>
              <a:t>.</a:t>
            </a:r>
          </a:p>
          <a:p>
            <a:pPr marL="14604" marR="8255" indent="-2540" algn="just">
              <a:lnSpc>
                <a:spcPct val="117400"/>
              </a:lnSpc>
            </a:pPr>
            <a:endParaRPr lang="lv-LV" spc="60" dirty="0"/>
          </a:p>
          <a:p>
            <a:pPr marL="14604" marR="8255" lvl="0" indent="-2540" algn="just" defTabSz="914400" eaLnBrk="1" fontAlgn="auto" latinLnBrk="0" hangingPunct="1">
              <a:lnSpc>
                <a:spcPct val="117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 err="1"/>
              <a:t>Class</a:t>
            </a:r>
            <a:r>
              <a:rPr lang="lv-LV" spc="425" dirty="0"/>
              <a:t> </a:t>
            </a:r>
            <a:r>
              <a:rPr lang="lv-LV" spc="85" dirty="0" err="1"/>
              <a:t>aptent</a:t>
            </a:r>
            <a:r>
              <a:rPr lang="lv-LV" spc="445" dirty="0"/>
              <a:t> </a:t>
            </a:r>
            <a:r>
              <a:rPr lang="lv-LV" spc="85" dirty="0" err="1"/>
              <a:t>taciti</a:t>
            </a:r>
            <a:r>
              <a:rPr lang="lv-LV" spc="365" dirty="0"/>
              <a:t> </a:t>
            </a:r>
            <a:r>
              <a:rPr lang="lv-LV" dirty="0" err="1"/>
              <a:t>sociosqu</a:t>
            </a:r>
            <a:r>
              <a:rPr lang="lv-LV" spc="480" dirty="0"/>
              <a:t> </a:t>
            </a:r>
            <a:r>
              <a:rPr lang="lv-LV" dirty="0" err="1"/>
              <a:t>ad</a:t>
            </a:r>
            <a:r>
              <a:rPr lang="lv-LV" spc="395" dirty="0"/>
              <a:t> </a:t>
            </a:r>
            <a:r>
              <a:rPr lang="lv-LV" spc="70" dirty="0" err="1"/>
              <a:t>litora</a:t>
            </a:r>
            <a:r>
              <a:rPr lang="lv-LV" spc="430" dirty="0"/>
              <a:t> </a:t>
            </a:r>
            <a:r>
              <a:rPr lang="lv-LV" spc="100" dirty="0" err="1"/>
              <a:t>torquent</a:t>
            </a:r>
            <a:r>
              <a:rPr lang="lv-LV" spc="-15" dirty="0"/>
              <a:t>  </a:t>
            </a:r>
            <a:r>
              <a:rPr lang="lv-LV" spc="70" dirty="0"/>
              <a:t>per</a:t>
            </a:r>
            <a:r>
              <a:rPr lang="lv-LV" spc="390" dirty="0"/>
              <a:t> </a:t>
            </a:r>
            <a:r>
              <a:rPr lang="lv-LV" dirty="0" err="1"/>
              <a:t>conubia</a:t>
            </a:r>
            <a:r>
              <a:rPr lang="lv-LV" spc="5" dirty="0"/>
              <a:t>  </a:t>
            </a:r>
            <a:r>
              <a:rPr lang="lv-LV" spc="55" dirty="0" err="1"/>
              <a:t>nostra</a:t>
            </a:r>
            <a:r>
              <a:rPr lang="lv-LV" spc="55" dirty="0"/>
              <a:t>,</a:t>
            </a:r>
            <a:r>
              <a:rPr lang="lv-LV" spc="370" dirty="0"/>
              <a:t> </a:t>
            </a:r>
            <a:r>
              <a:rPr lang="lv-LV" spc="70" dirty="0"/>
              <a:t>per</a:t>
            </a:r>
            <a:r>
              <a:rPr lang="lv-LV" spc="395" dirty="0"/>
              <a:t> </a:t>
            </a:r>
            <a:r>
              <a:rPr lang="lv-LV" spc="50" dirty="0" err="1"/>
              <a:t>inceptos</a:t>
            </a:r>
            <a:r>
              <a:rPr lang="lv-LV" spc="490" dirty="0"/>
              <a:t> </a:t>
            </a:r>
            <a:r>
              <a:rPr lang="lv-LV" dirty="0" err="1"/>
              <a:t>himenaeos</a:t>
            </a:r>
            <a:r>
              <a:rPr lang="lv-LV" dirty="0"/>
              <a:t>.</a:t>
            </a:r>
            <a:r>
              <a:rPr lang="lv-LV" spc="10" dirty="0"/>
              <a:t>  </a:t>
            </a:r>
            <a:r>
              <a:rPr lang="lv-LV" spc="95" dirty="0" err="1"/>
              <a:t>lnterdum</a:t>
            </a:r>
            <a:r>
              <a:rPr lang="lv-LV" spc="459" dirty="0"/>
              <a:t> </a:t>
            </a:r>
            <a:r>
              <a:rPr lang="lv-LV" spc="85" dirty="0" err="1"/>
              <a:t>et</a:t>
            </a:r>
            <a:r>
              <a:rPr lang="lv-LV" spc="409" dirty="0"/>
              <a:t> </a:t>
            </a:r>
            <a:r>
              <a:rPr lang="lv-LV" dirty="0" err="1"/>
              <a:t>malesuada</a:t>
            </a:r>
            <a:r>
              <a:rPr lang="lv-LV" spc="5" dirty="0"/>
              <a:t>  </a:t>
            </a:r>
            <a:r>
              <a:rPr lang="lv-LV" dirty="0" err="1"/>
              <a:t>fames</a:t>
            </a:r>
            <a:r>
              <a:rPr lang="lv-LV" spc="434" dirty="0"/>
              <a:t> </a:t>
            </a:r>
            <a:r>
              <a:rPr lang="lv-LV" dirty="0" err="1"/>
              <a:t>ac</a:t>
            </a:r>
            <a:r>
              <a:rPr lang="lv-LV" spc="420" dirty="0"/>
              <a:t> </a:t>
            </a:r>
            <a:r>
              <a:rPr lang="lv-LV" spc="60" dirty="0" err="1"/>
              <a:t>ante</a:t>
            </a:r>
            <a:r>
              <a:rPr lang="lv-LV" spc="375" dirty="0"/>
              <a:t> </a:t>
            </a:r>
            <a:r>
              <a:rPr lang="lv-LV" spc="55" dirty="0" err="1"/>
              <a:t>ipsum</a:t>
            </a:r>
            <a:r>
              <a:rPr lang="lv-LV" spc="475" dirty="0"/>
              <a:t> </a:t>
            </a:r>
            <a:r>
              <a:rPr lang="lv-LV" spc="70" dirty="0" err="1"/>
              <a:t>primis</a:t>
            </a:r>
            <a:r>
              <a:rPr lang="lv-LV" spc="370" dirty="0"/>
              <a:t> </a:t>
            </a:r>
            <a:r>
              <a:rPr lang="lv-LV" spc="35" dirty="0" err="1"/>
              <a:t>in</a:t>
            </a:r>
            <a:r>
              <a:rPr lang="lv-LV" spc="35" dirty="0"/>
              <a:t> </a:t>
            </a:r>
            <a:r>
              <a:rPr lang="lv-LV" dirty="0" err="1"/>
              <a:t>faucibus</a:t>
            </a:r>
            <a:r>
              <a:rPr lang="lv-LV" dirty="0"/>
              <a:t>.</a:t>
            </a:r>
            <a:r>
              <a:rPr lang="lv-LV" spc="75" dirty="0"/>
              <a:t> </a:t>
            </a:r>
            <a:r>
              <a:rPr lang="lv-LV" dirty="0" err="1"/>
              <a:t>Sed</a:t>
            </a:r>
            <a:r>
              <a:rPr lang="lv-LV" spc="120" dirty="0"/>
              <a:t> </a:t>
            </a:r>
            <a:r>
              <a:rPr lang="lv-LV" dirty="0" err="1"/>
              <a:t>ut</a:t>
            </a:r>
            <a:r>
              <a:rPr lang="lv-LV" spc="430" dirty="0"/>
              <a:t> </a:t>
            </a:r>
            <a:r>
              <a:rPr lang="lv-LV" spc="80" dirty="0" err="1"/>
              <a:t>velit</a:t>
            </a:r>
            <a:r>
              <a:rPr lang="lv-LV" spc="150" dirty="0"/>
              <a:t> </a:t>
            </a:r>
            <a:r>
              <a:rPr lang="lv-LV" spc="80" dirty="0" err="1"/>
              <a:t>bibendum</a:t>
            </a:r>
            <a:r>
              <a:rPr lang="lv-LV" spc="80" dirty="0"/>
              <a:t>,</a:t>
            </a:r>
            <a:r>
              <a:rPr lang="lv-LV" spc="95" dirty="0"/>
              <a:t> </a:t>
            </a:r>
            <a:r>
              <a:rPr lang="lv-LV" dirty="0" err="1"/>
              <a:t>gravida</a:t>
            </a:r>
            <a:r>
              <a:rPr lang="lv-LV" spc="190" dirty="0"/>
              <a:t> </a:t>
            </a:r>
            <a:r>
              <a:rPr lang="lv-LV" dirty="0" err="1"/>
              <a:t>sem</a:t>
            </a:r>
            <a:r>
              <a:rPr lang="lv-LV" spc="130" dirty="0"/>
              <a:t> </a:t>
            </a:r>
            <a:r>
              <a:rPr lang="lv-LV" dirty="0" err="1"/>
              <a:t>ac</a:t>
            </a:r>
            <a:r>
              <a:rPr lang="lv-LV" dirty="0"/>
              <a:t>, </a:t>
            </a:r>
            <a:r>
              <a:rPr lang="lv-LV" spc="95" dirty="0" err="1"/>
              <a:t>interdum</a:t>
            </a:r>
            <a:r>
              <a:rPr lang="lv-LV" spc="204" dirty="0"/>
              <a:t> </a:t>
            </a:r>
            <a:r>
              <a:rPr lang="lv-LV" spc="80" dirty="0" err="1"/>
              <a:t>dui</a:t>
            </a:r>
            <a:r>
              <a:rPr lang="lv-LV" spc="80" dirty="0"/>
              <a:t>.</a:t>
            </a:r>
            <a:r>
              <a:rPr lang="lv-LV" spc="20" dirty="0"/>
              <a:t> </a:t>
            </a:r>
            <a:r>
              <a:rPr lang="lv-LV" dirty="0" err="1"/>
              <a:t>Praesent</a:t>
            </a:r>
            <a:r>
              <a:rPr lang="lv-LV" spc="265" dirty="0"/>
              <a:t> </a:t>
            </a:r>
            <a:r>
              <a:rPr lang="lv-LV" dirty="0" err="1"/>
              <a:t>a</a:t>
            </a:r>
            <a:r>
              <a:rPr lang="lv-LV" spc="114" dirty="0"/>
              <a:t> </a:t>
            </a:r>
            <a:r>
              <a:rPr lang="lv-LV" spc="65" dirty="0" err="1"/>
              <a:t>auctor</a:t>
            </a:r>
            <a:r>
              <a:rPr lang="lv-LV" spc="150" dirty="0"/>
              <a:t> </a:t>
            </a:r>
            <a:r>
              <a:rPr lang="lv-LV" spc="90" dirty="0" err="1"/>
              <a:t>enim</a:t>
            </a:r>
            <a:r>
              <a:rPr lang="lv-LV" spc="90" dirty="0"/>
              <a:t>.</a:t>
            </a:r>
            <a:r>
              <a:rPr lang="lv-LV" spc="70" dirty="0"/>
              <a:t> </a:t>
            </a:r>
            <a:r>
              <a:rPr lang="lv-LV" spc="50" dirty="0"/>
              <a:t>Nam</a:t>
            </a:r>
            <a:r>
              <a:rPr lang="lv-LV" spc="120" dirty="0"/>
              <a:t> </a:t>
            </a:r>
            <a:r>
              <a:rPr lang="lv-LV" spc="60" dirty="0" err="1"/>
              <a:t>vestibulum</a:t>
            </a:r>
            <a:r>
              <a:rPr lang="lv-LV" spc="260" dirty="0"/>
              <a:t> </a:t>
            </a:r>
            <a:r>
              <a:rPr lang="lv-LV" dirty="0" err="1"/>
              <a:t>congue</a:t>
            </a:r>
            <a:r>
              <a:rPr lang="lv-LV" spc="160" dirty="0"/>
              <a:t> </a:t>
            </a:r>
            <a:r>
              <a:rPr lang="lv-LV" spc="60" dirty="0" err="1"/>
              <a:t>dolor</a:t>
            </a:r>
            <a:r>
              <a:rPr lang="lv-LV" spc="60" dirty="0"/>
              <a:t>,</a:t>
            </a:r>
            <a:r>
              <a:rPr lang="lv-LV" spc="55" dirty="0"/>
              <a:t> </a:t>
            </a:r>
            <a:r>
              <a:rPr lang="lv-LV" dirty="0" err="1"/>
              <a:t>ac</a:t>
            </a:r>
            <a:r>
              <a:rPr lang="lv-LV" spc="105" dirty="0"/>
              <a:t> </a:t>
            </a:r>
            <a:r>
              <a:rPr lang="lv-LV" dirty="0" err="1"/>
              <a:t>malesuada</a:t>
            </a:r>
            <a:r>
              <a:rPr lang="lv-LV" spc="360" dirty="0"/>
              <a:t> </a:t>
            </a:r>
            <a:r>
              <a:rPr lang="lv-LV" dirty="0" err="1"/>
              <a:t>nunc</a:t>
            </a:r>
            <a:r>
              <a:rPr lang="lv-LV" spc="120" dirty="0"/>
              <a:t> </a:t>
            </a:r>
            <a:r>
              <a:rPr lang="lv-LV" spc="90" dirty="0" err="1"/>
              <a:t>volutpat</a:t>
            </a:r>
            <a:r>
              <a:rPr lang="lv-LV" spc="229" dirty="0"/>
              <a:t> </a:t>
            </a:r>
            <a:r>
              <a:rPr lang="lv-LV" spc="-20" dirty="0" err="1"/>
              <a:t>nee</a:t>
            </a:r>
            <a:r>
              <a:rPr lang="lv-LV" spc="-20" dirty="0"/>
              <a:t>. </a:t>
            </a:r>
            <a:r>
              <a:rPr lang="lv-LV" dirty="0" err="1"/>
              <a:t>Aenean</a:t>
            </a:r>
            <a:r>
              <a:rPr lang="lv-LV" spc="295" dirty="0"/>
              <a:t> </a:t>
            </a:r>
            <a:r>
              <a:rPr lang="lv-LV" spc="55" dirty="0" err="1"/>
              <a:t>maximus</a:t>
            </a:r>
            <a:r>
              <a:rPr lang="lv-LV" spc="250" dirty="0"/>
              <a:t> </a:t>
            </a:r>
            <a:r>
              <a:rPr lang="lv-LV" spc="90" dirty="0" err="1"/>
              <a:t>turpis</a:t>
            </a:r>
            <a:r>
              <a:rPr lang="lv-LV" spc="250" dirty="0"/>
              <a:t> </a:t>
            </a:r>
            <a:r>
              <a:rPr lang="lv-LV" dirty="0" err="1"/>
              <a:t>quis</a:t>
            </a:r>
            <a:r>
              <a:rPr lang="lv-LV" spc="240" dirty="0"/>
              <a:t> </a:t>
            </a:r>
            <a:r>
              <a:rPr lang="lv-LV" dirty="0" err="1"/>
              <a:t>lectus</a:t>
            </a:r>
            <a:r>
              <a:rPr lang="lv-LV" spc="225" dirty="0"/>
              <a:t> </a:t>
            </a:r>
            <a:r>
              <a:rPr lang="lv-LV" dirty="0" err="1"/>
              <a:t>dapibus</a:t>
            </a:r>
            <a:r>
              <a:rPr lang="lv-LV" dirty="0"/>
              <a:t>,</a:t>
            </a:r>
            <a:r>
              <a:rPr lang="lv-LV" spc="280" dirty="0"/>
              <a:t> </a:t>
            </a:r>
            <a:r>
              <a:rPr lang="lv-LV" spc="90" dirty="0"/>
              <a:t>non</a:t>
            </a:r>
            <a:r>
              <a:rPr lang="lv-LV" spc="170" dirty="0"/>
              <a:t> </a:t>
            </a:r>
            <a:r>
              <a:rPr lang="lv-LV" spc="90" dirty="0" err="1"/>
              <a:t>imperdiet</a:t>
            </a:r>
            <a:r>
              <a:rPr lang="lv-LV" spc="330" dirty="0"/>
              <a:t> </a:t>
            </a:r>
            <a:r>
              <a:rPr lang="lv-LV" dirty="0" err="1"/>
              <a:t>magna</a:t>
            </a:r>
            <a:r>
              <a:rPr lang="lv-LV" spc="335" dirty="0"/>
              <a:t> </a:t>
            </a:r>
            <a:r>
              <a:rPr lang="lv-LV" dirty="0" err="1"/>
              <a:t>convallis</a:t>
            </a:r>
            <a:r>
              <a:rPr lang="lv-LV" dirty="0"/>
              <a:t>.</a:t>
            </a:r>
            <a:r>
              <a:rPr lang="lv-LV" spc="245" dirty="0"/>
              <a:t> </a:t>
            </a:r>
            <a:r>
              <a:rPr lang="lv-LV" dirty="0" err="1"/>
              <a:t>Cras</a:t>
            </a:r>
            <a:r>
              <a:rPr lang="lv-LV" spc="240" dirty="0"/>
              <a:t> </a:t>
            </a:r>
            <a:r>
              <a:rPr lang="lv-LV" dirty="0" err="1"/>
              <a:t>scelerisque</a:t>
            </a:r>
            <a:r>
              <a:rPr lang="lv-LV" spc="360" dirty="0"/>
              <a:t> </a:t>
            </a:r>
            <a:r>
              <a:rPr lang="lv-LV" spc="60" dirty="0" err="1"/>
              <a:t>tellus</a:t>
            </a:r>
            <a:r>
              <a:rPr lang="lv-LV" spc="210" dirty="0"/>
              <a:t> </a:t>
            </a:r>
            <a:r>
              <a:rPr lang="lv-LV" spc="65" dirty="0" err="1"/>
              <a:t>id</a:t>
            </a:r>
            <a:r>
              <a:rPr lang="lv-LV" spc="254" dirty="0"/>
              <a:t> </a:t>
            </a:r>
            <a:r>
              <a:rPr lang="lv-LV" dirty="0" err="1"/>
              <a:t>est</a:t>
            </a:r>
            <a:r>
              <a:rPr lang="lv-LV" spc="260" dirty="0"/>
              <a:t> </a:t>
            </a:r>
            <a:r>
              <a:rPr lang="lv-LV" spc="60" dirty="0" err="1"/>
              <a:t>ultricies</a:t>
            </a:r>
            <a:r>
              <a:rPr lang="lv-LV" spc="60" dirty="0"/>
              <a:t>,</a:t>
            </a:r>
            <a:r>
              <a:rPr lang="lv-LV" spc="235" dirty="0"/>
              <a:t> </a:t>
            </a:r>
            <a:r>
              <a:rPr lang="lv-LV" spc="55" dirty="0"/>
              <a:t>sit</a:t>
            </a:r>
            <a:r>
              <a:rPr lang="lv-LV" spc="210" dirty="0"/>
              <a:t> </a:t>
            </a:r>
            <a:r>
              <a:rPr lang="lv-LV" spc="80" dirty="0" err="1"/>
              <a:t>amet</a:t>
            </a:r>
            <a:r>
              <a:rPr lang="lv-LV" spc="280" dirty="0"/>
              <a:t> </a:t>
            </a:r>
            <a:r>
              <a:rPr lang="lv-LV" spc="65" dirty="0" err="1"/>
              <a:t>sollicitudin</a:t>
            </a:r>
            <a:r>
              <a:rPr lang="lv-LV" spc="390" dirty="0"/>
              <a:t> </a:t>
            </a:r>
            <a:r>
              <a:rPr lang="lv-LV" spc="60" dirty="0" err="1"/>
              <a:t>ante</a:t>
            </a:r>
            <a:r>
              <a:rPr lang="lv-LV" spc="254" dirty="0"/>
              <a:t> </a:t>
            </a:r>
            <a:r>
              <a:rPr lang="lv-LV" spc="-10" dirty="0" err="1"/>
              <a:t>dignissim</a:t>
            </a:r>
            <a:r>
              <a:rPr lang="lv-LV" spc="-10" dirty="0"/>
              <a:t>. </a:t>
            </a:r>
            <a:endParaRPr lang="lv-LV" spc="60" dirty="0"/>
          </a:p>
        </p:txBody>
      </p:sp>
      <p:sp>
        <p:nvSpPr>
          <p:cNvPr id="8" name="Holder 6">
            <a:extLst>
              <a:ext uri="{FF2B5EF4-FFF2-40B4-BE49-F238E27FC236}">
                <a16:creationId xmlns:a16="http://schemas.microsoft.com/office/drawing/2014/main" id="{0F4D96EB-A0E4-AD25-0E06-75A6562BE06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3938250" y="10517696"/>
            <a:ext cx="4623943" cy="565467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600">
                <a:solidFill>
                  <a:srgbClr val="203864"/>
                </a:solidFill>
              </a:defRPr>
            </a:lvl1pPr>
          </a:lstStyle>
          <a:p>
            <a:fld id="{B6F15528-21DE-4FAA-801E-634DDDAF4B2B}" type="slidenum">
              <a:rPr lang="en-LV" smtClean="0"/>
              <a:pPr/>
              <a:t>‹#›</a:t>
            </a:fld>
            <a:endParaRPr lang="en-LV" dirty="0"/>
          </a:p>
        </p:txBody>
      </p:sp>
      <p:sp>
        <p:nvSpPr>
          <p:cNvPr id="2" name="object 30">
            <a:extLst>
              <a:ext uri="{FF2B5EF4-FFF2-40B4-BE49-F238E27FC236}">
                <a16:creationId xmlns:a16="http://schemas.microsoft.com/office/drawing/2014/main" id="{B6C7636E-6BAF-24CB-D85F-4FA6BC7FFCDE}"/>
              </a:ext>
            </a:extLst>
          </p:cNvPr>
          <p:cNvSpPr/>
          <p:nvPr userDrawn="1"/>
        </p:nvSpPr>
        <p:spPr>
          <a:xfrm>
            <a:off x="-82550" y="-29980"/>
            <a:ext cx="2690880" cy="348115"/>
          </a:xfrm>
          <a:prstGeom prst="roundRect">
            <a:avLst/>
          </a:prstGeom>
          <a:solidFill>
            <a:srgbClr val="10477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2568D42-9F5F-73DC-6BA5-9C89CD0824BA}"/>
              </a:ext>
            </a:extLst>
          </p:cNvPr>
          <p:cNvGrpSpPr/>
          <p:nvPr userDrawn="1"/>
        </p:nvGrpSpPr>
        <p:grpSpPr>
          <a:xfrm>
            <a:off x="1240481" y="10713830"/>
            <a:ext cx="5763569" cy="595519"/>
            <a:chOff x="393193" y="10743874"/>
            <a:chExt cx="4739834" cy="369332"/>
          </a:xfrm>
        </p:grpSpPr>
        <p:pic>
          <p:nvPicPr>
            <p:cNvPr id="5" name="Picture 4" descr="Icon&#10;&#10;Description automatically generated">
              <a:extLst>
                <a:ext uri="{FF2B5EF4-FFF2-40B4-BE49-F238E27FC236}">
                  <a16:creationId xmlns:a16="http://schemas.microsoft.com/office/drawing/2014/main" id="{3867F51B-93B6-400B-2095-E447634F863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193" y="10743874"/>
              <a:ext cx="438657" cy="309245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16D668F-87EB-C44C-7D7D-6E7D13B3E62C}"/>
                </a:ext>
              </a:extLst>
            </p:cNvPr>
            <p:cNvSpPr txBox="1"/>
            <p:nvPr userDrawn="1"/>
          </p:nvSpPr>
          <p:spPr>
            <a:xfrm>
              <a:off x="831850" y="10743874"/>
              <a:ext cx="43011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LV" b="1" dirty="0">
                  <a:solidFill>
                    <a:srgbClr val="0C4873"/>
                  </a:solidFill>
                  <a:latin typeface="+mj-lt"/>
                </a:rPr>
                <a:t>Transport and </a:t>
              </a:r>
              <a:r>
                <a:rPr lang="en-US" b="1" dirty="0">
                  <a:solidFill>
                    <a:srgbClr val="0C4873"/>
                  </a:solidFill>
                  <a:latin typeface="+mj-lt"/>
                </a:rPr>
                <a:t>T</a:t>
              </a:r>
              <a:r>
                <a:rPr lang="en-LV" b="1" dirty="0">
                  <a:solidFill>
                    <a:srgbClr val="0C4873"/>
                  </a:solidFill>
                  <a:latin typeface="+mj-lt"/>
                </a:rPr>
                <a:t>elecommunication </a:t>
              </a:r>
              <a:r>
                <a:rPr lang="en-US" b="1" dirty="0">
                  <a:solidFill>
                    <a:srgbClr val="0C4873"/>
                  </a:solidFill>
                  <a:latin typeface="+mj-lt"/>
                </a:rPr>
                <a:t>I</a:t>
              </a:r>
              <a:r>
                <a:rPr lang="en-LV" b="1" dirty="0">
                  <a:solidFill>
                    <a:srgbClr val="0C4873"/>
                  </a:solidFill>
                  <a:latin typeface="+mj-lt"/>
                </a:rPr>
                <a:t>nstitute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94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2">
            <a:extLst>
              <a:ext uri="{FF2B5EF4-FFF2-40B4-BE49-F238E27FC236}">
                <a16:creationId xmlns:a16="http://schemas.microsoft.com/office/drawing/2014/main" id="{F7A5A191-8DFB-E171-B0FC-F1F028FFD95B}"/>
              </a:ext>
            </a:extLst>
          </p:cNvPr>
          <p:cNvSpPr/>
          <p:nvPr userDrawn="1"/>
        </p:nvSpPr>
        <p:spPr>
          <a:xfrm>
            <a:off x="364236" y="353510"/>
            <a:ext cx="19375755" cy="10601960"/>
          </a:xfrm>
          <a:custGeom>
            <a:avLst/>
            <a:gdLst/>
            <a:ahLst/>
            <a:cxnLst/>
            <a:rect l="l" t="t" r="r" b="b"/>
            <a:pathLst>
              <a:path w="19375755" h="10601960">
                <a:moveTo>
                  <a:pt x="19375603" y="0"/>
                </a:moveTo>
                <a:lnTo>
                  <a:pt x="0" y="0"/>
                </a:lnTo>
                <a:lnTo>
                  <a:pt x="0" y="572998"/>
                </a:lnTo>
                <a:lnTo>
                  <a:pt x="0" y="10601528"/>
                </a:lnTo>
                <a:lnTo>
                  <a:pt x="19375603" y="10601528"/>
                </a:lnTo>
                <a:lnTo>
                  <a:pt x="19375603" y="572998"/>
                </a:lnTo>
                <a:lnTo>
                  <a:pt x="19375603" y="0"/>
                </a:lnTo>
                <a:close/>
              </a:path>
            </a:pathLst>
          </a:custGeom>
          <a:solidFill>
            <a:srgbClr val="10477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9AFD9AA7-70B2-8525-3449-193689FD96B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75450" y="4892675"/>
            <a:ext cx="6553200" cy="1248422"/>
          </a:xfrm>
          <a:prstGeom prst="rect">
            <a:avLst/>
          </a:prstGeom>
        </p:spPr>
        <p:txBody>
          <a:bodyPr/>
          <a:lstStyle>
            <a:lvl1pPr algn="ctr">
              <a:defRPr sz="9000" b="1">
                <a:solidFill>
                  <a:srgbClr val="F6C02B"/>
                </a:solidFill>
              </a:defRPr>
            </a:lvl1pPr>
          </a:lstStyle>
          <a:p>
            <a:pPr lvl="0"/>
            <a:r>
              <a:rPr lang="lv-LV" dirty="0" err="1"/>
              <a:t>Thank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!</a:t>
            </a:r>
            <a:endParaRPr lang="en-LV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3FBA00E-682A-9FC0-EF14-EDD848F411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51049" y="1387475"/>
            <a:ext cx="4949073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046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2">
            <a:extLst>
              <a:ext uri="{FF2B5EF4-FFF2-40B4-BE49-F238E27FC236}">
                <a16:creationId xmlns:a16="http://schemas.microsoft.com/office/drawing/2014/main" id="{F7A5A191-8DFB-E171-B0FC-F1F028FFD95B}"/>
              </a:ext>
            </a:extLst>
          </p:cNvPr>
          <p:cNvSpPr/>
          <p:nvPr userDrawn="1"/>
        </p:nvSpPr>
        <p:spPr>
          <a:xfrm>
            <a:off x="364237" y="353510"/>
            <a:ext cx="19375755" cy="10601960"/>
          </a:xfrm>
          <a:custGeom>
            <a:avLst/>
            <a:gdLst/>
            <a:ahLst/>
            <a:cxnLst/>
            <a:rect l="l" t="t" r="r" b="b"/>
            <a:pathLst>
              <a:path w="19375755" h="10601960">
                <a:moveTo>
                  <a:pt x="19375603" y="0"/>
                </a:moveTo>
                <a:lnTo>
                  <a:pt x="0" y="0"/>
                </a:lnTo>
                <a:lnTo>
                  <a:pt x="0" y="572998"/>
                </a:lnTo>
                <a:lnTo>
                  <a:pt x="0" y="10601528"/>
                </a:lnTo>
                <a:lnTo>
                  <a:pt x="19375603" y="10601528"/>
                </a:lnTo>
                <a:lnTo>
                  <a:pt x="19375603" y="572998"/>
                </a:lnTo>
                <a:lnTo>
                  <a:pt x="19375603" y="0"/>
                </a:lnTo>
                <a:close/>
              </a:path>
            </a:pathLst>
          </a:custGeom>
          <a:solidFill>
            <a:srgbClr val="104774"/>
          </a:solidFill>
        </p:spPr>
        <p:txBody>
          <a:bodyPr wrap="square" lIns="0" tIns="0" rIns="0" bIns="0" rtlCol="0"/>
          <a:lstStyle/>
          <a:p>
            <a:endParaRPr sz="180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05077E2-C310-DA5B-3A15-03D2C3918A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2241" y="1387475"/>
            <a:ext cx="5301809" cy="1714372"/>
          </a:xfrm>
          <a:prstGeom prst="rect">
            <a:avLst/>
          </a:prstGeom>
        </p:spPr>
      </p:pic>
      <p:pic>
        <p:nvPicPr>
          <p:cNvPr id="4" name="Picture 3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AA86ED01-E95C-13D3-6E79-0AE6C502A3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1" t="11957" r="80909" b="11981"/>
          <a:stretch/>
        </p:blipFill>
        <p:spPr>
          <a:xfrm>
            <a:off x="4294430" y="9863876"/>
            <a:ext cx="457167" cy="437031"/>
          </a:xfrm>
          <a:prstGeom prst="rect">
            <a:avLst/>
          </a:prstGeom>
        </p:spPr>
      </p:pic>
      <p:pic>
        <p:nvPicPr>
          <p:cNvPr id="5" name="Picture 4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A3A93E70-8EAC-DE81-90B0-548F73A8A6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0" t="14833" r="57761" b="14956"/>
          <a:stretch/>
        </p:blipFill>
        <p:spPr>
          <a:xfrm>
            <a:off x="7154699" y="9858722"/>
            <a:ext cx="423553" cy="403413"/>
          </a:xfrm>
          <a:prstGeom prst="rect">
            <a:avLst/>
          </a:prstGeom>
        </p:spPr>
      </p:pic>
      <p:pic>
        <p:nvPicPr>
          <p:cNvPr id="6" name="Picture 5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6E30DC75-A820-A277-0941-DAA3E75366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24" t="13907" r="22510" b="12371"/>
          <a:stretch/>
        </p:blipFill>
        <p:spPr>
          <a:xfrm>
            <a:off x="10671636" y="9876182"/>
            <a:ext cx="416830" cy="423583"/>
          </a:xfrm>
          <a:prstGeom prst="rect">
            <a:avLst/>
          </a:prstGeom>
        </p:spPr>
      </p:pic>
      <p:pic>
        <p:nvPicPr>
          <p:cNvPr id="7" name="Picture 6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F54096A9-A27D-83B8-C45F-31E09D2F07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35" t="15151" r="2123" b="15809"/>
          <a:stretch/>
        </p:blipFill>
        <p:spPr>
          <a:xfrm>
            <a:off x="17507722" y="9866151"/>
            <a:ext cx="403383" cy="3966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21CDAE0-783B-B691-35B4-E09E57ED0533}"/>
              </a:ext>
            </a:extLst>
          </p:cNvPr>
          <p:cNvSpPr txBox="1"/>
          <p:nvPr userDrawn="1"/>
        </p:nvSpPr>
        <p:spPr>
          <a:xfrm>
            <a:off x="4697813" y="9897724"/>
            <a:ext cx="1875733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801" b="1" dirty="0">
                <a:solidFill>
                  <a:schemeClr val="bg1"/>
                </a:solidFill>
              </a:rPr>
              <a:t>TSI page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095774-6E16-9DC5-93EE-BFC0DCD3E813}"/>
              </a:ext>
            </a:extLst>
          </p:cNvPr>
          <p:cNvSpPr txBox="1"/>
          <p:nvPr userDrawn="1"/>
        </p:nvSpPr>
        <p:spPr>
          <a:xfrm>
            <a:off x="7563124" y="9903995"/>
            <a:ext cx="1875733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801" b="1" dirty="0">
                <a:solidFill>
                  <a:schemeClr val="bg1"/>
                </a:solidFill>
              </a:rPr>
              <a:t>TSI_university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866C1B-4420-9FBB-09B0-66F2885A977F}"/>
              </a:ext>
            </a:extLst>
          </p:cNvPr>
          <p:cNvSpPr txBox="1"/>
          <p:nvPr userDrawn="1"/>
        </p:nvSpPr>
        <p:spPr>
          <a:xfrm>
            <a:off x="11024594" y="9890805"/>
            <a:ext cx="5547785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801" b="1" dirty="0">
                <a:solidFill>
                  <a:schemeClr val="bg1"/>
                </a:solidFill>
              </a:rPr>
              <a:t>Transport and Telecommunication Institute (TSI)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4E3A7D-C7B8-219D-806D-FB64E114F83F}"/>
              </a:ext>
            </a:extLst>
          </p:cNvPr>
          <p:cNvSpPr txBox="1"/>
          <p:nvPr userDrawn="1"/>
        </p:nvSpPr>
        <p:spPr>
          <a:xfrm>
            <a:off x="17901019" y="9858721"/>
            <a:ext cx="1875733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801" b="1" dirty="0">
                <a:solidFill>
                  <a:schemeClr val="bg1"/>
                </a:solidFill>
              </a:rPr>
              <a:t>TSIRiga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C6C7A58-061E-1BC0-884E-B44C0477334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278" y="9769474"/>
            <a:ext cx="1813440" cy="625830"/>
          </a:xfrm>
          <a:prstGeom prst="rect">
            <a:avLst/>
          </a:prstGeom>
        </p:spPr>
      </p:pic>
      <p:sp>
        <p:nvSpPr>
          <p:cNvPr id="2" name="Text Placeholder 32">
            <a:extLst>
              <a:ext uri="{FF2B5EF4-FFF2-40B4-BE49-F238E27FC236}">
                <a16:creationId xmlns:a16="http://schemas.microsoft.com/office/drawing/2014/main" id="{0E09B722-0A6C-CDAF-62CD-9F71AC40B73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13255" y="4283075"/>
            <a:ext cx="6716762" cy="2193728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sz="9000" b="1">
                <a:solidFill>
                  <a:srgbClr val="F6C02B"/>
                </a:solidFill>
              </a:defRPr>
            </a:lvl1pPr>
          </a:lstStyle>
          <a:p>
            <a:pPr lvl="0"/>
            <a:r>
              <a:rPr lang="lv-LV" dirty="0" err="1"/>
              <a:t>Thank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!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405566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371C69C9-624C-9C5B-9BDC-6A6A3082FB22}"/>
              </a:ext>
            </a:extLst>
          </p:cNvPr>
          <p:cNvSpPr/>
          <p:nvPr userDrawn="1"/>
        </p:nvSpPr>
        <p:spPr>
          <a:xfrm>
            <a:off x="367266" y="350010"/>
            <a:ext cx="19375755" cy="10167686"/>
          </a:xfrm>
          <a:custGeom>
            <a:avLst/>
            <a:gdLst/>
            <a:ahLst/>
            <a:cxnLst/>
            <a:rect l="l" t="t" r="r" b="b"/>
            <a:pathLst>
              <a:path w="19375755" h="10237470">
                <a:moveTo>
                  <a:pt x="19375608" y="0"/>
                </a:moveTo>
                <a:lnTo>
                  <a:pt x="0" y="0"/>
                </a:lnTo>
                <a:lnTo>
                  <a:pt x="0" y="10237227"/>
                </a:lnTo>
                <a:lnTo>
                  <a:pt x="19375608" y="10237227"/>
                </a:lnTo>
                <a:lnTo>
                  <a:pt x="19375608" y="0"/>
                </a:lnTo>
                <a:close/>
              </a:path>
            </a:pathLst>
          </a:custGeom>
          <a:solidFill>
            <a:srgbClr val="1047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82DFB08-5370-9F80-5597-367541FF05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55646" y="2911475"/>
            <a:ext cx="4800600" cy="2208213"/>
          </a:xfrm>
          <a:prstGeom prst="rect">
            <a:avLst/>
          </a:prstGeom>
        </p:spPr>
        <p:txBody>
          <a:bodyPr/>
          <a:lstStyle>
            <a:lvl1pPr>
              <a:defRPr sz="4050" b="1">
                <a:solidFill>
                  <a:srgbClr val="F6C02B"/>
                </a:solidFill>
              </a:defRPr>
            </a:lvl1pPr>
          </a:lstStyle>
          <a:p>
            <a:pPr lvl="0"/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</a:t>
            </a:r>
            <a:endParaRPr lang="en-LV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FEE2C06-7153-65B2-0803-91797D13863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55646" y="6211608"/>
            <a:ext cx="4800600" cy="2208213"/>
          </a:xfrm>
          <a:prstGeom prst="rect">
            <a:avLst/>
          </a:prstGeom>
        </p:spPr>
        <p:txBody>
          <a:bodyPr/>
          <a:lstStyle>
            <a:lvl1pPr>
              <a:defRPr sz="4050" b="1">
                <a:solidFill>
                  <a:srgbClr val="F6C02B"/>
                </a:solidFill>
              </a:defRPr>
            </a:lvl1pPr>
          </a:lstStyle>
          <a:p>
            <a:pPr lvl="0"/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</a:t>
            </a:r>
            <a:endParaRPr lang="en-LV" dirty="0"/>
          </a:p>
        </p:txBody>
      </p:sp>
      <p:sp>
        <p:nvSpPr>
          <p:cNvPr id="5" name="Holder 6">
            <a:extLst>
              <a:ext uri="{FF2B5EF4-FFF2-40B4-BE49-F238E27FC236}">
                <a16:creationId xmlns:a16="http://schemas.microsoft.com/office/drawing/2014/main" id="{2B1F1849-41DE-06C0-A532-D8F07387802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3938250" y="10517696"/>
            <a:ext cx="4623943" cy="565467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600">
                <a:solidFill>
                  <a:srgbClr val="0C4873"/>
                </a:solidFill>
              </a:defRPr>
            </a:lvl1pPr>
          </a:lstStyle>
          <a:p>
            <a:fld id="{B6F15528-21DE-4FAA-801E-634DDDAF4B2B}" type="slidenum">
              <a:rPr lang="en-LV" smtClean="0"/>
              <a:pPr/>
              <a:t>‹#›</a:t>
            </a:fld>
            <a:endParaRPr lang="en-LV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8BEE377-6482-9F3A-8B0F-725711456B65}"/>
              </a:ext>
            </a:extLst>
          </p:cNvPr>
          <p:cNvGrpSpPr/>
          <p:nvPr userDrawn="1"/>
        </p:nvGrpSpPr>
        <p:grpSpPr>
          <a:xfrm>
            <a:off x="1240481" y="10713830"/>
            <a:ext cx="5763569" cy="595519"/>
            <a:chOff x="393193" y="10743874"/>
            <a:chExt cx="4739834" cy="369332"/>
          </a:xfrm>
        </p:grpSpPr>
        <p:pic>
          <p:nvPicPr>
            <p:cNvPr id="3" name="Picture 2" descr="Icon&#10;&#10;Description automatically generated">
              <a:extLst>
                <a:ext uri="{FF2B5EF4-FFF2-40B4-BE49-F238E27FC236}">
                  <a16:creationId xmlns:a16="http://schemas.microsoft.com/office/drawing/2014/main" id="{F2C0E587-FD8F-E723-AEE2-B5FAEDB2F8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193" y="10743874"/>
              <a:ext cx="438657" cy="309245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AEC0CE2-7623-0661-EF44-AAC836755B53}"/>
                </a:ext>
              </a:extLst>
            </p:cNvPr>
            <p:cNvSpPr txBox="1"/>
            <p:nvPr userDrawn="1"/>
          </p:nvSpPr>
          <p:spPr>
            <a:xfrm>
              <a:off x="831850" y="10743874"/>
              <a:ext cx="43011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LV" b="1" dirty="0">
                  <a:solidFill>
                    <a:srgbClr val="0C4873"/>
                  </a:solidFill>
                  <a:latin typeface="+mj-lt"/>
                </a:rPr>
                <a:t>Transport and </a:t>
              </a:r>
              <a:r>
                <a:rPr lang="en-US" b="1" dirty="0">
                  <a:solidFill>
                    <a:srgbClr val="0C4873"/>
                  </a:solidFill>
                  <a:latin typeface="+mj-lt"/>
                </a:rPr>
                <a:t>T</a:t>
              </a:r>
              <a:r>
                <a:rPr lang="en-LV" b="1" dirty="0">
                  <a:solidFill>
                    <a:srgbClr val="0C4873"/>
                  </a:solidFill>
                  <a:latin typeface="+mj-lt"/>
                </a:rPr>
                <a:t>elecommunication </a:t>
              </a:r>
              <a:r>
                <a:rPr lang="en-US" b="1" dirty="0">
                  <a:solidFill>
                    <a:srgbClr val="0C4873"/>
                  </a:solidFill>
                  <a:latin typeface="+mj-lt"/>
                </a:rPr>
                <a:t>I</a:t>
              </a:r>
              <a:r>
                <a:rPr lang="en-LV" b="1" dirty="0">
                  <a:solidFill>
                    <a:srgbClr val="0C4873"/>
                  </a:solidFill>
                  <a:latin typeface="+mj-lt"/>
                </a:rPr>
                <a:t>nstitute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699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03894C9-8F28-24B1-4EFD-B2536D16D1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59563" y="10482263"/>
            <a:ext cx="6784975" cy="60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LV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7A4E6D8-CF64-6758-A082-1769A89603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198600" y="10482263"/>
            <a:ext cx="4522788" cy="60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203864"/>
                </a:solidFill>
                <a:latin typeface="+mj-lt"/>
              </a:defRPr>
            </a:lvl1pPr>
          </a:lstStyle>
          <a:p>
            <a:fld id="{28EEA57A-62B1-F74C-B461-1BD839311FE3}" type="slidenum">
              <a:rPr lang="en-LV" smtClean="0"/>
              <a:pPr/>
              <a:t>‹#›</a:t>
            </a:fld>
            <a:endParaRPr lang="en-LV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F96E2FF-958C-5582-529B-A3C6A483D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82713" y="10482263"/>
            <a:ext cx="4522787" cy="60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24/2/23</a:t>
            </a:r>
            <a:endParaRPr lang="en-L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0" r:id="rId2"/>
    <p:sldLayoutId id="2147483667" r:id="rId3"/>
    <p:sldLayoutId id="2147483692" r:id="rId4"/>
    <p:sldLayoutId id="2147483668" r:id="rId5"/>
    <p:sldLayoutId id="2147483669" r:id="rId6"/>
    <p:sldLayoutId id="2147483671" r:id="rId7"/>
    <p:sldLayoutId id="2147483691" r:id="rId8"/>
    <p:sldLayoutId id="2147483672" r:id="rId9"/>
    <p:sldLayoutId id="2147483675" r:id="rId10"/>
    <p:sldLayoutId id="2147483676" r:id="rId11"/>
    <p:sldLayoutId id="2147483679" r:id="rId12"/>
    <p:sldLayoutId id="2147483680" r:id="rId13"/>
    <p:sldLayoutId id="2147483682" r:id="rId14"/>
    <p:sldLayoutId id="2147483681" r:id="rId15"/>
    <p:sldLayoutId id="2147483689" r:id="rId16"/>
  </p:sldLayoutIdLst>
  <p:hf hdr="0" ft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5A4ECB5-26AA-D0FB-79D2-1865829E41F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LV" smtClean="0"/>
              <a:pPr/>
              <a:t>1</a:t>
            </a:fld>
            <a:endParaRPr lang="en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1F39B2-462D-FB8F-19C4-1381F78832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12850" y="4139505"/>
            <a:ext cx="17983200" cy="5680075"/>
          </a:xfrm>
        </p:spPr>
        <p:txBody>
          <a:bodyPr/>
          <a:lstStyle/>
          <a:p>
            <a:r>
              <a:rPr lang="lv-LV" sz="8800" b="1" dirty="0">
                <a:latin typeface="+mn-lt"/>
                <a:cs typeface="Arial" panose="020B0604020202020204" pitchFamily="34" charset="0"/>
              </a:rPr>
              <a:t>PPT NAME</a:t>
            </a:r>
            <a:endParaRPr lang="en-US" sz="48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6A1F4-1FEF-A53A-A599-1BA035FD2D10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1212850" y="10379075"/>
            <a:ext cx="4623943" cy="565467"/>
          </a:xfrm>
        </p:spPr>
        <p:txBody>
          <a:bodyPr/>
          <a:lstStyle/>
          <a:p>
            <a:r>
              <a:rPr lang="lv-LV" sz="1600" dirty="0" err="1"/>
              <a:t>December</a:t>
            </a:r>
            <a:r>
              <a:rPr lang="lv-LV" sz="1600" dirty="0"/>
              <a:t> </a:t>
            </a:r>
            <a:r>
              <a:rPr lang="ru-RU" sz="1600" dirty="0"/>
              <a:t>20</a:t>
            </a:r>
            <a:r>
              <a:rPr lang="en-US" sz="1600" dirty="0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830918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D0B512-93DA-15EE-7724-5C10623BA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3C20-FAA3-4BD9-8987-1BADB7B4DBC5}" type="datetime1">
              <a:rPr lang="en-US" smtClean="0"/>
              <a:pPr/>
              <a:t>3/13/2024</a:t>
            </a:fld>
            <a:endParaRPr lang="lv-LV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68F9A8-9A0B-DE28-1364-A73D72243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5D4E-D8D2-482D-8B52-878695F94072}" type="slidenum">
              <a:rPr lang="lv-LV" smtClean="0"/>
              <a:pPr/>
              <a:t>2</a:t>
            </a:fld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75662C-67B2-526D-C337-C946DED5408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D980E48-49A3-A740-D3C7-72BDB942F504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7580908" y="7254876"/>
            <a:ext cx="2318741" cy="2228850"/>
          </a:xfrm>
          <a:custGeom>
            <a:avLst/>
            <a:gdLst>
              <a:gd name="connsiteX0" fmla="*/ 0 w 2669491"/>
              <a:gd name="connsiteY0" fmla="*/ 0 h 2541588"/>
              <a:gd name="connsiteX1" fmla="*/ 2669491 w 2669491"/>
              <a:gd name="connsiteY1" fmla="*/ 0 h 2541588"/>
              <a:gd name="connsiteX2" fmla="*/ 2669491 w 2669491"/>
              <a:gd name="connsiteY2" fmla="*/ 2541588 h 2541588"/>
              <a:gd name="connsiteX3" fmla="*/ 0 w 2669491"/>
              <a:gd name="connsiteY3" fmla="*/ 2541588 h 2541588"/>
              <a:gd name="connsiteX4" fmla="*/ 0 w 2669491"/>
              <a:gd name="connsiteY4" fmla="*/ 0 h 2541588"/>
              <a:gd name="connsiteX0" fmla="*/ 0 w 3003177"/>
              <a:gd name="connsiteY0" fmla="*/ 317698 h 2859286"/>
              <a:gd name="connsiteX1" fmla="*/ 2669491 w 3003177"/>
              <a:gd name="connsiteY1" fmla="*/ 317698 h 2859286"/>
              <a:gd name="connsiteX2" fmla="*/ 2669491 w 3003177"/>
              <a:gd name="connsiteY2" fmla="*/ 2859286 h 2859286"/>
              <a:gd name="connsiteX3" fmla="*/ 0 w 3003177"/>
              <a:gd name="connsiteY3" fmla="*/ 2859286 h 2859286"/>
              <a:gd name="connsiteX4" fmla="*/ 0 w 3003177"/>
              <a:gd name="connsiteY4" fmla="*/ 317698 h 2859286"/>
              <a:gd name="connsiteX0" fmla="*/ 0 w 3183234"/>
              <a:gd name="connsiteY0" fmla="*/ 317698 h 2859286"/>
              <a:gd name="connsiteX1" fmla="*/ 2669491 w 3183234"/>
              <a:gd name="connsiteY1" fmla="*/ 317698 h 2859286"/>
              <a:gd name="connsiteX2" fmla="*/ 2669491 w 3183234"/>
              <a:gd name="connsiteY2" fmla="*/ 2859286 h 2859286"/>
              <a:gd name="connsiteX3" fmla="*/ 0 w 3183234"/>
              <a:gd name="connsiteY3" fmla="*/ 2859286 h 2859286"/>
              <a:gd name="connsiteX4" fmla="*/ 0 w 3183234"/>
              <a:gd name="connsiteY4" fmla="*/ 317698 h 2859286"/>
              <a:gd name="connsiteX0" fmla="*/ 513743 w 3696977"/>
              <a:gd name="connsiteY0" fmla="*/ 317698 h 2859286"/>
              <a:gd name="connsiteX1" fmla="*/ 3183234 w 3696977"/>
              <a:gd name="connsiteY1" fmla="*/ 317698 h 2859286"/>
              <a:gd name="connsiteX2" fmla="*/ 3183234 w 3696977"/>
              <a:gd name="connsiteY2" fmla="*/ 2859286 h 2859286"/>
              <a:gd name="connsiteX3" fmla="*/ 513743 w 3696977"/>
              <a:gd name="connsiteY3" fmla="*/ 2859286 h 2859286"/>
              <a:gd name="connsiteX4" fmla="*/ 513743 w 3696977"/>
              <a:gd name="connsiteY4" fmla="*/ 317698 h 2859286"/>
              <a:gd name="connsiteX0" fmla="*/ 333687 w 3516921"/>
              <a:gd name="connsiteY0" fmla="*/ 317698 h 2859286"/>
              <a:gd name="connsiteX1" fmla="*/ 3003178 w 3516921"/>
              <a:gd name="connsiteY1" fmla="*/ 317698 h 2859286"/>
              <a:gd name="connsiteX2" fmla="*/ 3003178 w 3516921"/>
              <a:gd name="connsiteY2" fmla="*/ 2859286 h 2859286"/>
              <a:gd name="connsiteX3" fmla="*/ 333687 w 3516921"/>
              <a:gd name="connsiteY3" fmla="*/ 2859286 h 2859286"/>
              <a:gd name="connsiteX4" fmla="*/ 333687 w 3516921"/>
              <a:gd name="connsiteY4" fmla="*/ 317698 h 2859286"/>
              <a:gd name="connsiteX0" fmla="*/ 136963 w 3109573"/>
              <a:gd name="connsiteY0" fmla="*/ 307696 h 3000276"/>
              <a:gd name="connsiteX1" fmla="*/ 2806454 w 3109573"/>
              <a:gd name="connsiteY1" fmla="*/ 307696 h 3000276"/>
              <a:gd name="connsiteX2" fmla="*/ 2806454 w 3109573"/>
              <a:gd name="connsiteY2" fmla="*/ 2849284 h 3000276"/>
              <a:gd name="connsiteX3" fmla="*/ 638986 w 3109573"/>
              <a:gd name="connsiteY3" fmla="*/ 2687919 h 3000276"/>
              <a:gd name="connsiteX4" fmla="*/ 136963 w 3109573"/>
              <a:gd name="connsiteY4" fmla="*/ 307696 h 3000276"/>
              <a:gd name="connsiteX0" fmla="*/ 150352 w 3122962"/>
              <a:gd name="connsiteY0" fmla="*/ 307696 h 3057655"/>
              <a:gd name="connsiteX1" fmla="*/ 2819843 w 3122962"/>
              <a:gd name="connsiteY1" fmla="*/ 307696 h 3057655"/>
              <a:gd name="connsiteX2" fmla="*/ 2819843 w 3122962"/>
              <a:gd name="connsiteY2" fmla="*/ 2849284 h 3057655"/>
              <a:gd name="connsiteX3" fmla="*/ 652375 w 3122962"/>
              <a:gd name="connsiteY3" fmla="*/ 2687919 h 3057655"/>
              <a:gd name="connsiteX4" fmla="*/ 150352 w 3122962"/>
              <a:gd name="connsiteY4" fmla="*/ 307696 h 3057655"/>
              <a:gd name="connsiteX0" fmla="*/ 287187 w 2687493"/>
              <a:gd name="connsiteY0" fmla="*/ 665008 h 2861332"/>
              <a:gd name="connsiteX1" fmla="*/ 2418796 w 2687493"/>
              <a:gd name="connsiteY1" fmla="*/ 109196 h 2861332"/>
              <a:gd name="connsiteX2" fmla="*/ 2418796 w 2687493"/>
              <a:gd name="connsiteY2" fmla="*/ 2650784 h 2861332"/>
              <a:gd name="connsiteX3" fmla="*/ 251328 w 2687493"/>
              <a:gd name="connsiteY3" fmla="*/ 2489419 h 2861332"/>
              <a:gd name="connsiteX4" fmla="*/ 287187 w 2687493"/>
              <a:gd name="connsiteY4" fmla="*/ 665008 h 2861332"/>
              <a:gd name="connsiteX0" fmla="*/ 251730 w 2451199"/>
              <a:gd name="connsiteY0" fmla="*/ 248746 h 2405840"/>
              <a:gd name="connsiteX1" fmla="*/ 1755810 w 2451199"/>
              <a:gd name="connsiteY1" fmla="*/ 230816 h 2405840"/>
              <a:gd name="connsiteX2" fmla="*/ 2383339 w 2451199"/>
              <a:gd name="connsiteY2" fmla="*/ 2234522 h 2405840"/>
              <a:gd name="connsiteX3" fmla="*/ 215871 w 2451199"/>
              <a:gd name="connsiteY3" fmla="*/ 2073157 h 2405840"/>
              <a:gd name="connsiteX4" fmla="*/ 251730 w 2451199"/>
              <a:gd name="connsiteY4" fmla="*/ 248746 h 2405840"/>
              <a:gd name="connsiteX0" fmla="*/ 213749 w 1951796"/>
              <a:gd name="connsiteY0" fmla="*/ 216943 h 2136031"/>
              <a:gd name="connsiteX1" fmla="*/ 1717829 w 1951796"/>
              <a:gd name="connsiteY1" fmla="*/ 199013 h 2136031"/>
              <a:gd name="connsiteX2" fmla="*/ 1789546 w 1951796"/>
              <a:gd name="connsiteY2" fmla="*/ 1700696 h 2136031"/>
              <a:gd name="connsiteX3" fmla="*/ 177890 w 1951796"/>
              <a:gd name="connsiteY3" fmla="*/ 2041354 h 2136031"/>
              <a:gd name="connsiteX4" fmla="*/ 213749 w 1951796"/>
              <a:gd name="connsiteY4" fmla="*/ 216943 h 2136031"/>
              <a:gd name="connsiteX0" fmla="*/ 213749 w 2028283"/>
              <a:gd name="connsiteY0" fmla="*/ 216943 h 2204500"/>
              <a:gd name="connsiteX1" fmla="*/ 1717829 w 2028283"/>
              <a:gd name="connsiteY1" fmla="*/ 199013 h 2204500"/>
              <a:gd name="connsiteX2" fmla="*/ 1789546 w 2028283"/>
              <a:gd name="connsiteY2" fmla="*/ 1700696 h 2204500"/>
              <a:gd name="connsiteX3" fmla="*/ 177890 w 2028283"/>
              <a:gd name="connsiteY3" fmla="*/ 2041354 h 2204500"/>
              <a:gd name="connsiteX4" fmla="*/ 213749 w 2028283"/>
              <a:gd name="connsiteY4" fmla="*/ 216943 h 2204500"/>
              <a:gd name="connsiteX0" fmla="*/ 172857 w 1905936"/>
              <a:gd name="connsiteY0" fmla="*/ 197931 h 1889175"/>
              <a:gd name="connsiteX1" fmla="*/ 1676937 w 1905936"/>
              <a:gd name="connsiteY1" fmla="*/ 180001 h 1889175"/>
              <a:gd name="connsiteX2" fmla="*/ 1748654 w 1905936"/>
              <a:gd name="connsiteY2" fmla="*/ 1681684 h 1889175"/>
              <a:gd name="connsiteX3" fmla="*/ 208715 w 1905936"/>
              <a:gd name="connsiteY3" fmla="*/ 1717542 h 1889175"/>
              <a:gd name="connsiteX4" fmla="*/ 172857 w 1905936"/>
              <a:gd name="connsiteY4" fmla="*/ 197931 h 1889175"/>
              <a:gd name="connsiteX0" fmla="*/ 278527 w 2011606"/>
              <a:gd name="connsiteY0" fmla="*/ 197931 h 1978650"/>
              <a:gd name="connsiteX1" fmla="*/ 1782607 w 2011606"/>
              <a:gd name="connsiteY1" fmla="*/ 180001 h 1978650"/>
              <a:gd name="connsiteX2" fmla="*/ 1854324 w 2011606"/>
              <a:gd name="connsiteY2" fmla="*/ 1681684 h 1978650"/>
              <a:gd name="connsiteX3" fmla="*/ 314385 w 2011606"/>
              <a:gd name="connsiteY3" fmla="*/ 1717542 h 1978650"/>
              <a:gd name="connsiteX4" fmla="*/ 278527 w 2011606"/>
              <a:gd name="connsiteY4" fmla="*/ 197931 h 1978650"/>
              <a:gd name="connsiteX0" fmla="*/ 188038 w 1883330"/>
              <a:gd name="connsiteY0" fmla="*/ 206308 h 1878439"/>
              <a:gd name="connsiteX1" fmla="*/ 1656259 w 1883330"/>
              <a:gd name="connsiteY1" fmla="*/ 170449 h 1878439"/>
              <a:gd name="connsiteX2" fmla="*/ 1727976 w 1883330"/>
              <a:gd name="connsiteY2" fmla="*/ 1672132 h 1878439"/>
              <a:gd name="connsiteX3" fmla="*/ 188037 w 1883330"/>
              <a:gd name="connsiteY3" fmla="*/ 1707990 h 1878439"/>
              <a:gd name="connsiteX4" fmla="*/ 188038 w 1883330"/>
              <a:gd name="connsiteY4" fmla="*/ 206308 h 1878439"/>
              <a:gd name="connsiteX0" fmla="*/ 275135 w 1970427"/>
              <a:gd name="connsiteY0" fmla="*/ 206308 h 1944931"/>
              <a:gd name="connsiteX1" fmla="*/ 1743356 w 1970427"/>
              <a:gd name="connsiteY1" fmla="*/ 170449 h 1944931"/>
              <a:gd name="connsiteX2" fmla="*/ 1815073 w 1970427"/>
              <a:gd name="connsiteY2" fmla="*/ 1672132 h 1944931"/>
              <a:gd name="connsiteX3" fmla="*/ 275134 w 1970427"/>
              <a:gd name="connsiteY3" fmla="*/ 1707990 h 1944931"/>
              <a:gd name="connsiteX4" fmla="*/ 275135 w 1970427"/>
              <a:gd name="connsiteY4" fmla="*/ 206308 h 1944931"/>
              <a:gd name="connsiteX0" fmla="*/ 229547 w 1919874"/>
              <a:gd name="connsiteY0" fmla="*/ 208416 h 1971485"/>
              <a:gd name="connsiteX1" fmla="*/ 1697768 w 1919874"/>
              <a:gd name="connsiteY1" fmla="*/ 172557 h 1971485"/>
              <a:gd name="connsiteX2" fmla="*/ 1769485 w 1919874"/>
              <a:gd name="connsiteY2" fmla="*/ 1674240 h 1971485"/>
              <a:gd name="connsiteX3" fmla="*/ 301264 w 1919874"/>
              <a:gd name="connsiteY3" fmla="*/ 1745957 h 1971485"/>
              <a:gd name="connsiteX4" fmla="*/ 229547 w 1919874"/>
              <a:gd name="connsiteY4" fmla="*/ 208416 h 1971485"/>
              <a:gd name="connsiteX0" fmla="*/ 268709 w 1959036"/>
              <a:gd name="connsiteY0" fmla="*/ 228051 h 1991120"/>
              <a:gd name="connsiteX1" fmla="*/ 1736930 w 1959036"/>
              <a:gd name="connsiteY1" fmla="*/ 192192 h 1991120"/>
              <a:gd name="connsiteX2" fmla="*/ 1808647 w 1959036"/>
              <a:gd name="connsiteY2" fmla="*/ 1693875 h 1991120"/>
              <a:gd name="connsiteX3" fmla="*/ 340426 w 1959036"/>
              <a:gd name="connsiteY3" fmla="*/ 1765592 h 1991120"/>
              <a:gd name="connsiteX4" fmla="*/ 268709 w 1959036"/>
              <a:gd name="connsiteY4" fmla="*/ 228051 h 1991120"/>
              <a:gd name="connsiteX0" fmla="*/ 296330 w 1986657"/>
              <a:gd name="connsiteY0" fmla="*/ 277221 h 2040290"/>
              <a:gd name="connsiteX1" fmla="*/ 1764551 w 1986657"/>
              <a:gd name="connsiteY1" fmla="*/ 241362 h 2040290"/>
              <a:gd name="connsiteX2" fmla="*/ 1836268 w 1986657"/>
              <a:gd name="connsiteY2" fmla="*/ 1743045 h 2040290"/>
              <a:gd name="connsiteX3" fmla="*/ 368047 w 1986657"/>
              <a:gd name="connsiteY3" fmla="*/ 1814762 h 2040290"/>
              <a:gd name="connsiteX4" fmla="*/ 296330 w 1986657"/>
              <a:gd name="connsiteY4" fmla="*/ 277221 h 2040290"/>
              <a:gd name="connsiteX0" fmla="*/ 226683 w 1917010"/>
              <a:gd name="connsiteY0" fmla="*/ 298749 h 1935779"/>
              <a:gd name="connsiteX1" fmla="*/ 1694904 w 1917010"/>
              <a:gd name="connsiteY1" fmla="*/ 209102 h 1935779"/>
              <a:gd name="connsiteX2" fmla="*/ 1766621 w 1917010"/>
              <a:gd name="connsiteY2" fmla="*/ 1710785 h 1935779"/>
              <a:gd name="connsiteX3" fmla="*/ 298400 w 1917010"/>
              <a:gd name="connsiteY3" fmla="*/ 1782502 h 1935779"/>
              <a:gd name="connsiteX4" fmla="*/ 226683 w 1917010"/>
              <a:gd name="connsiteY4" fmla="*/ 298749 h 1935779"/>
              <a:gd name="connsiteX0" fmla="*/ 147918 w 1821904"/>
              <a:gd name="connsiteY0" fmla="*/ 201713 h 1835834"/>
              <a:gd name="connsiteX1" fmla="*/ 1580281 w 1821904"/>
              <a:gd name="connsiteY1" fmla="*/ 165854 h 1835834"/>
              <a:gd name="connsiteX2" fmla="*/ 1687856 w 1821904"/>
              <a:gd name="connsiteY2" fmla="*/ 1613749 h 1835834"/>
              <a:gd name="connsiteX3" fmla="*/ 219635 w 1821904"/>
              <a:gd name="connsiteY3" fmla="*/ 1685466 h 1835834"/>
              <a:gd name="connsiteX4" fmla="*/ 147918 w 1821904"/>
              <a:gd name="connsiteY4" fmla="*/ 201713 h 1835834"/>
              <a:gd name="connsiteX0" fmla="*/ 144052 w 1771722"/>
              <a:gd name="connsiteY0" fmla="*/ 202892 h 1845730"/>
              <a:gd name="connsiteX1" fmla="*/ 1576415 w 1771722"/>
              <a:gd name="connsiteY1" fmla="*/ 167033 h 1845730"/>
              <a:gd name="connsiteX2" fmla="*/ 1612272 w 1771722"/>
              <a:gd name="connsiteY2" fmla="*/ 1632858 h 1845730"/>
              <a:gd name="connsiteX3" fmla="*/ 215769 w 1771722"/>
              <a:gd name="connsiteY3" fmla="*/ 1686645 h 1845730"/>
              <a:gd name="connsiteX4" fmla="*/ 144052 w 1771722"/>
              <a:gd name="connsiteY4" fmla="*/ 202892 h 1845730"/>
              <a:gd name="connsiteX0" fmla="*/ 144052 w 1915327"/>
              <a:gd name="connsiteY0" fmla="*/ 202892 h 1926728"/>
              <a:gd name="connsiteX1" fmla="*/ 1576415 w 1915327"/>
              <a:gd name="connsiteY1" fmla="*/ 167033 h 1926728"/>
              <a:gd name="connsiteX2" fmla="*/ 1612272 w 1915327"/>
              <a:gd name="connsiteY2" fmla="*/ 1632858 h 1926728"/>
              <a:gd name="connsiteX3" fmla="*/ 215769 w 1915327"/>
              <a:gd name="connsiteY3" fmla="*/ 1686645 h 1926728"/>
              <a:gd name="connsiteX4" fmla="*/ 144052 w 1915327"/>
              <a:gd name="connsiteY4" fmla="*/ 202892 h 1926728"/>
              <a:gd name="connsiteX0" fmla="*/ 144052 w 2007455"/>
              <a:gd name="connsiteY0" fmla="*/ 315332 h 2039168"/>
              <a:gd name="connsiteX1" fmla="*/ 1576415 w 2007455"/>
              <a:gd name="connsiteY1" fmla="*/ 279473 h 2039168"/>
              <a:gd name="connsiteX2" fmla="*/ 1612272 w 2007455"/>
              <a:gd name="connsiteY2" fmla="*/ 1745298 h 2039168"/>
              <a:gd name="connsiteX3" fmla="*/ 215769 w 2007455"/>
              <a:gd name="connsiteY3" fmla="*/ 1799085 h 2039168"/>
              <a:gd name="connsiteX4" fmla="*/ 144052 w 2007455"/>
              <a:gd name="connsiteY4" fmla="*/ 315332 h 2039168"/>
              <a:gd name="connsiteX0" fmla="*/ 144052 w 1994826"/>
              <a:gd name="connsiteY0" fmla="*/ 315332 h 2039168"/>
              <a:gd name="connsiteX1" fmla="*/ 1576415 w 1994826"/>
              <a:gd name="connsiteY1" fmla="*/ 279473 h 2039168"/>
              <a:gd name="connsiteX2" fmla="*/ 1612272 w 1994826"/>
              <a:gd name="connsiteY2" fmla="*/ 1745298 h 2039168"/>
              <a:gd name="connsiteX3" fmla="*/ 215769 w 1994826"/>
              <a:gd name="connsiteY3" fmla="*/ 1799085 h 2039168"/>
              <a:gd name="connsiteX4" fmla="*/ 144052 w 1994826"/>
              <a:gd name="connsiteY4" fmla="*/ 315332 h 2039168"/>
              <a:gd name="connsiteX0" fmla="*/ 144052 w 1932545"/>
              <a:gd name="connsiteY0" fmla="*/ 315332 h 2075911"/>
              <a:gd name="connsiteX1" fmla="*/ 1576415 w 1932545"/>
              <a:gd name="connsiteY1" fmla="*/ 279473 h 2075911"/>
              <a:gd name="connsiteX2" fmla="*/ 1612272 w 1932545"/>
              <a:gd name="connsiteY2" fmla="*/ 1745298 h 2075911"/>
              <a:gd name="connsiteX3" fmla="*/ 215769 w 1932545"/>
              <a:gd name="connsiteY3" fmla="*/ 1799085 h 2075911"/>
              <a:gd name="connsiteX4" fmla="*/ 144052 w 1932545"/>
              <a:gd name="connsiteY4" fmla="*/ 315332 h 2075911"/>
              <a:gd name="connsiteX0" fmla="*/ 251633 w 2040126"/>
              <a:gd name="connsiteY0" fmla="*/ 315332 h 2131604"/>
              <a:gd name="connsiteX1" fmla="*/ 1683996 w 2040126"/>
              <a:gd name="connsiteY1" fmla="*/ 279473 h 2131604"/>
              <a:gd name="connsiteX2" fmla="*/ 1719853 w 2040126"/>
              <a:gd name="connsiteY2" fmla="*/ 1745298 h 2131604"/>
              <a:gd name="connsiteX3" fmla="*/ 323350 w 2040126"/>
              <a:gd name="connsiteY3" fmla="*/ 1799085 h 2131604"/>
              <a:gd name="connsiteX4" fmla="*/ 251633 w 2040126"/>
              <a:gd name="connsiteY4" fmla="*/ 315332 h 2131604"/>
              <a:gd name="connsiteX0" fmla="*/ 251633 w 1989434"/>
              <a:gd name="connsiteY0" fmla="*/ 315332 h 2031256"/>
              <a:gd name="connsiteX1" fmla="*/ 1683996 w 1989434"/>
              <a:gd name="connsiteY1" fmla="*/ 279473 h 2031256"/>
              <a:gd name="connsiteX2" fmla="*/ 1719853 w 1989434"/>
              <a:gd name="connsiteY2" fmla="*/ 1745298 h 2031256"/>
              <a:gd name="connsiteX3" fmla="*/ 323350 w 1989434"/>
              <a:gd name="connsiteY3" fmla="*/ 1799085 h 2031256"/>
              <a:gd name="connsiteX4" fmla="*/ 251633 w 1989434"/>
              <a:gd name="connsiteY4" fmla="*/ 315332 h 2031256"/>
              <a:gd name="connsiteX0" fmla="*/ 251633 w 2019070"/>
              <a:gd name="connsiteY0" fmla="*/ 307618 h 2023542"/>
              <a:gd name="connsiteX1" fmla="*/ 1683996 w 2019070"/>
              <a:gd name="connsiteY1" fmla="*/ 271759 h 2023542"/>
              <a:gd name="connsiteX2" fmla="*/ 1719853 w 2019070"/>
              <a:gd name="connsiteY2" fmla="*/ 1737584 h 2023542"/>
              <a:gd name="connsiteX3" fmla="*/ 323350 w 2019070"/>
              <a:gd name="connsiteY3" fmla="*/ 1791371 h 2023542"/>
              <a:gd name="connsiteX4" fmla="*/ 251633 w 2019070"/>
              <a:gd name="connsiteY4" fmla="*/ 307618 h 2023542"/>
              <a:gd name="connsiteX0" fmla="*/ 215616 w 1983053"/>
              <a:gd name="connsiteY0" fmla="*/ 307618 h 2031178"/>
              <a:gd name="connsiteX1" fmla="*/ 1647979 w 1983053"/>
              <a:gd name="connsiteY1" fmla="*/ 271759 h 2031178"/>
              <a:gd name="connsiteX2" fmla="*/ 1683836 w 1983053"/>
              <a:gd name="connsiteY2" fmla="*/ 1737584 h 2031178"/>
              <a:gd name="connsiteX3" fmla="*/ 287333 w 1983053"/>
              <a:gd name="connsiteY3" fmla="*/ 1791371 h 2031178"/>
              <a:gd name="connsiteX4" fmla="*/ 215616 w 1983053"/>
              <a:gd name="connsiteY4" fmla="*/ 307618 h 2031178"/>
              <a:gd name="connsiteX0" fmla="*/ 276323 w 2043760"/>
              <a:gd name="connsiteY0" fmla="*/ 341080 h 2064640"/>
              <a:gd name="connsiteX1" fmla="*/ 1708686 w 2043760"/>
              <a:gd name="connsiteY1" fmla="*/ 305221 h 2064640"/>
              <a:gd name="connsiteX2" fmla="*/ 1744543 w 2043760"/>
              <a:gd name="connsiteY2" fmla="*/ 1771046 h 2064640"/>
              <a:gd name="connsiteX3" fmla="*/ 348040 w 2043760"/>
              <a:gd name="connsiteY3" fmla="*/ 1824833 h 2064640"/>
              <a:gd name="connsiteX4" fmla="*/ 276323 w 2043760"/>
              <a:gd name="connsiteY4" fmla="*/ 341080 h 2064640"/>
              <a:gd name="connsiteX0" fmla="*/ 215616 w 1971769"/>
              <a:gd name="connsiteY0" fmla="*/ 320064 h 2039169"/>
              <a:gd name="connsiteX1" fmla="*/ 1647979 w 1971769"/>
              <a:gd name="connsiteY1" fmla="*/ 266275 h 2039169"/>
              <a:gd name="connsiteX2" fmla="*/ 1683836 w 1971769"/>
              <a:gd name="connsiteY2" fmla="*/ 1750030 h 2039169"/>
              <a:gd name="connsiteX3" fmla="*/ 287333 w 1971769"/>
              <a:gd name="connsiteY3" fmla="*/ 1803817 h 2039169"/>
              <a:gd name="connsiteX4" fmla="*/ 215616 w 1971769"/>
              <a:gd name="connsiteY4" fmla="*/ 320064 h 2039169"/>
              <a:gd name="connsiteX0" fmla="*/ 269286 w 2025439"/>
              <a:gd name="connsiteY0" fmla="*/ 346970 h 2066075"/>
              <a:gd name="connsiteX1" fmla="*/ 1701649 w 2025439"/>
              <a:gd name="connsiteY1" fmla="*/ 293181 h 2066075"/>
              <a:gd name="connsiteX2" fmla="*/ 1737506 w 2025439"/>
              <a:gd name="connsiteY2" fmla="*/ 1776936 h 2066075"/>
              <a:gd name="connsiteX3" fmla="*/ 341003 w 2025439"/>
              <a:gd name="connsiteY3" fmla="*/ 1830723 h 2066075"/>
              <a:gd name="connsiteX4" fmla="*/ 269286 w 2025439"/>
              <a:gd name="connsiteY4" fmla="*/ 346970 h 2066075"/>
              <a:gd name="connsiteX0" fmla="*/ 269286 w 2010333"/>
              <a:gd name="connsiteY0" fmla="*/ 339455 h 2058560"/>
              <a:gd name="connsiteX1" fmla="*/ 1701649 w 2010333"/>
              <a:gd name="connsiteY1" fmla="*/ 285666 h 2058560"/>
              <a:gd name="connsiteX2" fmla="*/ 1737506 w 2010333"/>
              <a:gd name="connsiteY2" fmla="*/ 1769421 h 2058560"/>
              <a:gd name="connsiteX3" fmla="*/ 341003 w 2010333"/>
              <a:gd name="connsiteY3" fmla="*/ 1823208 h 2058560"/>
              <a:gd name="connsiteX4" fmla="*/ 269286 w 2010333"/>
              <a:gd name="connsiteY4" fmla="*/ 339455 h 2058560"/>
              <a:gd name="connsiteX0" fmla="*/ 269286 w 2010333"/>
              <a:gd name="connsiteY0" fmla="*/ 339455 h 2027988"/>
              <a:gd name="connsiteX1" fmla="*/ 1701649 w 2010333"/>
              <a:gd name="connsiteY1" fmla="*/ 285666 h 2027988"/>
              <a:gd name="connsiteX2" fmla="*/ 1737506 w 2010333"/>
              <a:gd name="connsiteY2" fmla="*/ 1769421 h 2027988"/>
              <a:gd name="connsiteX3" fmla="*/ 341003 w 2010333"/>
              <a:gd name="connsiteY3" fmla="*/ 1823208 h 2027988"/>
              <a:gd name="connsiteX4" fmla="*/ 269286 w 2010333"/>
              <a:gd name="connsiteY4" fmla="*/ 339455 h 2027988"/>
              <a:gd name="connsiteX0" fmla="*/ 269286 w 2033724"/>
              <a:gd name="connsiteY0" fmla="*/ 339455 h 2039332"/>
              <a:gd name="connsiteX1" fmla="*/ 1701649 w 2033724"/>
              <a:gd name="connsiteY1" fmla="*/ 285666 h 2039332"/>
              <a:gd name="connsiteX2" fmla="*/ 1737506 w 2033724"/>
              <a:gd name="connsiteY2" fmla="*/ 1769421 h 2039332"/>
              <a:gd name="connsiteX3" fmla="*/ 341003 w 2033724"/>
              <a:gd name="connsiteY3" fmla="*/ 1823208 h 2039332"/>
              <a:gd name="connsiteX4" fmla="*/ 269286 w 2033724"/>
              <a:gd name="connsiteY4" fmla="*/ 339455 h 2039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3724" h="2039332">
                <a:moveTo>
                  <a:pt x="269286" y="339455"/>
                </a:moveTo>
                <a:cubicBezTo>
                  <a:pt x="639495" y="-6449"/>
                  <a:pt x="1170076" y="-185746"/>
                  <a:pt x="1701649" y="285666"/>
                </a:cubicBezTo>
                <a:cubicBezTo>
                  <a:pt x="2233222" y="757078"/>
                  <a:pt x="2035997" y="1477305"/>
                  <a:pt x="1737506" y="1769421"/>
                </a:cubicBezTo>
                <a:cubicBezTo>
                  <a:pt x="1439015" y="2061537"/>
                  <a:pt x="782929" y="2169113"/>
                  <a:pt x="341003" y="1823208"/>
                </a:cubicBezTo>
                <a:cubicBezTo>
                  <a:pt x="-100923" y="1477303"/>
                  <a:pt x="-100923" y="685359"/>
                  <a:pt x="269286" y="339455"/>
                </a:cubicBezTo>
                <a:close/>
              </a:path>
            </a:pathLst>
          </a:custGeom>
        </p:spPr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02185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D19F42F-3777-66F3-A780-1FE63F238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5D4E-D8D2-482D-8B52-878695F94072}" type="slidenum">
              <a:rPr lang="lv-LV" smtClean="0"/>
              <a:pPr/>
              <a:t>3</a:t>
            </a:fld>
            <a:endParaRPr lang="lv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BB63C-07DA-8AC5-F85F-D8ED0CF5E4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C86227-D332-C470-A4EC-FF2EC5D131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B5EAA6-D28F-6EAA-E875-AAB2924C2A8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19432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B1CEDA-A318-C347-5A30-4EA11754E5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numCol="1"/>
          <a:lstStyle/>
          <a:p>
            <a:endParaRPr lang="lv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2D7B9-37D2-13F1-ACDE-B601C974540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FCA114-15DA-A171-70D9-BF83EA88F71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LV" smtClean="0"/>
              <a:pPr/>
              <a:t>4</a:t>
            </a:fld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2720350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2E0573-2201-B454-5683-21E0BA2764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numCol="1"/>
          <a:lstStyle/>
          <a:p>
            <a:endParaRPr lang="lv-LV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537F80-1A1D-9D16-3613-F35010130B2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LV" smtClean="0"/>
              <a:pPr/>
              <a:t>5</a:t>
            </a:fld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3950976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3496849-0760-D884-9158-6E208700113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7AB7D8-C45F-2D17-846B-3AD1836C1DA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LV" smtClean="0"/>
              <a:pPr/>
              <a:t>6</a:t>
            </a:fld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453319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5F01D2B-D1CF-67A6-2217-2BF7DE7A23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619FEB-43C4-26EE-AE28-EF0D98B5CF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178B753-4C63-C852-932E-C6C26FC6F23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AF9BD84-72E1-0D50-E57D-92D3A6EA39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09AAF48-16F3-93B2-9D78-26096452738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1C98912-401B-7ED3-6FEE-11975BF5652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EDCC376-E47D-D9F1-F6AB-2D9B4DFA043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7AE67C0-A12C-9592-8D28-BAD0BD86F67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E4FA629-CE75-6C12-AEC5-F4516FBB544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20C8706-B446-CB15-15ED-95C3A6880B7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LV" smtClean="0"/>
              <a:pPr/>
              <a:t>7</a:t>
            </a:fld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3494517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3D0DF72-3CC5-7DF0-8E72-964A802F27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9A5A0D-E15A-7F40-41FC-DA9CDD1D1C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1462BAB-29E6-FBE6-F626-72A9A2DCF40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01DE50D-DEDA-9AA7-810B-1E26839B7ED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9060B4F-2EE8-3E2E-7CB9-25485AC72AF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5C56177-E098-16A3-3224-F4F8EE811B8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D148A3F-5A74-5521-C159-37A81D6F3E5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LV" smtClean="0"/>
              <a:pPr/>
              <a:t>8</a:t>
            </a:fld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1046800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487B679-E723-DE6B-2359-688ABD145D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270250" y="4816475"/>
            <a:ext cx="13563600" cy="1248422"/>
          </a:xfrm>
        </p:spPr>
        <p:txBody>
          <a:bodyPr/>
          <a:lstStyle/>
          <a:p>
            <a:r>
              <a:rPr lang="lv-LV" b="1" dirty="0"/>
              <a:t>STEP INTO THE FUTURE WITH TSI! </a:t>
            </a:r>
            <a:endParaRPr lang="en-LV" b="1" dirty="0"/>
          </a:p>
        </p:txBody>
      </p:sp>
      <p:pic>
        <p:nvPicPr>
          <p:cNvPr id="4" name="Picture 3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C51FFB13-805D-7E09-81A4-9A1F78D672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1" t="11957" r="80909" b="11981"/>
          <a:stretch/>
        </p:blipFill>
        <p:spPr>
          <a:xfrm>
            <a:off x="4294025" y="9863875"/>
            <a:ext cx="457200" cy="437031"/>
          </a:xfrm>
          <a:prstGeom prst="rect">
            <a:avLst/>
          </a:prstGeom>
        </p:spPr>
      </p:pic>
      <p:pic>
        <p:nvPicPr>
          <p:cNvPr id="5" name="Picture 4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74255B6D-D800-B3DA-F42A-798694EEFD4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0" t="14833" r="57761" b="14956"/>
          <a:stretch/>
        </p:blipFill>
        <p:spPr>
          <a:xfrm>
            <a:off x="7154496" y="9858721"/>
            <a:ext cx="423582" cy="403413"/>
          </a:xfrm>
          <a:prstGeom prst="rect">
            <a:avLst/>
          </a:prstGeom>
        </p:spPr>
      </p:pic>
      <p:pic>
        <p:nvPicPr>
          <p:cNvPr id="6" name="Picture 5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FA072862-9319-F36D-1C3A-C2771354E0B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24" t="13907" r="22510" b="12371"/>
          <a:stretch/>
        </p:blipFill>
        <p:spPr>
          <a:xfrm>
            <a:off x="10671680" y="9876181"/>
            <a:ext cx="416859" cy="423583"/>
          </a:xfrm>
          <a:prstGeom prst="rect">
            <a:avLst/>
          </a:prstGeom>
        </p:spPr>
      </p:pic>
      <p:pic>
        <p:nvPicPr>
          <p:cNvPr id="7" name="Picture 6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E2D225EC-72CF-7127-6419-99F57903454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35" t="15151" r="2123" b="15809"/>
          <a:stretch/>
        </p:blipFill>
        <p:spPr>
          <a:xfrm>
            <a:off x="17508244" y="9866151"/>
            <a:ext cx="403411" cy="3966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5508D69-D87F-5DFB-ABAD-B814EE5AA1CA}"/>
              </a:ext>
            </a:extLst>
          </p:cNvPr>
          <p:cNvSpPr txBox="1"/>
          <p:nvPr/>
        </p:nvSpPr>
        <p:spPr>
          <a:xfrm>
            <a:off x="4697436" y="9897724"/>
            <a:ext cx="1875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>
                <a:solidFill>
                  <a:schemeClr val="bg1"/>
                </a:solidFill>
              </a:rPr>
              <a:t>TSI page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5C95A1-0971-83A7-C0BE-03ACCEC8FAB2}"/>
              </a:ext>
            </a:extLst>
          </p:cNvPr>
          <p:cNvSpPr txBox="1"/>
          <p:nvPr/>
        </p:nvSpPr>
        <p:spPr>
          <a:xfrm>
            <a:off x="7562949" y="9903995"/>
            <a:ext cx="1875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>
                <a:solidFill>
                  <a:schemeClr val="bg1"/>
                </a:solidFill>
              </a:rPr>
              <a:t>TSI_university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E5CDBA-5116-4EF5-BC68-B123221E5208}"/>
              </a:ext>
            </a:extLst>
          </p:cNvPr>
          <p:cNvSpPr txBox="1"/>
          <p:nvPr/>
        </p:nvSpPr>
        <p:spPr>
          <a:xfrm>
            <a:off x="11024663" y="9890805"/>
            <a:ext cx="5548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>
                <a:solidFill>
                  <a:schemeClr val="bg1"/>
                </a:solidFill>
              </a:rPr>
              <a:t>Transport and Telecommunication Institute (TSI)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725E98-226F-EB1E-1DCD-9B674857ECD0}"/>
              </a:ext>
            </a:extLst>
          </p:cNvPr>
          <p:cNvSpPr txBox="1"/>
          <p:nvPr/>
        </p:nvSpPr>
        <p:spPr>
          <a:xfrm>
            <a:off x="17901569" y="9858721"/>
            <a:ext cx="1875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>
                <a:solidFill>
                  <a:schemeClr val="bg1"/>
                </a:solidFill>
              </a:rPr>
              <a:t>TSIRiga</a:t>
            </a:r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40063FB-0105-1FBD-EA67-8C19DE3064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50" y="9769475"/>
            <a:ext cx="1813568" cy="62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624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20360</TotalTime>
  <Words>34</Words>
  <Application>Microsoft Office PowerPoint</Application>
  <PresentationFormat>Custom</PresentationFormat>
  <Paragraphs>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TSI_prezentācija_zila</dc:title>
  <dc:creator>Inese Romaņeca</dc:creator>
  <cp:lastModifiedBy>Inese Romaņeca</cp:lastModifiedBy>
  <cp:revision>525</cp:revision>
  <cp:lastPrinted>2023-11-03T09:41:22Z</cp:lastPrinted>
  <dcterms:created xsi:type="dcterms:W3CDTF">2023-02-06T15:27:12Z</dcterms:created>
  <dcterms:modified xsi:type="dcterms:W3CDTF">2024-03-13T07:58:37Z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2022-06-13T00:00:00Z</vt:filetime>
  </property>
  <property fmtid="{D5CDD505-2E9C-101B-9397-08002B2CF9AE}" pid="3" name="Creator">
    <vt:lpwstr>Adobe Illustrator 26.0 (Macintosh)</vt:lpwstr>
  </property>
  <property fmtid="{D5CDD505-2E9C-101B-9397-08002B2CF9AE}" pid="4" name="LastSaved">
    <vt:filetime>2023-02-06T00:00:00Z</vt:filetime>
  </property>
  <property fmtid="{D5CDD505-2E9C-101B-9397-08002B2CF9AE}" pid="5" name="NXPowerLiteLastOptimized">
    <vt:lpwstr>9621645</vt:lpwstr>
  </property>
  <property fmtid="{D5CDD505-2E9C-101B-9397-08002B2CF9AE}" pid="6" name="NXPowerLiteSettings">
    <vt:lpwstr>F7000400038000</vt:lpwstr>
  </property>
  <property fmtid="{D5CDD505-2E9C-101B-9397-08002B2CF9AE}" pid="7" name="NXPowerLiteVersion">
    <vt:lpwstr>S9.2.0</vt:lpwstr>
  </property>
  <property fmtid="{D5CDD505-2E9C-101B-9397-08002B2CF9AE}" pid="8" name="Producer">
    <vt:lpwstr>Adobe PDF library 16.03</vt:lpwstr>
  </property>
</Properties>
</file>