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3" r:id="rId1"/>
  </p:sldMasterIdLst>
  <p:notesMasterIdLst>
    <p:notesMasterId r:id="rId59"/>
  </p:notesMasterIdLst>
  <p:handoutMasterIdLst>
    <p:handoutMasterId r:id="rId60"/>
  </p:handoutMasterIdLst>
  <p:sldIdLst>
    <p:sldId id="276" r:id="rId2"/>
    <p:sldId id="2329" r:id="rId3"/>
    <p:sldId id="2425" r:id="rId4"/>
    <p:sldId id="2335" r:id="rId5"/>
    <p:sldId id="2327" r:id="rId6"/>
    <p:sldId id="2332" r:id="rId7"/>
    <p:sldId id="2333" r:id="rId8"/>
    <p:sldId id="2334" r:id="rId9"/>
    <p:sldId id="2345" r:id="rId10"/>
    <p:sldId id="2346" r:id="rId11"/>
    <p:sldId id="2347" r:id="rId12"/>
    <p:sldId id="2394" r:id="rId13"/>
    <p:sldId id="2395" r:id="rId14"/>
    <p:sldId id="2396" r:id="rId15"/>
    <p:sldId id="2397" r:id="rId16"/>
    <p:sldId id="2353" r:id="rId17"/>
    <p:sldId id="2358" r:id="rId18"/>
    <p:sldId id="2361" r:id="rId19"/>
    <p:sldId id="2398" r:id="rId20"/>
    <p:sldId id="2399" r:id="rId21"/>
    <p:sldId id="2401" r:id="rId22"/>
    <p:sldId id="2402" r:id="rId23"/>
    <p:sldId id="2403" r:id="rId24"/>
    <p:sldId id="2400" r:id="rId25"/>
    <p:sldId id="2404" r:id="rId26"/>
    <p:sldId id="2405" r:id="rId27"/>
    <p:sldId id="2406" r:id="rId28"/>
    <p:sldId id="2407" r:id="rId29"/>
    <p:sldId id="2408" r:id="rId30"/>
    <p:sldId id="2409" r:id="rId31"/>
    <p:sldId id="2410" r:id="rId32"/>
    <p:sldId id="2411" r:id="rId33"/>
    <p:sldId id="2412" r:id="rId34"/>
    <p:sldId id="2413" r:id="rId35"/>
    <p:sldId id="2414" r:id="rId36"/>
    <p:sldId id="2415" r:id="rId37"/>
    <p:sldId id="2416" r:id="rId38"/>
    <p:sldId id="2417" r:id="rId39"/>
    <p:sldId id="2418" r:id="rId40"/>
    <p:sldId id="2419" r:id="rId41"/>
    <p:sldId id="2420" r:id="rId42"/>
    <p:sldId id="2421" r:id="rId43"/>
    <p:sldId id="2422" r:id="rId44"/>
    <p:sldId id="2423" r:id="rId45"/>
    <p:sldId id="2424" r:id="rId46"/>
    <p:sldId id="2359" r:id="rId47"/>
    <p:sldId id="2383" r:id="rId48"/>
    <p:sldId id="2384" r:id="rId49"/>
    <p:sldId id="2385" r:id="rId50"/>
    <p:sldId id="2386" r:id="rId51"/>
    <p:sldId id="2387" r:id="rId52"/>
    <p:sldId id="2388" r:id="rId53"/>
    <p:sldId id="2389" r:id="rId54"/>
    <p:sldId id="2390" r:id="rId55"/>
    <p:sldId id="2391" r:id="rId56"/>
    <p:sldId id="2392" r:id="rId57"/>
    <p:sldId id="2393" r:id="rId58"/>
  </p:sldIdLst>
  <p:sldSz cx="20104100" cy="11309350"/>
  <p:notesSz cx="20104100" cy="113093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93335C-1C0A-530C-59DC-A125306F54B9}" name="Marija Lobanova" initials="ML" userId="S::Lobanova.M@students.tsi.lv::9bdd9a78-326b-4b0a-a340-514ea6e1b9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203864"/>
    <a:srgbClr val="F761FB"/>
    <a:srgbClr val="0DA9D3"/>
    <a:srgbClr val="F6C02B"/>
    <a:srgbClr val="104774"/>
    <a:srgbClr val="5E2657"/>
    <a:srgbClr val="820260"/>
    <a:srgbClr val="780C6B"/>
    <a:srgbClr val="004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3935" autoAdjust="0"/>
  </p:normalViewPr>
  <p:slideViewPr>
    <p:cSldViewPr>
      <p:cViewPr>
        <p:scale>
          <a:sx n="37" d="100"/>
          <a:sy n="37" d="100"/>
        </p:scale>
        <p:origin x="1062" y="246"/>
      </p:cViewPr>
      <p:guideLst>
        <p:guide orient="horz" pos="2880"/>
        <p:guide pos="2160"/>
      </p:guideLst>
    </p:cSldViewPr>
  </p:slideViewPr>
  <p:notesTextViewPr>
    <p:cViewPr>
      <p:scale>
        <a:sx n="100" d="100"/>
        <a:sy n="100" d="100"/>
      </p:scale>
      <p:origin x="0" y="0"/>
    </p:cViewPr>
  </p:notesTextViewPr>
  <p:notesViewPr>
    <p:cSldViewPr>
      <p:cViewPr varScale="1">
        <p:scale>
          <a:sx n="86" d="100"/>
          <a:sy n="86" d="100"/>
        </p:scale>
        <p:origin x="256" y="4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98FC2C-E965-D0EA-0639-B6765481B07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LV"/>
          </a:p>
        </p:txBody>
      </p:sp>
      <p:sp>
        <p:nvSpPr>
          <p:cNvPr id="3" name="Date Placeholder 2">
            <a:extLst>
              <a:ext uri="{FF2B5EF4-FFF2-40B4-BE49-F238E27FC236}">
                <a16:creationId xmlns:a16="http://schemas.microsoft.com/office/drawing/2014/main" id="{C097ADB0-92B6-1EF6-A2AD-FABFDD1D1ABF}"/>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25DF4F33-D0A8-854F-BB3B-DBC412F74FE6}" type="datetimeFigureOut">
              <a:rPr lang="en-LV" smtClean="0"/>
              <a:t>09/09/2024</a:t>
            </a:fld>
            <a:endParaRPr lang="en-LV"/>
          </a:p>
        </p:txBody>
      </p:sp>
      <p:sp>
        <p:nvSpPr>
          <p:cNvPr id="4" name="Footer Placeholder 3">
            <a:extLst>
              <a:ext uri="{FF2B5EF4-FFF2-40B4-BE49-F238E27FC236}">
                <a16:creationId xmlns:a16="http://schemas.microsoft.com/office/drawing/2014/main" id="{90A69179-EB22-3EA5-4C37-F897BFFCFEFE}"/>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LV"/>
          </a:p>
        </p:txBody>
      </p:sp>
      <p:sp>
        <p:nvSpPr>
          <p:cNvPr id="5" name="Slide Number Placeholder 4">
            <a:extLst>
              <a:ext uri="{FF2B5EF4-FFF2-40B4-BE49-F238E27FC236}">
                <a16:creationId xmlns:a16="http://schemas.microsoft.com/office/drawing/2014/main" id="{E9971333-4459-C47C-5850-D6F4C8BAED9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B8CF374-9093-8A43-B6B0-9C6C15485A58}" type="slidenum">
              <a:rPr lang="en-LV" smtClean="0"/>
              <a:t>‹#›</a:t>
            </a:fld>
            <a:endParaRPr lang="en-LV"/>
          </a:p>
        </p:txBody>
      </p:sp>
    </p:spTree>
    <p:extLst>
      <p:ext uri="{BB962C8B-B14F-4D97-AF65-F5344CB8AC3E}">
        <p14:creationId xmlns:p14="http://schemas.microsoft.com/office/powerpoint/2010/main" val="1265185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5425059-ADBD-CC4D-BD89-96D51ECF49ED}" type="datetimeFigureOut">
              <a:rPr lang="en-LV" smtClean="0"/>
              <a:t>09/09/2024</a:t>
            </a:fld>
            <a:endParaRPr lang="en-LV"/>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6BBB3C5-409C-094F-9AD6-ACC399E80A51}" type="slidenum">
              <a:rPr lang="en-LV" smtClean="0"/>
              <a:t>‹#›</a:t>
            </a:fld>
            <a:endParaRPr lang="en-LV"/>
          </a:p>
        </p:txBody>
      </p:sp>
    </p:spTree>
    <p:extLst>
      <p:ext uri="{BB962C8B-B14F-4D97-AF65-F5344CB8AC3E}">
        <p14:creationId xmlns:p14="http://schemas.microsoft.com/office/powerpoint/2010/main" val="323242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lv-LV"/>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530067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519722405"/>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49445183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11B8A56-A4C6-813B-10F3-E43F0190C802}"/>
              </a:ext>
            </a:extLst>
          </p:cNvPr>
          <p:cNvSpPr/>
          <p:nvPr userDrawn="1"/>
        </p:nvSpPr>
        <p:spPr>
          <a:xfrm>
            <a:off x="364172" y="353695"/>
            <a:ext cx="19375755" cy="10601960"/>
          </a:xfrm>
          <a:custGeom>
            <a:avLst/>
            <a:gdLst/>
            <a:ahLst/>
            <a:cxnLst/>
            <a:rect l="l" t="t" r="r" b="b"/>
            <a:pathLst>
              <a:path w="19375755" h="10601960">
                <a:moveTo>
                  <a:pt x="19375608" y="0"/>
                </a:moveTo>
                <a:lnTo>
                  <a:pt x="0" y="0"/>
                </a:lnTo>
                <a:lnTo>
                  <a:pt x="0" y="10601530"/>
                </a:lnTo>
                <a:lnTo>
                  <a:pt x="19375608" y="10601530"/>
                </a:lnTo>
                <a:lnTo>
                  <a:pt x="19375608" y="0"/>
                </a:lnTo>
                <a:close/>
              </a:path>
            </a:pathLst>
          </a:custGeom>
          <a:solidFill>
            <a:srgbClr val="104774"/>
          </a:solidFill>
        </p:spPr>
        <p:txBody>
          <a:bodyPr wrap="square" lIns="0" tIns="0" rIns="0" bIns="0" rtlCol="0"/>
          <a:lstStyle/>
          <a:p>
            <a:endParaRPr/>
          </a:p>
        </p:txBody>
      </p:sp>
      <p:sp>
        <p:nvSpPr>
          <p:cNvPr id="6" name="Holder 6"/>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chemeClr val="bg1"/>
                </a:solidFill>
              </a:defRPr>
            </a:lvl1pPr>
          </a:lstStyle>
          <a:p>
            <a:fld id="{B6F15528-21DE-4FAA-801E-634DDDAF4B2B}" type="slidenum">
              <a:rPr lang="en-LV" smtClean="0"/>
              <a:pPr/>
              <a:t>‹#›</a:t>
            </a:fld>
            <a:endParaRPr lang="en-LV" dirty="0"/>
          </a:p>
        </p:txBody>
      </p:sp>
      <p:sp>
        <p:nvSpPr>
          <p:cNvPr id="21" name="Text Placeholder 20">
            <a:extLst>
              <a:ext uri="{FF2B5EF4-FFF2-40B4-BE49-F238E27FC236}">
                <a16:creationId xmlns:a16="http://schemas.microsoft.com/office/drawing/2014/main" id="{EC12EAAD-A135-3770-D53C-E664DE782645}"/>
              </a:ext>
            </a:extLst>
          </p:cNvPr>
          <p:cNvSpPr>
            <a:spLocks noGrp="1"/>
          </p:cNvSpPr>
          <p:nvPr>
            <p:ph type="body" sz="quarter" idx="11" hasCustomPrompt="1"/>
          </p:nvPr>
        </p:nvSpPr>
        <p:spPr>
          <a:xfrm>
            <a:off x="1822450" y="2638742"/>
            <a:ext cx="10744200" cy="5680075"/>
          </a:xfrm>
          <a:prstGeom prst="rect">
            <a:avLst/>
          </a:prstGeom>
        </p:spPr>
        <p:txBody>
          <a:bodyPr/>
          <a:lstStyle>
            <a:lvl1pPr>
              <a:lnSpc>
                <a:spcPts val="14950"/>
              </a:lnSpc>
              <a:defRPr sz="9000" b="1" spc="0">
                <a:solidFill>
                  <a:srgbClr val="F6C02B"/>
                </a:solidFill>
                <a:latin typeface="+mj-lt"/>
              </a:defRPr>
            </a:lvl1pPr>
          </a:lstStyle>
          <a:p>
            <a:pPr lvl="0"/>
            <a:r>
              <a:rPr lang="en-GB" dirty="0"/>
              <a:t>LOREM IPSUM DOLOR SIT AMET</a:t>
            </a:r>
            <a:endParaRPr lang="en-LV" dirty="0"/>
          </a:p>
        </p:txBody>
      </p:sp>
      <p:sp>
        <p:nvSpPr>
          <p:cNvPr id="5" name="Holder 5"/>
          <p:cNvSpPr>
            <a:spLocks noGrp="1"/>
          </p:cNvSpPr>
          <p:nvPr>
            <p:ph type="dt" sz="half" idx="6"/>
          </p:nvPr>
        </p:nvSpPr>
        <p:spPr>
          <a:xfrm>
            <a:off x="1005205" y="10517696"/>
            <a:ext cx="4623943" cy="565467"/>
          </a:xfrm>
          <a:prstGeom prst="rect">
            <a:avLst/>
          </a:prstGeom>
        </p:spPr>
        <p:txBody>
          <a:bodyPr lIns="0" tIns="0" rIns="0" bIns="0" anchor="ctr"/>
          <a:lstStyle>
            <a:lvl1pPr algn="l">
              <a:defRPr b="0">
                <a:solidFill>
                  <a:schemeClr val="bg1"/>
                </a:solidFill>
              </a:defRPr>
            </a:lvl1pPr>
          </a:lstStyle>
          <a:p>
            <a:r>
              <a:rPr lang="en-US"/>
              <a:t>24/2/23</a:t>
            </a:r>
          </a:p>
        </p:txBody>
      </p:sp>
      <p:pic>
        <p:nvPicPr>
          <p:cNvPr id="2" name="Picture 1">
            <a:extLst>
              <a:ext uri="{FF2B5EF4-FFF2-40B4-BE49-F238E27FC236}">
                <a16:creationId xmlns:a16="http://schemas.microsoft.com/office/drawing/2014/main" id="{4828BBB6-5045-EAE6-B815-741B42B50A0F}"/>
              </a:ext>
            </a:extLst>
          </p:cNvPr>
          <p:cNvPicPr>
            <a:picLocks noChangeAspect="1"/>
          </p:cNvPicPr>
          <p:nvPr userDrawn="1"/>
        </p:nvPicPr>
        <p:blipFill>
          <a:blip r:embed="rId2"/>
          <a:stretch>
            <a:fillRect/>
          </a:stretch>
        </p:blipFill>
        <p:spPr>
          <a:xfrm>
            <a:off x="1974850" y="1006475"/>
            <a:ext cx="4083377" cy="1320292"/>
          </a:xfrm>
          <a:prstGeom prst="rect">
            <a:avLst/>
          </a:prstGeom>
        </p:spPr>
      </p:pic>
    </p:spTree>
    <p:extLst>
      <p:ext uri="{BB962C8B-B14F-4D97-AF65-F5344CB8AC3E}">
        <p14:creationId xmlns:p14="http://schemas.microsoft.com/office/powerpoint/2010/main" val="17969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object 30">
            <a:extLst>
              <a:ext uri="{FF2B5EF4-FFF2-40B4-BE49-F238E27FC236}">
                <a16:creationId xmlns:a16="http://schemas.microsoft.com/office/drawing/2014/main" id="{7F9B8C3D-B7CE-7CBA-59B6-248C753E0B2F}"/>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5" name="Text Placeholder 15">
            <a:extLst>
              <a:ext uri="{FF2B5EF4-FFF2-40B4-BE49-F238E27FC236}">
                <a16:creationId xmlns:a16="http://schemas.microsoft.com/office/drawing/2014/main" id="{D6D1A701-F117-7F3F-4707-D73BBDE319E6}"/>
              </a:ext>
            </a:extLst>
          </p:cNvPr>
          <p:cNvSpPr>
            <a:spLocks noGrp="1"/>
          </p:cNvSpPr>
          <p:nvPr>
            <p:ph type="body" sz="quarter" idx="14" hasCustomPrompt="1"/>
          </p:nvPr>
        </p:nvSpPr>
        <p:spPr>
          <a:xfrm>
            <a:off x="1146692" y="3143688"/>
            <a:ext cx="17810716" cy="6871335"/>
          </a:xfrm>
          <a:prstGeom prst="rect">
            <a:avLst/>
          </a:prstGeom>
        </p:spPr>
        <p:txBody>
          <a:bodyPr numCol="3" spcCol="432000"/>
          <a:lstStyle>
            <a:lvl1pPr marL="0" marR="0" indent="0" algn="just" defTabSz="914400" eaLnBrk="1" fontAlgn="auto" latinLnBrk="0" hangingPunct="1">
              <a:lnSpc>
                <a:spcPct val="100000"/>
              </a:lnSpc>
              <a:spcBef>
                <a:spcPts val="0"/>
              </a:spcBef>
              <a:spcAft>
                <a:spcPts val="0"/>
              </a:spcAft>
              <a:buClrTx/>
              <a:buSzTx/>
              <a:buFontTx/>
              <a:buNone/>
              <a:tabLst/>
              <a:defRPr sz="24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 </a:t>
            </a:r>
            <a:r>
              <a:rPr lang="en-GB" sz="2200" b="0" i="0" dirty="0" err="1">
                <a:solidFill>
                  <a:srgbClr val="0C4873"/>
                </a:solidFill>
                <a:effectLst/>
                <a:latin typeface="+mn-lt"/>
              </a:rPr>
              <a:t>Praesent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vel. </a:t>
            </a:r>
            <a:r>
              <a:rPr lang="en-GB" sz="2200" b="0" i="0" dirty="0" err="1">
                <a:solidFill>
                  <a:srgbClr val="0C4873"/>
                </a:solidFill>
                <a:effectLst/>
                <a:latin typeface="+mn-lt"/>
              </a:rPr>
              <a:t>Posuere</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molestie</a:t>
            </a:r>
            <a:r>
              <a:rPr lang="en-GB" sz="2200" b="0" i="0" dirty="0">
                <a:solidFill>
                  <a:srgbClr val="0C4873"/>
                </a:solidFill>
                <a:effectLst/>
                <a:latin typeface="+mn-lt"/>
              </a:rPr>
              <a:t>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sed. </a:t>
            </a:r>
            <a:r>
              <a:rPr lang="en-GB" sz="2200" b="0" i="0" dirty="0" err="1">
                <a:solidFill>
                  <a:srgbClr val="0C4873"/>
                </a:solidFill>
                <a:effectLst/>
                <a:latin typeface="+mn-lt"/>
              </a:rPr>
              <a:t>Laoreet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cursus sit </a:t>
            </a:r>
            <a:r>
              <a:rPr lang="en-GB" sz="2200" b="0" i="0" dirty="0" err="1">
                <a:solidFill>
                  <a:srgbClr val="0C4873"/>
                </a:solidFill>
                <a:effectLst/>
                <a:latin typeface="+mn-lt"/>
              </a:rPr>
              <a:t>amet</a:t>
            </a:r>
            <a:r>
              <a:rPr lang="en-GB" sz="2200" b="0" i="0" dirty="0">
                <a:solidFill>
                  <a:srgbClr val="0C4873"/>
                </a:solidFill>
                <a:effectLst/>
                <a:latin typeface="+mn-lt"/>
              </a:rPr>
              <a:t> dictum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arcu</a:t>
            </a:r>
            <a:r>
              <a:rPr lang="en-GB" sz="2200" b="0" i="0" dirty="0">
                <a:solidFill>
                  <a:srgbClr val="0C4873"/>
                </a:solidFill>
                <a:effectLst/>
                <a:latin typeface="+mn-lt"/>
              </a:rPr>
              <a:t>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pharetra diam. Mattis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neque</a:t>
            </a:r>
            <a:r>
              <a:rPr lang="en-GB" sz="2200" b="0" i="0" dirty="0">
                <a:solidFill>
                  <a:srgbClr val="0C4873"/>
                </a:solidFill>
                <a:effectLst/>
                <a:latin typeface="+mn-lt"/>
              </a:rPr>
              <a:t>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Nisl</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id.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Sem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aliquet</a:t>
            </a:r>
            <a:r>
              <a:rPr lang="en-GB" sz="2200" b="0" i="0" dirty="0">
                <a:solidFill>
                  <a:srgbClr val="0C4873"/>
                </a:solidFill>
                <a:effectLst/>
                <a:latin typeface="+mn-lt"/>
              </a:rPr>
              <a:t> </a:t>
            </a:r>
            <a:r>
              <a:rPr lang="en-GB" sz="2200" b="0" i="0" dirty="0" err="1">
                <a:solidFill>
                  <a:srgbClr val="0C4873"/>
                </a:solidFill>
                <a:effectLst/>
                <a:latin typeface="+mn-lt"/>
              </a:rPr>
              <a:t>eget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tellus</a:t>
            </a:r>
            <a:r>
              <a:rPr lang="en-GB" sz="2200" b="0" i="0" dirty="0">
                <a:solidFill>
                  <a:srgbClr val="0C4873"/>
                </a:solidFill>
                <a:effectLst/>
                <a:latin typeface="+mn-lt"/>
              </a:rPr>
              <a:t>. Est </a:t>
            </a:r>
            <a:r>
              <a:rPr lang="en-GB" sz="2200" b="0" i="0" dirty="0" err="1">
                <a:solidFill>
                  <a:srgbClr val="0C4873"/>
                </a:solidFill>
                <a:effectLst/>
                <a:latin typeface="+mn-lt"/>
              </a:rPr>
              <a:t>placerat</a:t>
            </a:r>
            <a:r>
              <a:rPr lang="en-GB" sz="2200" b="0" i="0" dirty="0">
                <a:solidFill>
                  <a:srgbClr val="0C4873"/>
                </a:solidFill>
                <a:effectLst/>
                <a:latin typeface="+mn-lt"/>
              </a:rPr>
              <a:t> in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erat</a:t>
            </a:r>
            <a:r>
              <a:rPr lang="en-GB" sz="2200" b="0" i="0" dirty="0">
                <a:solidFill>
                  <a:srgbClr val="0C4873"/>
                </a:solidFill>
                <a:effectLst/>
                <a:latin typeface="+mn-lt"/>
              </a:rPr>
              <a:t> </a:t>
            </a:r>
            <a:r>
              <a:rPr lang="en-GB" sz="2200" b="0" i="0" dirty="0" err="1">
                <a:solidFill>
                  <a:srgbClr val="0C4873"/>
                </a:solidFill>
                <a:effectLst/>
                <a:latin typeface="+mn-lt"/>
              </a:rPr>
              <a:t>imperdiet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sagittis</a:t>
            </a:r>
            <a:r>
              <a:rPr lang="en-GB" sz="2200" b="0" i="0" dirty="0">
                <a:solidFill>
                  <a:srgbClr val="0C4873"/>
                </a:solidFill>
                <a:effectLst/>
                <a:latin typeface="+mn-lt"/>
              </a:rPr>
              <a:t> vitae et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Turpis</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pharetra magna. 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p>
        </p:txBody>
      </p:sp>
      <p:sp>
        <p:nvSpPr>
          <p:cNvPr id="17" name="Text Placeholder 16">
            <a:extLst>
              <a:ext uri="{FF2B5EF4-FFF2-40B4-BE49-F238E27FC236}">
                <a16:creationId xmlns:a16="http://schemas.microsoft.com/office/drawing/2014/main" id="{9ED43A0F-8EF4-6D0D-04D3-A4D27C47C3E5}"/>
              </a:ext>
            </a:extLst>
          </p:cNvPr>
          <p:cNvSpPr>
            <a:spLocks noGrp="1"/>
          </p:cNvSpPr>
          <p:nvPr>
            <p:ph type="body" sz="quarter" idx="15" hasCustomPrompt="1"/>
          </p:nvPr>
        </p:nvSpPr>
        <p:spPr>
          <a:xfrm>
            <a:off x="1168051" y="903317"/>
            <a:ext cx="7027418" cy="1447800"/>
          </a:xfrm>
          <a:prstGeom prst="rect">
            <a:avLst/>
          </a:prstGeom>
        </p:spPr>
        <p:txBody>
          <a:bodyPr/>
          <a:lstStyle>
            <a:lvl1pPr>
              <a:defRPr sz="4050" b="1">
                <a:solidFill>
                  <a:srgbClr val="0F4773"/>
                </a:solidFill>
              </a:defRPr>
            </a:lvl1pPr>
          </a:lstStyle>
          <a:p>
            <a:pPr lvl="0"/>
            <a:r>
              <a:rPr lang="en-GB" dirty="0"/>
              <a:t>LOREM IPSUM DOLOR SIT AMET, CONSECTETUR</a:t>
            </a:r>
            <a:endParaRPr lang="en-LV" dirty="0"/>
          </a:p>
        </p:txBody>
      </p:sp>
      <p:sp>
        <p:nvSpPr>
          <p:cNvPr id="9" name="Holder 6">
            <a:extLst>
              <a:ext uri="{FF2B5EF4-FFF2-40B4-BE49-F238E27FC236}">
                <a16:creationId xmlns:a16="http://schemas.microsoft.com/office/drawing/2014/main" id="{BE339886-615E-66D1-0B68-33EDB4F20291}"/>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1A3994F0-46D5-AD34-F89B-0AD505E6C266}"/>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8CF26966-9CB7-4FE2-6F1F-9964B92BE5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6" name="TextBox 5">
              <a:extLst>
                <a:ext uri="{FF2B5EF4-FFF2-40B4-BE49-F238E27FC236}">
                  <a16:creationId xmlns:a16="http://schemas.microsoft.com/office/drawing/2014/main" id="{2AED8539-8527-0B4D-7442-47D37C7E0858}"/>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165602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1" name="object 30">
            <a:extLst>
              <a:ext uri="{FF2B5EF4-FFF2-40B4-BE49-F238E27FC236}">
                <a16:creationId xmlns:a16="http://schemas.microsoft.com/office/drawing/2014/main" id="{EF7D942F-9D2E-F230-3B9A-A535E55F38D8}"/>
              </a:ext>
            </a:extLst>
          </p:cNvPr>
          <p:cNvSpPr/>
          <p:nvPr userDrawn="1"/>
        </p:nvSpPr>
        <p:spPr>
          <a:xfrm>
            <a:off x="-82550" y="-29980"/>
            <a:ext cx="2690880" cy="348115"/>
          </a:xfrm>
          <a:prstGeom prst="roundRect">
            <a:avLst/>
          </a:prstGeom>
          <a:solidFill>
            <a:srgbClr val="104774"/>
          </a:solidFill>
        </p:spPr>
        <p:txBody>
          <a:bodyPr wrap="square" lIns="0" tIns="0" rIns="0" bIns="0" rtlCol="0"/>
          <a:lstStyle/>
          <a:p>
            <a:endParaRPr/>
          </a:p>
        </p:txBody>
      </p:sp>
      <p:sp>
        <p:nvSpPr>
          <p:cNvPr id="37" name="Text Placeholder 15">
            <a:extLst>
              <a:ext uri="{FF2B5EF4-FFF2-40B4-BE49-F238E27FC236}">
                <a16:creationId xmlns:a16="http://schemas.microsoft.com/office/drawing/2014/main" id="{0FFE15BF-39CC-8033-CA29-7B93FCF92031}"/>
              </a:ext>
            </a:extLst>
          </p:cNvPr>
          <p:cNvSpPr>
            <a:spLocks noGrp="1"/>
          </p:cNvSpPr>
          <p:nvPr>
            <p:ph type="body" sz="quarter" idx="14" hasCustomPrompt="1"/>
          </p:nvPr>
        </p:nvSpPr>
        <p:spPr>
          <a:xfrm>
            <a:off x="1146692" y="1096010"/>
            <a:ext cx="17810716" cy="8839200"/>
          </a:xfrm>
          <a:prstGeom prst="rect">
            <a:avLst/>
          </a:prstGeom>
        </p:spPr>
        <p:txBody>
          <a:bodyPr numCol="3" spcCol="432000"/>
          <a:lstStyle>
            <a:lvl1pPr marL="0" marR="0" indent="0" algn="just" defTabSz="914400" eaLnBrk="1" fontAlgn="auto" latinLnBrk="0" hangingPunct="1">
              <a:lnSpc>
                <a:spcPct val="100000"/>
              </a:lnSpc>
              <a:spcBef>
                <a:spcPts val="0"/>
              </a:spcBef>
              <a:spcAft>
                <a:spcPts val="0"/>
              </a:spcAft>
              <a:buClrTx/>
              <a:buSzTx/>
              <a:buFontTx/>
              <a:buNone/>
              <a:tabLst/>
              <a:defRPr sz="22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 </a:t>
            </a:r>
            <a:r>
              <a:rPr lang="en-GB" sz="2200" b="0" i="0" dirty="0" err="1">
                <a:solidFill>
                  <a:srgbClr val="0C4873"/>
                </a:solidFill>
                <a:effectLst/>
                <a:latin typeface="+mn-lt"/>
              </a:rPr>
              <a:t>Praesent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vel. </a:t>
            </a:r>
            <a:r>
              <a:rPr lang="en-GB" sz="2200" b="0" i="0" dirty="0" err="1">
                <a:solidFill>
                  <a:srgbClr val="0C4873"/>
                </a:solidFill>
                <a:effectLst/>
                <a:latin typeface="+mn-lt"/>
              </a:rPr>
              <a:t>Posuere</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molestie</a:t>
            </a:r>
            <a:r>
              <a:rPr lang="en-GB" sz="2200" b="0" i="0" dirty="0">
                <a:solidFill>
                  <a:srgbClr val="0C4873"/>
                </a:solidFill>
                <a:effectLst/>
                <a:latin typeface="+mn-lt"/>
              </a:rPr>
              <a:t>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sed. </a:t>
            </a:r>
            <a:r>
              <a:rPr lang="en-GB" sz="2200" b="0" i="0" dirty="0" err="1">
                <a:solidFill>
                  <a:srgbClr val="0C4873"/>
                </a:solidFill>
                <a:effectLst/>
                <a:latin typeface="+mn-lt"/>
              </a:rPr>
              <a:t>Laoreet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cursus sit </a:t>
            </a:r>
            <a:r>
              <a:rPr lang="en-GB" sz="2200" b="0" i="0" dirty="0" err="1">
                <a:solidFill>
                  <a:srgbClr val="0C4873"/>
                </a:solidFill>
                <a:effectLst/>
                <a:latin typeface="+mn-lt"/>
              </a:rPr>
              <a:t>amet</a:t>
            </a:r>
            <a:r>
              <a:rPr lang="en-GB" sz="2200" b="0" i="0" dirty="0">
                <a:solidFill>
                  <a:srgbClr val="0C4873"/>
                </a:solidFill>
                <a:effectLst/>
                <a:latin typeface="+mn-lt"/>
              </a:rPr>
              <a:t> dictum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arcu</a:t>
            </a:r>
            <a:r>
              <a:rPr lang="en-GB" sz="2200" b="0" i="0" dirty="0">
                <a:solidFill>
                  <a:srgbClr val="0C4873"/>
                </a:solidFill>
                <a:effectLst/>
                <a:latin typeface="+mn-lt"/>
              </a:rPr>
              <a:t>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pharetra diam. Mattis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neque</a:t>
            </a:r>
            <a:r>
              <a:rPr lang="en-GB" sz="2200" b="0" i="0" dirty="0">
                <a:solidFill>
                  <a:srgbClr val="0C4873"/>
                </a:solidFill>
                <a:effectLst/>
                <a:latin typeface="+mn-lt"/>
              </a:rPr>
              <a:t>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Nisl</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id.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Sem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aliquet</a:t>
            </a:r>
            <a:r>
              <a:rPr lang="en-GB" sz="2200" b="0" i="0" dirty="0">
                <a:solidFill>
                  <a:srgbClr val="0C4873"/>
                </a:solidFill>
                <a:effectLst/>
                <a:latin typeface="+mn-lt"/>
              </a:rPr>
              <a:t> </a:t>
            </a:r>
            <a:r>
              <a:rPr lang="en-GB" sz="2200" b="0" i="0" dirty="0" err="1">
                <a:solidFill>
                  <a:srgbClr val="0C4873"/>
                </a:solidFill>
                <a:effectLst/>
                <a:latin typeface="+mn-lt"/>
              </a:rPr>
              <a:t>eget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tellus</a:t>
            </a:r>
            <a:r>
              <a:rPr lang="en-GB" sz="2200" b="0" i="0" dirty="0">
                <a:solidFill>
                  <a:srgbClr val="0C4873"/>
                </a:solidFill>
                <a:effectLst/>
                <a:latin typeface="+mn-lt"/>
              </a:rPr>
              <a:t>. Est </a:t>
            </a:r>
            <a:r>
              <a:rPr lang="en-GB" sz="2200" b="0" i="0" dirty="0" err="1">
                <a:solidFill>
                  <a:srgbClr val="0C4873"/>
                </a:solidFill>
                <a:effectLst/>
                <a:latin typeface="+mn-lt"/>
              </a:rPr>
              <a:t>placerat</a:t>
            </a:r>
            <a:r>
              <a:rPr lang="en-GB" sz="2200" b="0" i="0" dirty="0">
                <a:solidFill>
                  <a:srgbClr val="0C4873"/>
                </a:solidFill>
                <a:effectLst/>
                <a:latin typeface="+mn-lt"/>
              </a:rPr>
              <a:t> in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erat</a:t>
            </a:r>
            <a:r>
              <a:rPr lang="en-GB" sz="2200" b="0" i="0" dirty="0">
                <a:solidFill>
                  <a:srgbClr val="0C4873"/>
                </a:solidFill>
                <a:effectLst/>
                <a:latin typeface="+mn-lt"/>
              </a:rPr>
              <a:t> </a:t>
            </a:r>
            <a:r>
              <a:rPr lang="en-GB" sz="2200" b="0" i="0" dirty="0" err="1">
                <a:solidFill>
                  <a:srgbClr val="0C4873"/>
                </a:solidFill>
                <a:effectLst/>
                <a:latin typeface="+mn-lt"/>
              </a:rPr>
              <a:t>imperdiet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sagittis</a:t>
            </a:r>
            <a:r>
              <a:rPr lang="en-GB" sz="2200" b="0" i="0" dirty="0">
                <a:solidFill>
                  <a:srgbClr val="0C4873"/>
                </a:solidFill>
                <a:effectLst/>
                <a:latin typeface="+mn-lt"/>
              </a:rPr>
              <a:t> vitae et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Turpis</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pharetra magna. </a:t>
            </a:r>
            <a:r>
              <a:rPr lang="en-GB" sz="2400" b="0" i="0" dirty="0">
                <a:solidFill>
                  <a:srgbClr val="0C4873"/>
                </a:solidFill>
                <a:effectLst/>
                <a:latin typeface="+mn-lt"/>
              </a:rPr>
              <a:t>Massa </a:t>
            </a:r>
            <a:r>
              <a:rPr lang="en-GB" sz="2400" b="0" i="0" dirty="0" err="1">
                <a:solidFill>
                  <a:srgbClr val="0C4873"/>
                </a:solidFill>
                <a:effectLst/>
                <a:latin typeface="+mn-lt"/>
              </a:rPr>
              <a:t>eget</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purus</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accumsan</a:t>
            </a:r>
            <a:r>
              <a:rPr lang="en-GB" sz="2400" b="0" i="0" dirty="0">
                <a:solidFill>
                  <a:srgbClr val="0C4873"/>
                </a:solidFill>
                <a:effectLst/>
                <a:latin typeface="+mn-lt"/>
              </a:rPr>
              <a:t> in </a:t>
            </a:r>
            <a:r>
              <a:rPr lang="en-GB" sz="2400" b="0" i="0" dirty="0" err="1">
                <a:solidFill>
                  <a:srgbClr val="0C4873"/>
                </a:solidFill>
                <a:effectLst/>
                <a:latin typeface="+mn-lt"/>
              </a:rPr>
              <a:t>nisl</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gravida </a:t>
            </a:r>
            <a:r>
              <a:rPr lang="en-GB" sz="2400" b="0" i="0" dirty="0" err="1">
                <a:solidFill>
                  <a:srgbClr val="0C4873"/>
                </a:solidFill>
                <a:effectLst/>
                <a:latin typeface="+mn-lt"/>
              </a:rPr>
              <a:t>neque</a:t>
            </a:r>
            <a:r>
              <a:rPr lang="en-GB" sz="2400" b="0" i="0" dirty="0">
                <a:solidFill>
                  <a:srgbClr val="0C4873"/>
                </a:solidFill>
                <a:effectLst/>
                <a:latin typeface="+mn-lt"/>
              </a:rPr>
              <a:t> convallis a </a:t>
            </a:r>
            <a:r>
              <a:rPr lang="en-GB" sz="2400" b="0" i="0" dirty="0" err="1">
                <a:solidFill>
                  <a:srgbClr val="0C4873"/>
                </a:solidFill>
                <a:effectLst/>
                <a:latin typeface="+mn-lt"/>
              </a:rPr>
              <a:t>cras</a:t>
            </a:r>
            <a:r>
              <a:rPr lang="en-GB" sz="2400" b="0" i="0" dirty="0">
                <a:solidFill>
                  <a:srgbClr val="0C4873"/>
                </a:solidFill>
                <a:effectLst/>
                <a:latin typeface="+mn-lt"/>
              </a:rPr>
              <a:t> semper auctor </a:t>
            </a:r>
            <a:r>
              <a:rPr lang="en-GB" sz="2400" b="0" i="0" dirty="0" err="1">
                <a:solidFill>
                  <a:srgbClr val="0C4873"/>
                </a:solidFill>
                <a:effectLst/>
                <a:latin typeface="+mn-lt"/>
              </a:rPr>
              <a:t>neque</a:t>
            </a:r>
            <a:r>
              <a:rPr lang="en-GB" sz="2400" b="0" i="0" dirty="0">
                <a:solidFill>
                  <a:srgbClr val="0C4873"/>
                </a:solidFill>
                <a:effectLst/>
                <a:latin typeface="+mn-lt"/>
              </a:rPr>
              <a:t>. </a:t>
            </a:r>
            <a:r>
              <a:rPr lang="en-GB" sz="2400" b="0" i="0" dirty="0" err="1">
                <a:solidFill>
                  <a:srgbClr val="0C4873"/>
                </a:solidFill>
                <a:effectLst/>
                <a:latin typeface="+mn-lt"/>
              </a:rPr>
              <a:t>Diam</a:t>
            </a:r>
            <a:r>
              <a:rPr lang="en-GB" sz="2400" b="0" i="0" dirty="0">
                <a:solidFill>
                  <a:srgbClr val="0C4873"/>
                </a:solidFill>
                <a:effectLst/>
                <a:latin typeface="+mn-lt"/>
              </a:rPr>
              <a:t> </a:t>
            </a:r>
            <a:r>
              <a:rPr lang="en-GB" sz="2400" b="0" i="0" dirty="0" err="1">
                <a:solidFill>
                  <a:srgbClr val="0C4873"/>
                </a:solidFill>
                <a:effectLst/>
                <a:latin typeface="+mn-lt"/>
              </a:rPr>
              <a:t>sollicitudin</a:t>
            </a:r>
            <a:r>
              <a:rPr lang="en-GB" sz="2400" b="0" i="0" dirty="0">
                <a:solidFill>
                  <a:srgbClr val="0C4873"/>
                </a:solidFill>
                <a:effectLst/>
                <a:latin typeface="+mn-lt"/>
              </a:rPr>
              <a:t> </a:t>
            </a:r>
            <a:r>
              <a:rPr lang="en-GB" sz="2400" b="0" i="0" dirty="0" err="1">
                <a:solidFill>
                  <a:srgbClr val="0C4873"/>
                </a:solidFill>
                <a:effectLst/>
                <a:latin typeface="+mn-lt"/>
              </a:rPr>
              <a:t>tempor</a:t>
            </a:r>
            <a:r>
              <a:rPr lang="en-GB" sz="2400" b="0" i="0" dirty="0">
                <a:solidFill>
                  <a:srgbClr val="0C4873"/>
                </a:solidFill>
                <a:effectLst/>
                <a:latin typeface="+mn-lt"/>
              </a:rPr>
              <a:t> id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nisl</a:t>
            </a:r>
            <a:r>
              <a:rPr lang="en-GB" sz="2400" b="0" i="0" dirty="0">
                <a:solidFill>
                  <a:srgbClr val="0C4873"/>
                </a:solidFill>
                <a:effectLst/>
                <a:latin typeface="+mn-lt"/>
              </a:rPr>
              <a:t> </a:t>
            </a:r>
            <a:r>
              <a:rPr lang="en-GB" sz="2400" b="0" i="0" dirty="0" err="1">
                <a:solidFill>
                  <a:srgbClr val="0C4873"/>
                </a:solidFill>
                <a:effectLst/>
                <a:latin typeface="+mn-lt"/>
              </a:rPr>
              <a:t>nunc</a:t>
            </a:r>
            <a:r>
              <a:rPr lang="en-GB" sz="2400" b="0" i="0" dirty="0">
                <a:solidFill>
                  <a:srgbClr val="0C4873"/>
                </a:solidFill>
                <a:effectLst/>
                <a:latin typeface="+mn-lt"/>
              </a:rPr>
              <a:t> mi ipsum </a:t>
            </a:r>
            <a:r>
              <a:rPr lang="en-GB" sz="2400" b="0" i="0" dirty="0" err="1">
                <a:solidFill>
                  <a:srgbClr val="0C4873"/>
                </a:solidFill>
                <a:effectLst/>
                <a:latin typeface="+mn-lt"/>
              </a:rPr>
              <a:t>faucibus</a:t>
            </a:r>
            <a:r>
              <a:rPr lang="en-GB" sz="2400" b="0" i="0" dirty="0">
                <a:solidFill>
                  <a:srgbClr val="0C4873"/>
                </a:solidFill>
                <a:effectLst/>
                <a:latin typeface="+mn-lt"/>
              </a:rPr>
              <a:t>. Ut </a:t>
            </a:r>
            <a:r>
              <a:rPr lang="en-GB" sz="2400" b="0" i="0" dirty="0" err="1">
                <a:solidFill>
                  <a:srgbClr val="0C4873"/>
                </a:solidFill>
                <a:effectLst/>
                <a:latin typeface="+mn-lt"/>
              </a:rPr>
              <a:t>placerat</a:t>
            </a:r>
            <a:r>
              <a:rPr lang="en-GB" sz="2400" b="0" i="0" dirty="0">
                <a:solidFill>
                  <a:srgbClr val="0C4873"/>
                </a:solidFill>
                <a:effectLst/>
                <a:latin typeface="+mn-lt"/>
              </a:rPr>
              <a:t> </a:t>
            </a:r>
            <a:r>
              <a:rPr lang="en-GB" sz="2400" b="0" i="0" dirty="0" err="1">
                <a:solidFill>
                  <a:srgbClr val="0C4873"/>
                </a:solidFill>
                <a:effectLst/>
                <a:latin typeface="+mn-lt"/>
              </a:rPr>
              <a:t>orci</a:t>
            </a:r>
            <a:r>
              <a:rPr lang="en-GB" sz="2400" b="0" i="0" dirty="0">
                <a:solidFill>
                  <a:srgbClr val="0C4873"/>
                </a:solidFill>
                <a:effectLst/>
                <a:latin typeface="+mn-lt"/>
              </a:rPr>
              <a:t> </a:t>
            </a:r>
            <a:r>
              <a:rPr lang="en-GB" sz="2400" b="0" i="0" dirty="0" err="1">
                <a:solidFill>
                  <a:srgbClr val="0C4873"/>
                </a:solidFill>
                <a:effectLst/>
                <a:latin typeface="+mn-lt"/>
              </a:rPr>
              <a:t>nulla</a:t>
            </a:r>
            <a:r>
              <a:rPr lang="en-GB" sz="2400" b="0" i="0" dirty="0">
                <a:solidFill>
                  <a:srgbClr val="0C4873"/>
                </a:solidFill>
                <a:effectLst/>
                <a:latin typeface="+mn-lt"/>
              </a:rPr>
              <a:t> </a:t>
            </a:r>
            <a:r>
              <a:rPr lang="en-GB" sz="2400" b="0" i="0" dirty="0" err="1">
                <a:solidFill>
                  <a:srgbClr val="0C4873"/>
                </a:solidFill>
                <a:effectLst/>
                <a:latin typeface="+mn-lt"/>
              </a:rPr>
              <a:t>pellentesque</a:t>
            </a:r>
            <a:r>
              <a:rPr lang="en-GB" sz="2400" b="0" i="0" dirty="0">
                <a:solidFill>
                  <a:srgbClr val="0C4873"/>
                </a:solidFill>
                <a:effectLst/>
                <a:latin typeface="+mn-lt"/>
              </a:rPr>
              <a:t> </a:t>
            </a:r>
            <a:r>
              <a:rPr lang="en-GB" sz="2400" b="0" i="0" dirty="0" err="1">
                <a:solidFill>
                  <a:srgbClr val="0C4873"/>
                </a:solidFill>
                <a:effectLst/>
                <a:latin typeface="+mn-lt"/>
              </a:rPr>
              <a:t>dignissim</a:t>
            </a:r>
            <a:r>
              <a:rPr lang="en-GB" sz="2400" b="0" i="0" dirty="0">
                <a:solidFill>
                  <a:srgbClr val="0C4873"/>
                </a:solidFill>
                <a:effectLst/>
                <a:latin typeface="+mn-lt"/>
              </a:rPr>
              <a:t> </a:t>
            </a:r>
            <a:r>
              <a:rPr lang="en-GB" sz="2400" b="0" i="0" dirty="0" err="1">
                <a:solidFill>
                  <a:srgbClr val="0C4873"/>
                </a:solidFill>
                <a:effectLst/>
                <a:latin typeface="+mn-lt"/>
              </a:rPr>
              <a:t>enim</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a:t>
            </a:r>
            <a:r>
              <a:rPr lang="en-GB" sz="2400" b="0" i="0" dirty="0" err="1">
                <a:solidFill>
                  <a:srgbClr val="0C4873"/>
                </a:solidFill>
                <a:effectLst/>
                <a:latin typeface="+mn-lt"/>
              </a:rPr>
              <a:t>pellentesque</a:t>
            </a:r>
            <a:r>
              <a:rPr lang="en-GB" sz="2400" b="0" i="0" dirty="0">
                <a:solidFill>
                  <a:srgbClr val="0C4873"/>
                </a:solidFill>
                <a:effectLst/>
                <a:latin typeface="+mn-lt"/>
              </a:rPr>
              <a:t> pulvinar </a:t>
            </a:r>
            <a:r>
              <a:rPr lang="en-GB" sz="2400" b="0" i="0" dirty="0" err="1">
                <a:solidFill>
                  <a:srgbClr val="0C4873"/>
                </a:solidFill>
                <a:effectLst/>
                <a:latin typeface="+mn-lt"/>
              </a:rPr>
              <a:t>pellentesque</a:t>
            </a:r>
            <a:r>
              <a:rPr lang="en-GB" sz="2400" b="0" i="0" dirty="0">
                <a:solidFill>
                  <a:srgbClr val="0C4873"/>
                </a:solidFill>
                <a:effectLst/>
                <a:latin typeface="+mn-lt"/>
              </a:rPr>
              <a:t> habitant. Integer vitae </a:t>
            </a:r>
            <a:r>
              <a:rPr lang="en-GB" sz="2400" b="0" i="0" dirty="0" err="1">
                <a:solidFill>
                  <a:srgbClr val="0C4873"/>
                </a:solidFill>
                <a:effectLst/>
                <a:latin typeface="+mn-lt"/>
              </a:rPr>
              <a:t>justo</a:t>
            </a:r>
            <a:r>
              <a:rPr lang="en-GB" sz="2400" b="0" i="0" dirty="0">
                <a:solidFill>
                  <a:srgbClr val="0C4873"/>
                </a:solidFill>
                <a:effectLst/>
                <a:latin typeface="+mn-lt"/>
              </a:rPr>
              <a:t> </a:t>
            </a:r>
            <a:r>
              <a:rPr lang="en-GB" sz="2400" b="0" i="0" dirty="0" err="1">
                <a:solidFill>
                  <a:srgbClr val="0C4873"/>
                </a:solidFill>
                <a:effectLst/>
                <a:latin typeface="+mn-lt"/>
              </a:rPr>
              <a:t>eget</a:t>
            </a:r>
            <a:r>
              <a:rPr lang="en-GB" sz="2400" b="0" i="0" dirty="0">
                <a:solidFill>
                  <a:srgbClr val="0C4873"/>
                </a:solidFill>
                <a:effectLst/>
                <a:latin typeface="+mn-lt"/>
              </a:rPr>
              <a:t> magna fermentum </a:t>
            </a:r>
            <a:r>
              <a:rPr lang="en-GB" sz="2400" b="0" i="0" dirty="0" err="1">
                <a:solidFill>
                  <a:srgbClr val="0C4873"/>
                </a:solidFill>
                <a:effectLst/>
                <a:latin typeface="+mn-lt"/>
              </a:rPr>
              <a:t>iaculis</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non diam. Fermentum </a:t>
            </a:r>
            <a:r>
              <a:rPr lang="en-GB" sz="2400" b="0" i="0" dirty="0" err="1">
                <a:solidFill>
                  <a:srgbClr val="0C4873"/>
                </a:solidFill>
                <a:effectLst/>
                <a:latin typeface="+mn-lt"/>
              </a:rPr>
              <a:t>odio</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feugiat</a:t>
            </a:r>
            <a:r>
              <a:rPr lang="en-GB" sz="2400" b="0" i="0" dirty="0">
                <a:solidFill>
                  <a:srgbClr val="0C4873"/>
                </a:solidFill>
                <a:effectLst/>
                <a:latin typeface="+mn-lt"/>
              </a:rPr>
              <a:t> </a:t>
            </a:r>
            <a:r>
              <a:rPr lang="en-GB" sz="2400" b="0" i="0" dirty="0" err="1">
                <a:solidFill>
                  <a:srgbClr val="0C4873"/>
                </a:solidFill>
                <a:effectLst/>
                <a:latin typeface="+mn-lt"/>
              </a:rPr>
              <a:t>pretium</a:t>
            </a:r>
            <a:r>
              <a:rPr lang="en-GB" sz="2400" b="0" i="0" dirty="0">
                <a:solidFill>
                  <a:srgbClr val="0C4873"/>
                </a:solidFill>
                <a:effectLst/>
                <a:latin typeface="+mn-lt"/>
              </a:rPr>
              <a:t> </a:t>
            </a:r>
            <a:r>
              <a:rPr lang="en-GB" sz="2400" b="0" i="0" dirty="0" err="1">
                <a:solidFill>
                  <a:srgbClr val="0C4873"/>
                </a:solidFill>
                <a:effectLst/>
                <a:latin typeface="+mn-lt"/>
              </a:rPr>
              <a:t>nibh</a:t>
            </a:r>
            <a:r>
              <a:rPr lang="en-GB" sz="2400" b="0" i="0" dirty="0">
                <a:solidFill>
                  <a:srgbClr val="0C4873"/>
                </a:solidFill>
                <a:effectLst/>
                <a:latin typeface="+mn-lt"/>
              </a:rPr>
              <a:t>. </a:t>
            </a:r>
            <a:r>
              <a:rPr lang="en-GB" sz="2400" b="0" i="0" dirty="0" err="1">
                <a:solidFill>
                  <a:srgbClr val="0C4873"/>
                </a:solidFill>
                <a:effectLst/>
                <a:latin typeface="+mn-lt"/>
              </a:rPr>
              <a:t>Turpis</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tempus </a:t>
            </a:r>
            <a:r>
              <a:rPr lang="en-GB" sz="2400" b="0" i="0" dirty="0" err="1">
                <a:solidFill>
                  <a:srgbClr val="0C4873"/>
                </a:solidFill>
                <a:effectLst/>
                <a:latin typeface="+mn-lt"/>
              </a:rPr>
              <a:t>urna</a:t>
            </a:r>
            <a:r>
              <a:rPr lang="en-GB" sz="2400" b="0" i="0" dirty="0">
                <a:solidFill>
                  <a:srgbClr val="0C4873"/>
                </a:solidFill>
                <a:effectLst/>
                <a:latin typeface="+mn-lt"/>
              </a:rPr>
              <a:t> et pharetra pharetra </a:t>
            </a:r>
            <a:r>
              <a:rPr lang="en-GB" sz="2400" b="0" i="0" dirty="0" err="1">
                <a:solidFill>
                  <a:srgbClr val="0C4873"/>
                </a:solidFill>
                <a:effectLst/>
                <a:latin typeface="+mn-lt"/>
              </a:rPr>
              <a:t>massa</a:t>
            </a:r>
            <a:r>
              <a:rPr lang="en-GB" sz="2400" b="0" i="0" dirty="0">
                <a:solidFill>
                  <a:srgbClr val="0C4873"/>
                </a:solidFill>
                <a:effectLst/>
                <a:latin typeface="+mn-lt"/>
              </a:rPr>
              <a:t>. </a:t>
            </a:r>
            <a:r>
              <a:rPr lang="en-GB" sz="2400" b="0" i="0" dirty="0" err="1">
                <a:solidFill>
                  <a:srgbClr val="0C4873"/>
                </a:solidFill>
                <a:effectLst/>
                <a:latin typeface="+mn-lt"/>
              </a:rPr>
              <a:t>Augue</a:t>
            </a:r>
            <a:r>
              <a:rPr lang="en-GB" sz="2400" b="0" i="0" dirty="0">
                <a:solidFill>
                  <a:srgbClr val="0C4873"/>
                </a:solidFill>
                <a:effectLst/>
                <a:latin typeface="+mn-lt"/>
              </a:rPr>
              <a:t> </a:t>
            </a:r>
            <a:r>
              <a:rPr lang="en-GB" sz="2400" b="0" i="0" dirty="0" err="1">
                <a:solidFill>
                  <a:srgbClr val="0C4873"/>
                </a:solidFill>
                <a:effectLst/>
                <a:latin typeface="+mn-lt"/>
              </a:rPr>
              <a:t>neque</a:t>
            </a:r>
            <a:r>
              <a:rPr lang="en-GB" sz="2400" b="0" i="0" dirty="0">
                <a:solidFill>
                  <a:srgbClr val="0C4873"/>
                </a:solidFill>
                <a:effectLst/>
                <a:latin typeface="+mn-lt"/>
              </a:rPr>
              <a:t> gravida in fermentum et. Ac </a:t>
            </a:r>
            <a:r>
              <a:rPr lang="en-GB" sz="2400" b="0" i="0" dirty="0" err="1">
                <a:solidFill>
                  <a:srgbClr val="0C4873"/>
                </a:solidFill>
                <a:effectLst/>
                <a:latin typeface="+mn-lt"/>
              </a:rPr>
              <a:t>placerat</a:t>
            </a:r>
            <a:r>
              <a:rPr lang="en-GB" sz="2400" b="0" i="0" dirty="0">
                <a:solidFill>
                  <a:srgbClr val="0C4873"/>
                </a:solidFill>
                <a:effectLst/>
                <a:latin typeface="+mn-lt"/>
              </a:rPr>
              <a:t> vestibulum </a:t>
            </a:r>
            <a:r>
              <a:rPr lang="en-GB" sz="2400" b="0" i="0" dirty="0" err="1">
                <a:solidFill>
                  <a:srgbClr val="0C4873"/>
                </a:solidFill>
                <a:effectLst/>
                <a:latin typeface="+mn-lt"/>
              </a:rPr>
              <a:t>lectus</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a:t>
            </a:r>
            <a:r>
              <a:rPr lang="en-GB" sz="2400" b="0" i="0" dirty="0" err="1">
                <a:solidFill>
                  <a:srgbClr val="0C4873"/>
                </a:solidFill>
                <a:effectLst/>
                <a:latin typeface="+mn-lt"/>
              </a:rPr>
              <a:t>ultrices</a:t>
            </a:r>
            <a:r>
              <a:rPr lang="en-GB" sz="2400" b="0" i="0" dirty="0">
                <a:solidFill>
                  <a:srgbClr val="0C4873"/>
                </a:solidFill>
                <a:effectLst/>
                <a:latin typeface="+mn-lt"/>
              </a:rPr>
              <a:t> eros. </a:t>
            </a:r>
            <a:r>
              <a:rPr lang="en-GB" sz="2400" b="0" i="0" dirty="0" err="1">
                <a:solidFill>
                  <a:srgbClr val="0C4873"/>
                </a:solidFill>
                <a:effectLst/>
                <a:latin typeface="+mn-lt"/>
              </a:rPr>
              <a:t>Elementum</a:t>
            </a:r>
            <a:r>
              <a:rPr lang="en-GB" sz="2400" b="0" i="0" dirty="0">
                <a:solidFill>
                  <a:srgbClr val="0C4873"/>
                </a:solidFill>
                <a:effectLst/>
                <a:latin typeface="+mn-lt"/>
              </a:rPr>
              <a:t> </a:t>
            </a:r>
            <a:r>
              <a:rPr lang="en-GB" sz="2400" b="0" i="0" dirty="0" err="1">
                <a:solidFill>
                  <a:srgbClr val="0C4873"/>
                </a:solidFill>
                <a:effectLst/>
                <a:latin typeface="+mn-lt"/>
              </a:rPr>
              <a:t>curabitur</a:t>
            </a:r>
            <a:r>
              <a:rPr lang="en-GB" sz="2400" b="0" i="0" dirty="0">
                <a:solidFill>
                  <a:srgbClr val="0C4873"/>
                </a:solidFill>
                <a:effectLst/>
                <a:latin typeface="+mn-lt"/>
              </a:rPr>
              <a:t> vitae </a:t>
            </a:r>
            <a:r>
              <a:rPr lang="en-GB" sz="2400" b="0" i="0" dirty="0" err="1">
                <a:solidFill>
                  <a:srgbClr val="0C4873"/>
                </a:solidFill>
                <a:effectLst/>
                <a:latin typeface="+mn-lt"/>
              </a:rPr>
              <a:t>nunc</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dignissim</a:t>
            </a:r>
            <a:r>
              <a:rPr lang="en-GB" sz="2400" b="0" i="0" dirty="0">
                <a:solidFill>
                  <a:srgbClr val="0C4873"/>
                </a:solidFill>
                <a:effectLst/>
                <a:latin typeface="+mn-lt"/>
              </a:rPr>
              <a:t> </a:t>
            </a:r>
            <a:r>
              <a:rPr lang="en-GB" sz="2400" b="0" i="0" dirty="0" err="1">
                <a:solidFill>
                  <a:srgbClr val="0C4873"/>
                </a:solidFill>
                <a:effectLst/>
                <a:latin typeface="+mn-lt"/>
              </a:rPr>
              <a:t>sodales</a:t>
            </a:r>
            <a:r>
              <a:rPr lang="en-GB" sz="2400" b="0" i="0" dirty="0">
                <a:solidFill>
                  <a:srgbClr val="0C4873"/>
                </a:solidFill>
                <a:effectLst/>
                <a:latin typeface="+mn-lt"/>
              </a:rPr>
              <a:t> </a:t>
            </a:r>
            <a:r>
              <a:rPr lang="en-GB" sz="2400" b="0" i="0" dirty="0" err="1">
                <a:solidFill>
                  <a:srgbClr val="0C4873"/>
                </a:solidFill>
                <a:effectLst/>
                <a:latin typeface="+mn-lt"/>
              </a:rPr>
              <a:t>ut</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Consequat</a:t>
            </a:r>
            <a:r>
              <a:rPr lang="en-GB" sz="2400" b="0" i="0" dirty="0">
                <a:solidFill>
                  <a:srgbClr val="0C4873"/>
                </a:solidFill>
                <a:effectLst/>
                <a:latin typeface="+mn-lt"/>
              </a:rPr>
              <a:t> semper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nam</a:t>
            </a:r>
            <a:r>
              <a:rPr lang="en-GB" sz="2400" b="0" i="0" dirty="0">
                <a:solidFill>
                  <a:srgbClr val="0C4873"/>
                </a:solidFill>
                <a:effectLst/>
                <a:latin typeface="+mn-lt"/>
              </a:rPr>
              <a:t> libero </a:t>
            </a:r>
            <a:r>
              <a:rPr lang="en-GB" sz="2400" b="0" i="0" dirty="0" err="1">
                <a:solidFill>
                  <a:srgbClr val="0C4873"/>
                </a:solidFill>
                <a:effectLst/>
                <a:latin typeface="+mn-lt"/>
              </a:rPr>
              <a:t>justo</a:t>
            </a:r>
            <a:r>
              <a:rPr lang="en-GB" sz="2400" b="0" i="0" dirty="0">
                <a:solidFill>
                  <a:srgbClr val="0C4873"/>
                </a:solidFill>
                <a:effectLst/>
                <a:latin typeface="+mn-lt"/>
              </a:rPr>
              <a:t> </a:t>
            </a:r>
            <a:r>
              <a:rPr lang="en-GB" sz="2400" b="0" i="0" dirty="0" err="1">
                <a:solidFill>
                  <a:srgbClr val="0C4873"/>
                </a:solidFill>
                <a:effectLst/>
                <a:latin typeface="+mn-lt"/>
              </a:rPr>
              <a:t>laoreet</a:t>
            </a:r>
            <a:r>
              <a:rPr lang="en-GB" sz="2400" b="0" i="0" dirty="0">
                <a:solidFill>
                  <a:srgbClr val="0C4873"/>
                </a:solidFill>
                <a:effectLst/>
                <a:latin typeface="+mn-lt"/>
              </a:rPr>
              <a:t>. </a:t>
            </a:r>
            <a:r>
              <a:rPr lang="en-GB" sz="2400" b="0" i="0" dirty="0" err="1">
                <a:solidFill>
                  <a:srgbClr val="0C4873"/>
                </a:solidFill>
                <a:effectLst/>
                <a:latin typeface="+mn-lt"/>
              </a:rPr>
              <a:t>Augue</a:t>
            </a:r>
            <a:r>
              <a:rPr lang="en-GB" sz="2400" b="0" i="0" dirty="0">
                <a:solidFill>
                  <a:srgbClr val="0C4873"/>
                </a:solidFill>
                <a:effectLst/>
                <a:latin typeface="+mn-lt"/>
              </a:rPr>
              <a:t> </a:t>
            </a:r>
            <a:r>
              <a:rPr lang="en-GB" sz="2400" b="0" i="0" dirty="0" err="1">
                <a:solidFill>
                  <a:srgbClr val="0C4873"/>
                </a:solidFill>
                <a:effectLst/>
                <a:latin typeface="+mn-lt"/>
              </a:rPr>
              <a:t>neque</a:t>
            </a:r>
            <a:r>
              <a:rPr lang="en-GB" sz="2400" b="0" i="0" dirty="0">
                <a:solidFill>
                  <a:srgbClr val="0C4873"/>
                </a:solidFill>
                <a:effectLst/>
                <a:latin typeface="+mn-lt"/>
              </a:rPr>
              <a:t> gravida in fermentum et </a:t>
            </a:r>
            <a:r>
              <a:rPr lang="en-GB" sz="2400" b="0" i="0" dirty="0" err="1">
                <a:solidFill>
                  <a:srgbClr val="0C4873"/>
                </a:solidFill>
                <a:effectLst/>
                <a:latin typeface="+mn-lt"/>
              </a:rPr>
              <a:t>sollicitudin</a:t>
            </a:r>
            <a:r>
              <a:rPr lang="en-GB" sz="2400" b="0" i="0" dirty="0">
                <a:solidFill>
                  <a:srgbClr val="0C4873"/>
                </a:solidFill>
                <a:effectLst/>
                <a:latin typeface="+mn-lt"/>
              </a:rPr>
              <a:t>. Vitae </a:t>
            </a:r>
            <a:r>
              <a:rPr lang="en-GB" sz="2400" b="0" i="0" dirty="0" err="1">
                <a:solidFill>
                  <a:srgbClr val="0C4873"/>
                </a:solidFill>
                <a:effectLst/>
                <a:latin typeface="+mn-lt"/>
              </a:rPr>
              <a:t>turpis</a:t>
            </a:r>
            <a:r>
              <a:rPr lang="en-GB" sz="2400" b="0" i="0" dirty="0">
                <a:solidFill>
                  <a:srgbClr val="0C4873"/>
                </a:solidFill>
                <a:effectLst/>
                <a:latin typeface="+mn-lt"/>
              </a:rPr>
              <a:t> </a:t>
            </a:r>
            <a:r>
              <a:rPr lang="en-GB" sz="2400" b="0" i="0" dirty="0" err="1">
                <a:solidFill>
                  <a:srgbClr val="0C4873"/>
                </a:solidFill>
                <a:effectLst/>
                <a:latin typeface="+mn-lt"/>
              </a:rPr>
              <a:t>massa</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elementum</a:t>
            </a:r>
            <a:r>
              <a:rPr lang="en-GB" sz="2400" b="0" i="0" dirty="0">
                <a:solidFill>
                  <a:srgbClr val="0C4873"/>
                </a:solidFill>
                <a:effectLst/>
                <a:latin typeface="+mn-lt"/>
              </a:rPr>
              <a:t> tempus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risus</a:t>
            </a:r>
            <a:r>
              <a:rPr lang="en-GB" sz="2400" b="0" i="0" dirty="0">
                <a:solidFill>
                  <a:srgbClr val="0C4873"/>
                </a:solidFill>
                <a:effectLst/>
                <a:latin typeface="+mn-lt"/>
              </a:rPr>
              <a:t>. At auctor </a:t>
            </a:r>
            <a:r>
              <a:rPr lang="en-GB" sz="2400" b="0" i="0" dirty="0" err="1">
                <a:solidFill>
                  <a:srgbClr val="0C4873"/>
                </a:solidFill>
                <a:effectLst/>
                <a:latin typeface="+mn-lt"/>
              </a:rPr>
              <a:t>urna</a:t>
            </a:r>
            <a:r>
              <a:rPr lang="en-GB" sz="2400" b="0" i="0" dirty="0">
                <a:solidFill>
                  <a:srgbClr val="0C4873"/>
                </a:solidFill>
                <a:effectLst/>
                <a:latin typeface="+mn-lt"/>
              </a:rPr>
              <a:t> </a:t>
            </a:r>
            <a:r>
              <a:rPr lang="en-GB" sz="2400" b="0" i="0" dirty="0" err="1">
                <a:solidFill>
                  <a:srgbClr val="0C4873"/>
                </a:solidFill>
                <a:effectLst/>
                <a:latin typeface="+mn-lt"/>
              </a:rPr>
              <a:t>nunc</a:t>
            </a:r>
            <a:r>
              <a:rPr lang="en-GB" sz="2400" b="0" i="0" dirty="0">
                <a:solidFill>
                  <a:srgbClr val="0C4873"/>
                </a:solidFill>
                <a:effectLst/>
                <a:latin typeface="+mn-lt"/>
              </a:rPr>
              <a:t> id cursus </a:t>
            </a:r>
            <a:r>
              <a:rPr lang="en-GB" sz="2400" b="0" i="0" dirty="0" err="1">
                <a:solidFill>
                  <a:srgbClr val="0C4873"/>
                </a:solidFill>
                <a:effectLst/>
                <a:latin typeface="+mn-lt"/>
              </a:rPr>
              <a:t>metus</a:t>
            </a:r>
            <a:r>
              <a:rPr lang="en-GB" sz="2400" b="0" i="0" dirty="0">
                <a:solidFill>
                  <a:srgbClr val="0C4873"/>
                </a:solidFill>
                <a:effectLst/>
                <a:latin typeface="+mn-lt"/>
              </a:rPr>
              <a:t> </a:t>
            </a:r>
            <a:r>
              <a:rPr lang="en-GB" sz="2400" b="0" i="0" dirty="0" err="1">
                <a:solidFill>
                  <a:srgbClr val="0C4873"/>
                </a:solidFill>
                <a:effectLst/>
                <a:latin typeface="+mn-lt"/>
              </a:rPr>
              <a:t>aliquam</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a:t>
            </a:r>
            <a:r>
              <a:rPr lang="en-GB" sz="2400" b="0" i="0" dirty="0" err="1">
                <a:solidFill>
                  <a:srgbClr val="0C4873"/>
                </a:solidFill>
                <a:effectLst/>
                <a:latin typeface="+mn-lt"/>
              </a:rPr>
              <a:t>volutpat</a:t>
            </a:r>
            <a:r>
              <a:rPr lang="en-GB" sz="2400" b="0" i="0" dirty="0">
                <a:solidFill>
                  <a:srgbClr val="0C4873"/>
                </a:solidFill>
                <a:effectLst/>
                <a:latin typeface="+mn-lt"/>
              </a:rPr>
              <a:t> </a:t>
            </a:r>
            <a:r>
              <a:rPr lang="en-GB" sz="2400" b="0" i="0" dirty="0" err="1">
                <a:solidFill>
                  <a:srgbClr val="0C4873"/>
                </a:solidFill>
                <a:effectLst/>
                <a:latin typeface="+mn-lt"/>
              </a:rPr>
              <a:t>est</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dui id </a:t>
            </a:r>
            <a:r>
              <a:rPr lang="en-GB" sz="2400" b="0" i="0" dirty="0" err="1">
                <a:solidFill>
                  <a:srgbClr val="0C4873"/>
                </a:solidFill>
                <a:effectLst/>
                <a:latin typeface="+mn-lt"/>
              </a:rPr>
              <a:t>ornare</a:t>
            </a:r>
            <a:r>
              <a:rPr lang="en-GB" sz="2400" b="0" i="0" dirty="0">
                <a:solidFill>
                  <a:srgbClr val="0C4873"/>
                </a:solidFill>
                <a:effectLst/>
                <a:latin typeface="+mn-lt"/>
              </a:rPr>
              <a:t>. Ut </a:t>
            </a:r>
            <a:r>
              <a:rPr lang="en-GB" sz="2400" b="0" i="0" dirty="0" err="1">
                <a:solidFill>
                  <a:srgbClr val="0C4873"/>
                </a:solidFill>
                <a:effectLst/>
                <a:latin typeface="+mn-lt"/>
              </a:rPr>
              <a:t>sem</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aliquet</a:t>
            </a:r>
            <a:r>
              <a:rPr lang="en-GB" sz="2400" b="0" i="0" dirty="0">
                <a:solidFill>
                  <a:srgbClr val="0C4873"/>
                </a:solidFill>
                <a:effectLst/>
                <a:latin typeface="+mn-lt"/>
              </a:rPr>
              <a:t> </a:t>
            </a:r>
            <a:r>
              <a:rPr lang="en-GB" sz="2400" b="0" i="0" dirty="0" err="1">
                <a:solidFill>
                  <a:srgbClr val="0C4873"/>
                </a:solidFill>
                <a:effectLst/>
                <a:latin typeface="+mn-lt"/>
              </a:rPr>
              <a:t>eget</a:t>
            </a:r>
            <a:r>
              <a:rPr lang="en-GB" sz="2400" b="0" i="0" dirty="0">
                <a:solidFill>
                  <a:srgbClr val="0C4873"/>
                </a:solidFill>
                <a:effectLst/>
                <a:latin typeface="+mn-lt"/>
              </a:rPr>
              <a:t> sit </a:t>
            </a:r>
            <a:r>
              <a:rPr lang="en-GB" sz="2400" b="0" i="0" dirty="0" err="1">
                <a:solidFill>
                  <a:srgbClr val="0C4873"/>
                </a:solidFill>
                <a:effectLst/>
                <a:latin typeface="+mn-lt"/>
              </a:rPr>
              <a:t>amet</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orci</a:t>
            </a:r>
            <a:r>
              <a:rPr lang="en-GB" sz="2400" b="0" i="0" dirty="0">
                <a:solidFill>
                  <a:srgbClr val="0C4873"/>
                </a:solidFill>
                <a:effectLst/>
                <a:latin typeface="+mn-lt"/>
              </a:rPr>
              <a:t> </a:t>
            </a:r>
            <a:r>
              <a:rPr lang="en-GB" sz="2400" b="0" i="0" dirty="0" err="1">
                <a:solidFill>
                  <a:srgbClr val="0C4873"/>
                </a:solidFill>
                <a:effectLst/>
                <a:latin typeface="+mn-lt"/>
              </a:rPr>
              <a:t>sagittis</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volutpat</a:t>
            </a:r>
            <a:r>
              <a:rPr lang="en-GB" sz="2400" b="0" i="0" dirty="0">
                <a:solidFill>
                  <a:srgbClr val="0C4873"/>
                </a:solidFill>
                <a:effectLst/>
                <a:latin typeface="+mn-lt"/>
              </a:rPr>
              <a:t> </a:t>
            </a:r>
            <a:r>
              <a:rPr lang="en-GB" sz="2400" b="0" i="0" dirty="0" err="1">
                <a:solidFill>
                  <a:srgbClr val="0C4873"/>
                </a:solidFill>
                <a:effectLst/>
                <a:latin typeface="+mn-lt"/>
              </a:rPr>
              <a:t>odio</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sit </a:t>
            </a:r>
            <a:r>
              <a:rPr lang="en-GB" sz="2400" b="0" i="0" dirty="0" err="1">
                <a:solidFill>
                  <a:srgbClr val="0C4873"/>
                </a:solidFill>
                <a:effectLst/>
                <a:latin typeface="+mn-lt"/>
              </a:rPr>
              <a:t>amet</a:t>
            </a:r>
            <a:r>
              <a:rPr lang="en-GB" sz="2400" b="0" i="0" dirty="0">
                <a:solidFill>
                  <a:srgbClr val="0C4873"/>
                </a:solidFill>
                <a:effectLst/>
                <a:latin typeface="+mn-lt"/>
              </a:rPr>
              <a:t>. Mattis </a:t>
            </a:r>
            <a:r>
              <a:rPr lang="en-GB" sz="2400" b="0" i="0" dirty="0" err="1">
                <a:solidFill>
                  <a:srgbClr val="0C4873"/>
                </a:solidFill>
                <a:effectLst/>
                <a:latin typeface="+mn-lt"/>
              </a:rPr>
              <a:t>ullamcorper</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ullamcorper</a:t>
            </a:r>
            <a:r>
              <a:rPr lang="en-GB" sz="2400" b="0" i="0" dirty="0">
                <a:solidFill>
                  <a:srgbClr val="0C4873"/>
                </a:solidFill>
                <a:effectLst/>
                <a:latin typeface="+mn-lt"/>
              </a:rPr>
              <a:t>. Id </a:t>
            </a:r>
            <a:r>
              <a:rPr lang="en-GB" sz="2400" b="0" i="0" dirty="0" err="1">
                <a:solidFill>
                  <a:srgbClr val="0C4873"/>
                </a:solidFill>
                <a:effectLst/>
                <a:latin typeface="+mn-lt"/>
              </a:rPr>
              <a:t>nibh</a:t>
            </a:r>
            <a:r>
              <a:rPr lang="en-GB" sz="2400" b="0" i="0" dirty="0">
                <a:solidFill>
                  <a:srgbClr val="0C4873"/>
                </a:solidFill>
                <a:effectLst/>
                <a:latin typeface="+mn-lt"/>
              </a:rPr>
              <a:t> </a:t>
            </a:r>
            <a:r>
              <a:rPr lang="en-GB" sz="2400" b="0" i="0" dirty="0" err="1">
                <a:solidFill>
                  <a:srgbClr val="0C4873"/>
                </a:solidFill>
                <a:effectLst/>
                <a:latin typeface="+mn-lt"/>
              </a:rPr>
              <a:t>tortor</a:t>
            </a:r>
            <a:r>
              <a:rPr lang="en-GB" sz="2400" b="0" i="0" dirty="0">
                <a:solidFill>
                  <a:srgbClr val="0C4873"/>
                </a:solidFill>
                <a:effectLst/>
                <a:latin typeface="+mn-lt"/>
              </a:rPr>
              <a:t> id </a:t>
            </a:r>
            <a:r>
              <a:rPr lang="en-GB" sz="2400" b="0" i="0" dirty="0" err="1">
                <a:solidFill>
                  <a:srgbClr val="0C4873"/>
                </a:solidFill>
                <a:effectLst/>
                <a:latin typeface="+mn-lt"/>
              </a:rPr>
              <a:t>aliquet</a:t>
            </a:r>
            <a:r>
              <a:rPr lang="en-GB" sz="2400" dirty="0">
                <a:solidFill>
                  <a:srgbClr val="0C4873"/>
                </a:solidFill>
                <a:latin typeface="+mn-lt"/>
              </a:rPr>
              <a:t>. </a:t>
            </a:r>
            <a:r>
              <a:rPr kumimoji="0" lang="en-GB" sz="2400" b="0" i="0" u="none" strike="noStrike" kern="0" cap="none" spc="0" normalizeH="0" baseline="0" noProof="0" dirty="0">
                <a:ln>
                  <a:noFill/>
                </a:ln>
                <a:solidFill>
                  <a:srgbClr val="0C4873"/>
                </a:solidFill>
                <a:effectLst/>
                <a:uLnTx/>
                <a:uFillTx/>
                <a:latin typeface="+mn-lt"/>
                <a:ea typeface="+mn-ea"/>
                <a:cs typeface="+mn-cs"/>
              </a:rPr>
              <a:t>Massa </a:t>
            </a:r>
            <a:r>
              <a:rPr kumimoji="0" lang="en-GB" sz="2400" b="0" i="0" u="none" strike="noStrike" kern="0" cap="none" spc="0" normalizeH="0" baseline="0" noProof="0" dirty="0" err="1">
                <a:ln>
                  <a:noFill/>
                </a:ln>
                <a:solidFill>
                  <a:srgbClr val="0C4873"/>
                </a:solidFill>
                <a:effectLst/>
                <a:uLnTx/>
                <a:uFillTx/>
                <a:latin typeface="+mn-lt"/>
                <a:ea typeface="+mn-ea"/>
                <a:cs typeface="+mn-cs"/>
              </a:rPr>
              <a:t>eget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egestas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purus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viverra</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accumsan</a:t>
            </a:r>
            <a:r>
              <a:rPr kumimoji="0" lang="en-GB" sz="2400" b="0" i="0" u="none" strike="noStrike" kern="0" cap="none" spc="0" normalizeH="0" baseline="0" noProof="0" dirty="0">
                <a:ln>
                  <a:noFill/>
                </a:ln>
                <a:solidFill>
                  <a:srgbClr val="0C4873"/>
                </a:solidFill>
                <a:effectLst/>
                <a:uLnTx/>
                <a:uFillTx/>
                <a:latin typeface="+mn-lt"/>
                <a:ea typeface="+mn-ea"/>
                <a:cs typeface="+mn-cs"/>
              </a:rPr>
              <a:t> in </a:t>
            </a:r>
            <a:r>
              <a:rPr kumimoji="0" lang="en-GB" sz="2400" b="0" i="0" u="none" strike="noStrike" kern="0" cap="none" spc="0" normalizeH="0" baseline="0" noProof="0" dirty="0" err="1">
                <a:ln>
                  <a:noFill/>
                </a:ln>
                <a:solidFill>
                  <a:srgbClr val="0C4873"/>
                </a:solidFill>
                <a:effectLst/>
                <a:uLnTx/>
                <a:uFillTx/>
                <a:latin typeface="+mn-lt"/>
                <a:ea typeface="+mn-ea"/>
                <a:cs typeface="+mn-cs"/>
              </a:rPr>
              <a:t>nisl</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Facilisis</a:t>
            </a:r>
            <a:r>
              <a:rPr kumimoji="0" lang="en-GB" sz="2400" b="0" i="0" u="none" strike="noStrike" kern="0" cap="none" spc="0" normalizeH="0" baseline="0" noProof="0" dirty="0">
                <a:ln>
                  <a:noFill/>
                </a:ln>
                <a:solidFill>
                  <a:srgbClr val="0C4873"/>
                </a:solidFill>
                <a:effectLst/>
                <a:uLnTx/>
                <a:uFillTx/>
                <a:latin typeface="+mn-lt"/>
                <a:ea typeface="+mn-ea"/>
                <a:cs typeface="+mn-cs"/>
              </a:rPr>
              <a:t> gravida </a:t>
            </a:r>
            <a:r>
              <a:rPr kumimoji="0" lang="en-GB" sz="2400" b="0" i="0" u="none" strike="noStrike" kern="0" cap="none" spc="0" normalizeH="0" baseline="0" noProof="0" dirty="0" err="1">
                <a:ln>
                  <a:noFill/>
                </a:ln>
                <a:solidFill>
                  <a:srgbClr val="0C4873"/>
                </a:solidFill>
                <a:effectLst/>
                <a:uLnTx/>
                <a:uFillTx/>
                <a:latin typeface="+mn-lt"/>
                <a:ea typeface="+mn-ea"/>
                <a:cs typeface="+mn-cs"/>
              </a:rPr>
              <a:t>neque</a:t>
            </a:r>
            <a:r>
              <a:rPr kumimoji="0" lang="en-GB" sz="2400" b="0" i="0" u="none" strike="noStrike" kern="0" cap="none" spc="0" normalizeH="0" baseline="0" noProof="0" dirty="0">
                <a:ln>
                  <a:noFill/>
                </a:ln>
                <a:solidFill>
                  <a:srgbClr val="0C4873"/>
                </a:solidFill>
                <a:effectLst/>
                <a:uLnTx/>
                <a:uFillTx/>
                <a:latin typeface="+mn-lt"/>
                <a:ea typeface="+mn-ea"/>
                <a:cs typeface="+mn-cs"/>
              </a:rPr>
              <a:t> convallis a </a:t>
            </a:r>
            <a:r>
              <a:rPr kumimoji="0" lang="en-GB" sz="2400" b="0" i="0" u="none" strike="noStrike" kern="0" cap="none" spc="0" normalizeH="0" baseline="0" noProof="0" dirty="0" err="1">
                <a:ln>
                  <a:noFill/>
                </a:ln>
                <a:solidFill>
                  <a:srgbClr val="0C4873"/>
                </a:solidFill>
                <a:effectLst/>
                <a:uLnTx/>
                <a:uFillTx/>
                <a:latin typeface="+mn-lt"/>
                <a:ea typeface="+mn-ea"/>
                <a:cs typeface="+mn-cs"/>
              </a:rPr>
              <a:t>cras</a:t>
            </a:r>
            <a:r>
              <a:rPr kumimoji="0" lang="en-GB" sz="2400" b="0" i="0" u="none" strike="noStrike" kern="0" cap="none" spc="0" normalizeH="0" baseline="0" noProof="0" dirty="0">
                <a:ln>
                  <a:noFill/>
                </a:ln>
                <a:solidFill>
                  <a:srgbClr val="0C4873"/>
                </a:solidFill>
                <a:effectLst/>
                <a:uLnTx/>
                <a:uFillTx/>
                <a:latin typeface="+mn-lt"/>
                <a:ea typeface="+mn-ea"/>
                <a:cs typeface="+mn-cs"/>
              </a:rPr>
              <a:t> semper auctor </a:t>
            </a:r>
            <a:r>
              <a:rPr kumimoji="0" lang="en-GB" sz="2400" b="0" i="0" u="none" strike="noStrike" kern="0" cap="none" spc="0" normalizeH="0" baseline="0" noProof="0" dirty="0" err="1">
                <a:ln>
                  <a:noFill/>
                </a:ln>
                <a:solidFill>
                  <a:srgbClr val="0C4873"/>
                </a:solidFill>
                <a:effectLst/>
                <a:uLnTx/>
                <a:uFillTx/>
                <a:latin typeface="+mn-lt"/>
                <a:ea typeface="+mn-ea"/>
                <a:cs typeface="+mn-cs"/>
              </a:rPr>
              <a:t>neque</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Diam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sollicitudin</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tempor</a:t>
            </a:r>
            <a:r>
              <a:rPr kumimoji="0" lang="en-GB" sz="2400" b="0" i="0" u="none" strike="noStrike" kern="0" cap="none" spc="0" normalizeH="0" baseline="0" noProof="0" dirty="0">
                <a:ln>
                  <a:noFill/>
                </a:ln>
                <a:solidFill>
                  <a:srgbClr val="0C4873"/>
                </a:solidFill>
                <a:effectLst/>
                <a:uLnTx/>
                <a:uFillTx/>
                <a:latin typeface="+mn-lt"/>
                <a:ea typeface="+mn-ea"/>
                <a:cs typeface="+mn-cs"/>
              </a:rPr>
              <a:t> id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nisl</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nunc</a:t>
            </a:r>
            <a:r>
              <a:rPr kumimoji="0" lang="en-GB" sz="2400" b="0" i="0" u="none" strike="noStrike" kern="0" cap="none" spc="0" normalizeH="0" baseline="0" noProof="0" dirty="0">
                <a:ln>
                  <a:noFill/>
                </a:ln>
                <a:solidFill>
                  <a:srgbClr val="0C4873"/>
                </a:solidFill>
                <a:effectLst/>
                <a:uLnTx/>
                <a:uFillTx/>
                <a:latin typeface="+mn-lt"/>
                <a:ea typeface="+mn-ea"/>
                <a:cs typeface="+mn-cs"/>
              </a:rPr>
              <a:t> mi ipsum </a:t>
            </a:r>
            <a:r>
              <a:rPr kumimoji="0" lang="en-GB" sz="2400" b="0" i="0" u="none" strike="noStrike" kern="0" cap="none" spc="0" normalizeH="0" baseline="0" noProof="0" dirty="0" err="1">
                <a:ln>
                  <a:noFill/>
                </a:ln>
                <a:solidFill>
                  <a:srgbClr val="0C4873"/>
                </a:solidFill>
                <a:effectLst/>
                <a:uLnTx/>
                <a:uFillTx/>
                <a:latin typeface="+mn-lt"/>
                <a:ea typeface="+mn-ea"/>
                <a:cs typeface="+mn-cs"/>
              </a:rPr>
              <a:t>faucibus</a:t>
            </a:r>
            <a:r>
              <a:rPr kumimoji="0" lang="en-GB" sz="2400" b="0" i="0" u="none" strike="noStrike" kern="0" cap="none" spc="0" normalizeH="0" baseline="0" noProof="0" dirty="0">
                <a:ln>
                  <a:noFill/>
                </a:ln>
                <a:solidFill>
                  <a:srgbClr val="0C4873"/>
                </a:solidFill>
                <a:effectLst/>
                <a:uLnTx/>
                <a:uFillTx/>
                <a:latin typeface="+mn-lt"/>
                <a:ea typeface="+mn-ea"/>
                <a:cs typeface="+mn-cs"/>
              </a:rPr>
              <a:t>. Ut </a:t>
            </a:r>
            <a:r>
              <a:rPr kumimoji="0" lang="en-GB" sz="2400" b="0" i="0" u="none" strike="noStrike" kern="0" cap="none" spc="0" normalizeH="0" baseline="0" noProof="0" dirty="0" err="1">
                <a:ln>
                  <a:noFill/>
                </a:ln>
                <a:solidFill>
                  <a:srgbClr val="0C4873"/>
                </a:solidFill>
                <a:effectLst/>
                <a:uLnTx/>
                <a:uFillTx/>
                <a:latin typeface="+mn-lt"/>
                <a:ea typeface="+mn-ea"/>
                <a:cs typeface="+mn-cs"/>
              </a:rPr>
              <a:t>placerat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orci</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nulla</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dignissim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enim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Mauris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pulvinar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habitant. Integer vitae </a:t>
            </a:r>
            <a:r>
              <a:rPr kumimoji="0" lang="en-GB" sz="2400" b="0" i="0" u="none" strike="noStrike" kern="0" cap="none" spc="0" normalizeH="0" baseline="0" noProof="0" dirty="0" err="1">
                <a:ln>
                  <a:noFill/>
                </a:ln>
                <a:solidFill>
                  <a:srgbClr val="0C4873"/>
                </a:solidFill>
                <a:effectLst/>
                <a:uLnTx/>
                <a:uFillTx/>
                <a:latin typeface="+mn-lt"/>
                <a:ea typeface="+mn-ea"/>
                <a:cs typeface="+mn-cs"/>
              </a:rPr>
              <a:t>justo</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eget</a:t>
            </a:r>
            <a:r>
              <a:rPr kumimoji="0" lang="en-GB" sz="2400" b="0" i="0" u="none" strike="noStrike" kern="0" cap="none" spc="0" normalizeH="0" baseline="0" noProof="0" dirty="0">
                <a:ln>
                  <a:noFill/>
                </a:ln>
                <a:solidFill>
                  <a:srgbClr val="0C4873"/>
                </a:solidFill>
                <a:effectLst/>
                <a:uLnTx/>
                <a:uFillTx/>
                <a:latin typeface="+mn-lt"/>
                <a:ea typeface="+mn-ea"/>
                <a:cs typeface="+mn-cs"/>
              </a:rPr>
              <a:t> magna fermentum </a:t>
            </a:r>
            <a:r>
              <a:rPr kumimoji="0" lang="en-GB" sz="2400" b="0" i="0" u="none" strike="noStrike" kern="0" cap="none" spc="0" normalizeH="0" baseline="0" noProof="0" dirty="0" err="1">
                <a:ln>
                  <a:noFill/>
                </a:ln>
                <a:solidFill>
                  <a:srgbClr val="0C4873"/>
                </a:solidFill>
                <a:effectLst/>
                <a:uLnTx/>
                <a:uFillTx/>
                <a:latin typeface="+mn-lt"/>
                <a:ea typeface="+mn-ea"/>
                <a:cs typeface="+mn-cs"/>
              </a:rPr>
              <a:t>iaculis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non diam. Fermentum </a:t>
            </a:r>
            <a:r>
              <a:rPr kumimoji="0" lang="en-GB" sz="2400" b="0" i="0" u="none" strike="noStrike" kern="0" cap="none" spc="0" normalizeH="0" baseline="0" noProof="0" dirty="0" err="1">
                <a:ln>
                  <a:noFill/>
                </a:ln>
                <a:solidFill>
                  <a:srgbClr val="0C4873"/>
                </a:solidFill>
                <a:effectLst/>
                <a:uLnTx/>
                <a:uFillTx/>
                <a:latin typeface="+mn-lt"/>
                <a:ea typeface="+mn-ea"/>
                <a:cs typeface="+mn-cs"/>
              </a:rPr>
              <a:t>odio</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feugiat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pretium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nibh</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Turpis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egestas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sed</a:t>
            </a:r>
            <a:r>
              <a:rPr kumimoji="0" lang="en-GB" sz="2400" b="0" i="0" u="none" strike="noStrike" kern="0" cap="none" spc="0" normalizeH="0" baseline="0" noProof="0" dirty="0">
                <a:ln>
                  <a:noFill/>
                </a:ln>
                <a:solidFill>
                  <a:srgbClr val="0C4873"/>
                </a:solidFill>
                <a:effectLst/>
                <a:uLnTx/>
                <a:uFillTx/>
                <a:latin typeface="+mn-lt"/>
                <a:ea typeface="+mn-ea"/>
                <a:cs typeface="+mn-cs"/>
              </a:rPr>
              <a:t> tempus </a:t>
            </a:r>
            <a:r>
              <a:rPr kumimoji="0" lang="en-GB" sz="2400" b="0" i="0" u="none" strike="noStrike" kern="0" cap="none" spc="0" normalizeH="0" baseline="0" noProof="0" dirty="0" err="1">
                <a:ln>
                  <a:noFill/>
                </a:ln>
                <a:solidFill>
                  <a:srgbClr val="0C4873"/>
                </a:solidFill>
                <a:effectLst/>
                <a:uLnTx/>
                <a:uFillTx/>
                <a:latin typeface="+mn-lt"/>
                <a:ea typeface="+mn-ea"/>
                <a:cs typeface="+mn-cs"/>
              </a:rPr>
              <a:t>urna</a:t>
            </a:r>
            <a:r>
              <a:rPr kumimoji="0" lang="en-GB" sz="2400" b="0" i="0" u="none" strike="noStrike" kern="0" cap="none" spc="0" normalizeH="0" baseline="0" noProof="0" dirty="0">
                <a:ln>
                  <a:noFill/>
                </a:ln>
                <a:solidFill>
                  <a:srgbClr val="0C4873"/>
                </a:solidFill>
                <a:effectLst/>
                <a:uLnTx/>
                <a:uFillTx/>
                <a:latin typeface="+mn-lt"/>
                <a:ea typeface="+mn-ea"/>
                <a:cs typeface="+mn-cs"/>
              </a:rPr>
              <a:t> et pharetra pharetra </a:t>
            </a:r>
            <a:r>
              <a:rPr kumimoji="0" lang="en-GB" sz="2400" b="0" i="0" u="none" strike="noStrike" kern="0" cap="none" spc="0" normalizeH="0" baseline="0" noProof="0" dirty="0" err="1">
                <a:ln>
                  <a:noFill/>
                </a:ln>
                <a:solidFill>
                  <a:srgbClr val="0C4873"/>
                </a:solidFill>
                <a:effectLst/>
                <a:uLnTx/>
                <a:uFillTx/>
                <a:latin typeface="+mn-lt"/>
                <a:ea typeface="+mn-ea"/>
                <a:cs typeface="+mn-cs"/>
              </a:rPr>
              <a:t>massa</a:t>
            </a:r>
            <a:r>
              <a:rPr kumimoji="0" lang="en-GB" sz="2400" b="0" i="0" u="none" strike="noStrike" kern="0" cap="none" spc="0" normalizeH="0" baseline="0" noProof="0" dirty="0">
                <a:ln>
                  <a:noFill/>
                </a:ln>
                <a:solidFill>
                  <a:srgbClr val="0C4873"/>
                </a:solidFill>
                <a:effectLst/>
                <a:uLnTx/>
                <a:uFillTx/>
                <a:latin typeface="+mn-lt"/>
                <a:ea typeface="+mn-ea"/>
                <a:cs typeface="+mn-cs"/>
              </a:rPr>
              <a:t>. </a:t>
            </a:r>
            <a:endParaRPr lang="en-GB" sz="2200" b="0" i="0" dirty="0">
              <a:solidFill>
                <a:srgbClr val="0C4873"/>
              </a:solidFill>
              <a:effectLst/>
              <a:latin typeface="+mn-lt"/>
            </a:endParaRPr>
          </a:p>
        </p:txBody>
      </p:sp>
      <p:sp>
        <p:nvSpPr>
          <p:cNvPr id="6" name="Holder 6">
            <a:extLst>
              <a:ext uri="{FF2B5EF4-FFF2-40B4-BE49-F238E27FC236}">
                <a16:creationId xmlns:a16="http://schemas.microsoft.com/office/drawing/2014/main" id="{503914A9-C9BE-7DFF-5F9E-E25F63C90F08}"/>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3674AA0F-A246-ACC0-04E6-F6ADED3AE808}"/>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4A22EFB4-F88A-3CFC-9B5E-D86485F640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35B45B52-6609-5FF8-8381-E325946276D8}"/>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713186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11B8A56-A4C6-813B-10F3-E43F0190C802}"/>
              </a:ext>
            </a:extLst>
          </p:cNvPr>
          <p:cNvSpPr/>
          <p:nvPr userDrawn="1"/>
        </p:nvSpPr>
        <p:spPr>
          <a:xfrm>
            <a:off x="345539" y="353417"/>
            <a:ext cx="19413022" cy="10602516"/>
          </a:xfrm>
          <a:custGeom>
            <a:avLst/>
            <a:gdLst/>
            <a:ahLst/>
            <a:cxnLst/>
            <a:rect l="l" t="t" r="r" b="b"/>
            <a:pathLst>
              <a:path w="19375755" h="10601960">
                <a:moveTo>
                  <a:pt x="19375608" y="0"/>
                </a:moveTo>
                <a:lnTo>
                  <a:pt x="0" y="0"/>
                </a:lnTo>
                <a:lnTo>
                  <a:pt x="0" y="10601530"/>
                </a:lnTo>
                <a:lnTo>
                  <a:pt x="19375608" y="10601530"/>
                </a:lnTo>
                <a:lnTo>
                  <a:pt x="19375608" y="0"/>
                </a:lnTo>
                <a:close/>
              </a:path>
            </a:pathLst>
          </a:custGeom>
          <a:solidFill>
            <a:srgbClr val="104774"/>
          </a:solidFill>
        </p:spPr>
        <p:txBody>
          <a:bodyPr wrap="square" lIns="0" tIns="0" rIns="0" bIns="0" rtlCol="0"/>
          <a:lstStyle/>
          <a:p>
            <a:endParaRPr dirty="0"/>
          </a:p>
        </p:txBody>
      </p:sp>
      <p:sp>
        <p:nvSpPr>
          <p:cNvPr id="3" name="Date Placeholder 2"/>
          <p:cNvSpPr>
            <a:spLocks noGrp="1"/>
          </p:cNvSpPr>
          <p:nvPr>
            <p:ph type="dt" sz="half" idx="10"/>
          </p:nvPr>
        </p:nvSpPr>
        <p:spPr/>
        <p:txBody>
          <a:bodyPr/>
          <a:lstStyle>
            <a:lvl1pPr>
              <a:defRPr>
                <a:solidFill>
                  <a:schemeClr val="bg1"/>
                </a:solidFill>
              </a:defRPr>
            </a:lvl1pPr>
          </a:lstStyle>
          <a:p>
            <a:fld id="{7EED3C20-FAA3-4BD9-8987-1BADB7B4DBC5}" type="datetime1">
              <a:rPr lang="en-US" smtClean="0"/>
              <a:pPr/>
              <a:t>9/9/2024</a:t>
            </a:fld>
            <a:endParaRPr lang="lv-LV"/>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8D45D4E-D8D2-482D-8B52-878695F94072}" type="slidenum">
              <a:rPr lang="lv-LV" smtClean="0"/>
              <a:pPr/>
              <a:t>‹#›</a:t>
            </a:fld>
            <a:endParaRPr lang="lv-LV" dirty="0"/>
          </a:p>
        </p:txBody>
      </p:sp>
      <p:sp>
        <p:nvSpPr>
          <p:cNvPr id="13" name="Rectangle: Diagonal Corners Rounded 12"/>
          <p:cNvSpPr/>
          <p:nvPr userDrawn="1"/>
        </p:nvSpPr>
        <p:spPr>
          <a:xfrm>
            <a:off x="314129" y="7633813"/>
            <a:ext cx="6282530" cy="1427076"/>
          </a:xfrm>
          <a:prstGeom prst="round2DiagRect">
            <a:avLst/>
          </a:prstGeom>
          <a:solidFill>
            <a:srgbClr val="F7C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Picture 3">
            <a:extLst>
              <a:ext uri="{FF2B5EF4-FFF2-40B4-BE49-F238E27FC236}">
                <a16:creationId xmlns:a16="http://schemas.microsoft.com/office/drawing/2014/main" id="{B43285EB-95AF-83A2-C7B9-6906E4C2FC6F}"/>
              </a:ext>
            </a:extLst>
          </p:cNvPr>
          <p:cNvPicPr>
            <a:picLocks noChangeAspect="1"/>
          </p:cNvPicPr>
          <p:nvPr userDrawn="1"/>
        </p:nvPicPr>
        <p:blipFill>
          <a:blip r:embed="rId2"/>
          <a:stretch>
            <a:fillRect/>
          </a:stretch>
        </p:blipFill>
        <p:spPr>
          <a:xfrm>
            <a:off x="13930217" y="1198477"/>
            <a:ext cx="4711898" cy="1523621"/>
          </a:xfrm>
          <a:prstGeom prst="rect">
            <a:avLst/>
          </a:prstGeom>
        </p:spPr>
      </p:pic>
      <p:sp>
        <p:nvSpPr>
          <p:cNvPr id="2" name="Text Placeholder 20">
            <a:extLst>
              <a:ext uri="{FF2B5EF4-FFF2-40B4-BE49-F238E27FC236}">
                <a16:creationId xmlns:a16="http://schemas.microsoft.com/office/drawing/2014/main" id="{E9A8BE00-916B-B5D3-BE8C-BB4311476B40}"/>
              </a:ext>
            </a:extLst>
          </p:cNvPr>
          <p:cNvSpPr>
            <a:spLocks noGrp="1"/>
          </p:cNvSpPr>
          <p:nvPr>
            <p:ph type="body" sz="quarter" idx="11" hasCustomPrompt="1"/>
          </p:nvPr>
        </p:nvSpPr>
        <p:spPr>
          <a:xfrm>
            <a:off x="1822450" y="2638742"/>
            <a:ext cx="10744200" cy="5680075"/>
          </a:xfrm>
          <a:prstGeom prst="rect">
            <a:avLst/>
          </a:prstGeom>
        </p:spPr>
        <p:txBody>
          <a:bodyPr/>
          <a:lstStyle>
            <a:lvl1pPr>
              <a:lnSpc>
                <a:spcPts val="14950"/>
              </a:lnSpc>
              <a:defRPr sz="9000" b="1" spc="0">
                <a:solidFill>
                  <a:srgbClr val="F6C02B"/>
                </a:solidFill>
                <a:latin typeface="+mj-lt"/>
              </a:defRPr>
            </a:lvl1pPr>
          </a:lstStyle>
          <a:p>
            <a:pPr lvl="0"/>
            <a:r>
              <a:rPr lang="en-GB" dirty="0"/>
              <a:t>LOREM IPSUM DOLOR SIT AMET</a:t>
            </a:r>
            <a:endParaRPr lang="en-LV" dirty="0"/>
          </a:p>
        </p:txBody>
      </p:sp>
      <p:sp>
        <p:nvSpPr>
          <p:cNvPr id="10" name="Text Placeholder 30">
            <a:extLst>
              <a:ext uri="{FF2B5EF4-FFF2-40B4-BE49-F238E27FC236}">
                <a16:creationId xmlns:a16="http://schemas.microsoft.com/office/drawing/2014/main" id="{F77F6B4F-95FE-2FA1-3C07-81C7BDB1CC22}"/>
              </a:ext>
            </a:extLst>
          </p:cNvPr>
          <p:cNvSpPr>
            <a:spLocks noGrp="1"/>
          </p:cNvSpPr>
          <p:nvPr>
            <p:ph type="body" sz="quarter" idx="13" hasCustomPrompt="1"/>
          </p:nvPr>
        </p:nvSpPr>
        <p:spPr>
          <a:xfrm>
            <a:off x="896186" y="7871952"/>
            <a:ext cx="5495840" cy="789780"/>
          </a:xfrm>
          <a:prstGeom prst="rect">
            <a:avLst/>
          </a:prstGeom>
        </p:spPr>
        <p:txBody>
          <a:bodyPr/>
          <a:lstStyle>
            <a:lvl1pPr marL="0" indent="0">
              <a:buNone/>
              <a:defRPr sz="3200">
                <a:solidFill>
                  <a:srgbClr val="0F4773"/>
                </a:solidFill>
              </a:defRPr>
            </a:lvl1pPr>
          </a:lstStyle>
          <a:p>
            <a:pPr lvl="0"/>
            <a:r>
              <a:rPr lang="en-LV" dirty="0"/>
              <a:t>Dr. sc. </a:t>
            </a:r>
            <a:r>
              <a:rPr lang="en-GB" dirty="0"/>
              <a:t>pol. </a:t>
            </a:r>
            <a:r>
              <a:rPr lang="en-GB" b="1" dirty="0"/>
              <a:t>Lorem Ipsum </a:t>
            </a:r>
          </a:p>
          <a:p>
            <a:pPr lvl="0"/>
            <a:r>
              <a:rPr lang="en-GB" dirty="0"/>
              <a:t>Member of the Board, Rector</a:t>
            </a:r>
            <a:endParaRPr lang="en-LV" dirty="0"/>
          </a:p>
        </p:txBody>
      </p:sp>
      <p:sp>
        <p:nvSpPr>
          <p:cNvPr id="16" name="Picture Placeholder 6">
            <a:extLst>
              <a:ext uri="{FF2B5EF4-FFF2-40B4-BE49-F238E27FC236}">
                <a16:creationId xmlns:a16="http://schemas.microsoft.com/office/drawing/2014/main" id="{70C12A87-1420-9014-3DA8-0C7984564CA7}"/>
              </a:ext>
            </a:extLst>
          </p:cNvPr>
          <p:cNvSpPr>
            <a:spLocks noGrp="1"/>
          </p:cNvSpPr>
          <p:nvPr>
            <p:ph type="pic" sz="quarter" idx="16"/>
          </p:nvPr>
        </p:nvSpPr>
        <p:spPr>
          <a:xfrm>
            <a:off x="7318290" y="7309499"/>
            <a:ext cx="2071927" cy="2018636"/>
          </a:xfrm>
          <a:custGeom>
            <a:avLst/>
            <a:gdLst>
              <a:gd name="connsiteX0" fmla="*/ 0 w 2669491"/>
              <a:gd name="connsiteY0" fmla="*/ 0 h 2541588"/>
              <a:gd name="connsiteX1" fmla="*/ 2669491 w 2669491"/>
              <a:gd name="connsiteY1" fmla="*/ 0 h 2541588"/>
              <a:gd name="connsiteX2" fmla="*/ 2669491 w 2669491"/>
              <a:gd name="connsiteY2" fmla="*/ 2541588 h 2541588"/>
              <a:gd name="connsiteX3" fmla="*/ 0 w 2669491"/>
              <a:gd name="connsiteY3" fmla="*/ 2541588 h 2541588"/>
              <a:gd name="connsiteX4" fmla="*/ 0 w 2669491"/>
              <a:gd name="connsiteY4" fmla="*/ 0 h 2541588"/>
              <a:gd name="connsiteX0" fmla="*/ 0 w 3003177"/>
              <a:gd name="connsiteY0" fmla="*/ 317698 h 2859286"/>
              <a:gd name="connsiteX1" fmla="*/ 2669491 w 3003177"/>
              <a:gd name="connsiteY1" fmla="*/ 317698 h 2859286"/>
              <a:gd name="connsiteX2" fmla="*/ 2669491 w 3003177"/>
              <a:gd name="connsiteY2" fmla="*/ 2859286 h 2859286"/>
              <a:gd name="connsiteX3" fmla="*/ 0 w 3003177"/>
              <a:gd name="connsiteY3" fmla="*/ 2859286 h 2859286"/>
              <a:gd name="connsiteX4" fmla="*/ 0 w 3003177"/>
              <a:gd name="connsiteY4" fmla="*/ 317698 h 2859286"/>
              <a:gd name="connsiteX0" fmla="*/ 0 w 3183234"/>
              <a:gd name="connsiteY0" fmla="*/ 317698 h 2859286"/>
              <a:gd name="connsiteX1" fmla="*/ 2669491 w 3183234"/>
              <a:gd name="connsiteY1" fmla="*/ 317698 h 2859286"/>
              <a:gd name="connsiteX2" fmla="*/ 2669491 w 3183234"/>
              <a:gd name="connsiteY2" fmla="*/ 2859286 h 2859286"/>
              <a:gd name="connsiteX3" fmla="*/ 0 w 3183234"/>
              <a:gd name="connsiteY3" fmla="*/ 2859286 h 2859286"/>
              <a:gd name="connsiteX4" fmla="*/ 0 w 3183234"/>
              <a:gd name="connsiteY4" fmla="*/ 317698 h 2859286"/>
              <a:gd name="connsiteX0" fmla="*/ 513743 w 3696977"/>
              <a:gd name="connsiteY0" fmla="*/ 317698 h 2859286"/>
              <a:gd name="connsiteX1" fmla="*/ 3183234 w 3696977"/>
              <a:gd name="connsiteY1" fmla="*/ 317698 h 2859286"/>
              <a:gd name="connsiteX2" fmla="*/ 3183234 w 3696977"/>
              <a:gd name="connsiteY2" fmla="*/ 2859286 h 2859286"/>
              <a:gd name="connsiteX3" fmla="*/ 513743 w 3696977"/>
              <a:gd name="connsiteY3" fmla="*/ 2859286 h 2859286"/>
              <a:gd name="connsiteX4" fmla="*/ 513743 w 3696977"/>
              <a:gd name="connsiteY4" fmla="*/ 317698 h 2859286"/>
              <a:gd name="connsiteX0" fmla="*/ 333687 w 3516921"/>
              <a:gd name="connsiteY0" fmla="*/ 317698 h 2859286"/>
              <a:gd name="connsiteX1" fmla="*/ 3003178 w 3516921"/>
              <a:gd name="connsiteY1" fmla="*/ 317698 h 2859286"/>
              <a:gd name="connsiteX2" fmla="*/ 3003178 w 3516921"/>
              <a:gd name="connsiteY2" fmla="*/ 2859286 h 2859286"/>
              <a:gd name="connsiteX3" fmla="*/ 333687 w 3516921"/>
              <a:gd name="connsiteY3" fmla="*/ 2859286 h 2859286"/>
              <a:gd name="connsiteX4" fmla="*/ 333687 w 3516921"/>
              <a:gd name="connsiteY4" fmla="*/ 317698 h 2859286"/>
              <a:gd name="connsiteX0" fmla="*/ 136963 w 3109573"/>
              <a:gd name="connsiteY0" fmla="*/ 307696 h 3000276"/>
              <a:gd name="connsiteX1" fmla="*/ 2806454 w 3109573"/>
              <a:gd name="connsiteY1" fmla="*/ 307696 h 3000276"/>
              <a:gd name="connsiteX2" fmla="*/ 2806454 w 3109573"/>
              <a:gd name="connsiteY2" fmla="*/ 2849284 h 3000276"/>
              <a:gd name="connsiteX3" fmla="*/ 638986 w 3109573"/>
              <a:gd name="connsiteY3" fmla="*/ 2687919 h 3000276"/>
              <a:gd name="connsiteX4" fmla="*/ 136963 w 3109573"/>
              <a:gd name="connsiteY4" fmla="*/ 307696 h 3000276"/>
              <a:gd name="connsiteX0" fmla="*/ 150352 w 3122962"/>
              <a:gd name="connsiteY0" fmla="*/ 307696 h 3057655"/>
              <a:gd name="connsiteX1" fmla="*/ 2819843 w 3122962"/>
              <a:gd name="connsiteY1" fmla="*/ 307696 h 3057655"/>
              <a:gd name="connsiteX2" fmla="*/ 2819843 w 3122962"/>
              <a:gd name="connsiteY2" fmla="*/ 2849284 h 3057655"/>
              <a:gd name="connsiteX3" fmla="*/ 652375 w 3122962"/>
              <a:gd name="connsiteY3" fmla="*/ 2687919 h 3057655"/>
              <a:gd name="connsiteX4" fmla="*/ 150352 w 3122962"/>
              <a:gd name="connsiteY4" fmla="*/ 307696 h 3057655"/>
              <a:gd name="connsiteX0" fmla="*/ 287187 w 2687493"/>
              <a:gd name="connsiteY0" fmla="*/ 665008 h 2861332"/>
              <a:gd name="connsiteX1" fmla="*/ 2418796 w 2687493"/>
              <a:gd name="connsiteY1" fmla="*/ 109196 h 2861332"/>
              <a:gd name="connsiteX2" fmla="*/ 2418796 w 2687493"/>
              <a:gd name="connsiteY2" fmla="*/ 2650784 h 2861332"/>
              <a:gd name="connsiteX3" fmla="*/ 251328 w 2687493"/>
              <a:gd name="connsiteY3" fmla="*/ 2489419 h 2861332"/>
              <a:gd name="connsiteX4" fmla="*/ 287187 w 2687493"/>
              <a:gd name="connsiteY4" fmla="*/ 665008 h 2861332"/>
              <a:gd name="connsiteX0" fmla="*/ 251730 w 2451199"/>
              <a:gd name="connsiteY0" fmla="*/ 248746 h 2405840"/>
              <a:gd name="connsiteX1" fmla="*/ 1755810 w 2451199"/>
              <a:gd name="connsiteY1" fmla="*/ 230816 h 2405840"/>
              <a:gd name="connsiteX2" fmla="*/ 2383339 w 2451199"/>
              <a:gd name="connsiteY2" fmla="*/ 2234522 h 2405840"/>
              <a:gd name="connsiteX3" fmla="*/ 215871 w 2451199"/>
              <a:gd name="connsiteY3" fmla="*/ 2073157 h 2405840"/>
              <a:gd name="connsiteX4" fmla="*/ 251730 w 2451199"/>
              <a:gd name="connsiteY4" fmla="*/ 248746 h 2405840"/>
              <a:gd name="connsiteX0" fmla="*/ 213749 w 1951796"/>
              <a:gd name="connsiteY0" fmla="*/ 216943 h 2136031"/>
              <a:gd name="connsiteX1" fmla="*/ 1717829 w 1951796"/>
              <a:gd name="connsiteY1" fmla="*/ 199013 h 2136031"/>
              <a:gd name="connsiteX2" fmla="*/ 1789546 w 1951796"/>
              <a:gd name="connsiteY2" fmla="*/ 1700696 h 2136031"/>
              <a:gd name="connsiteX3" fmla="*/ 177890 w 1951796"/>
              <a:gd name="connsiteY3" fmla="*/ 2041354 h 2136031"/>
              <a:gd name="connsiteX4" fmla="*/ 213749 w 1951796"/>
              <a:gd name="connsiteY4" fmla="*/ 216943 h 2136031"/>
              <a:gd name="connsiteX0" fmla="*/ 213749 w 2028283"/>
              <a:gd name="connsiteY0" fmla="*/ 216943 h 2204500"/>
              <a:gd name="connsiteX1" fmla="*/ 1717829 w 2028283"/>
              <a:gd name="connsiteY1" fmla="*/ 199013 h 2204500"/>
              <a:gd name="connsiteX2" fmla="*/ 1789546 w 2028283"/>
              <a:gd name="connsiteY2" fmla="*/ 1700696 h 2204500"/>
              <a:gd name="connsiteX3" fmla="*/ 177890 w 2028283"/>
              <a:gd name="connsiteY3" fmla="*/ 2041354 h 2204500"/>
              <a:gd name="connsiteX4" fmla="*/ 213749 w 2028283"/>
              <a:gd name="connsiteY4" fmla="*/ 216943 h 2204500"/>
              <a:gd name="connsiteX0" fmla="*/ 172857 w 1905936"/>
              <a:gd name="connsiteY0" fmla="*/ 197931 h 1889175"/>
              <a:gd name="connsiteX1" fmla="*/ 1676937 w 1905936"/>
              <a:gd name="connsiteY1" fmla="*/ 180001 h 1889175"/>
              <a:gd name="connsiteX2" fmla="*/ 1748654 w 1905936"/>
              <a:gd name="connsiteY2" fmla="*/ 1681684 h 1889175"/>
              <a:gd name="connsiteX3" fmla="*/ 208715 w 1905936"/>
              <a:gd name="connsiteY3" fmla="*/ 1717542 h 1889175"/>
              <a:gd name="connsiteX4" fmla="*/ 172857 w 1905936"/>
              <a:gd name="connsiteY4" fmla="*/ 197931 h 1889175"/>
              <a:gd name="connsiteX0" fmla="*/ 278527 w 2011606"/>
              <a:gd name="connsiteY0" fmla="*/ 197931 h 1978650"/>
              <a:gd name="connsiteX1" fmla="*/ 1782607 w 2011606"/>
              <a:gd name="connsiteY1" fmla="*/ 180001 h 1978650"/>
              <a:gd name="connsiteX2" fmla="*/ 1854324 w 2011606"/>
              <a:gd name="connsiteY2" fmla="*/ 1681684 h 1978650"/>
              <a:gd name="connsiteX3" fmla="*/ 314385 w 2011606"/>
              <a:gd name="connsiteY3" fmla="*/ 1717542 h 1978650"/>
              <a:gd name="connsiteX4" fmla="*/ 278527 w 2011606"/>
              <a:gd name="connsiteY4" fmla="*/ 197931 h 1978650"/>
              <a:gd name="connsiteX0" fmla="*/ 188038 w 1883330"/>
              <a:gd name="connsiteY0" fmla="*/ 206308 h 1878439"/>
              <a:gd name="connsiteX1" fmla="*/ 1656259 w 1883330"/>
              <a:gd name="connsiteY1" fmla="*/ 170449 h 1878439"/>
              <a:gd name="connsiteX2" fmla="*/ 1727976 w 1883330"/>
              <a:gd name="connsiteY2" fmla="*/ 1672132 h 1878439"/>
              <a:gd name="connsiteX3" fmla="*/ 188037 w 1883330"/>
              <a:gd name="connsiteY3" fmla="*/ 1707990 h 1878439"/>
              <a:gd name="connsiteX4" fmla="*/ 188038 w 1883330"/>
              <a:gd name="connsiteY4" fmla="*/ 206308 h 1878439"/>
              <a:gd name="connsiteX0" fmla="*/ 275135 w 1970427"/>
              <a:gd name="connsiteY0" fmla="*/ 206308 h 1944931"/>
              <a:gd name="connsiteX1" fmla="*/ 1743356 w 1970427"/>
              <a:gd name="connsiteY1" fmla="*/ 170449 h 1944931"/>
              <a:gd name="connsiteX2" fmla="*/ 1815073 w 1970427"/>
              <a:gd name="connsiteY2" fmla="*/ 1672132 h 1944931"/>
              <a:gd name="connsiteX3" fmla="*/ 275134 w 1970427"/>
              <a:gd name="connsiteY3" fmla="*/ 1707990 h 1944931"/>
              <a:gd name="connsiteX4" fmla="*/ 275135 w 1970427"/>
              <a:gd name="connsiteY4" fmla="*/ 206308 h 1944931"/>
              <a:gd name="connsiteX0" fmla="*/ 229547 w 1919874"/>
              <a:gd name="connsiteY0" fmla="*/ 208416 h 1971485"/>
              <a:gd name="connsiteX1" fmla="*/ 1697768 w 1919874"/>
              <a:gd name="connsiteY1" fmla="*/ 172557 h 1971485"/>
              <a:gd name="connsiteX2" fmla="*/ 1769485 w 1919874"/>
              <a:gd name="connsiteY2" fmla="*/ 1674240 h 1971485"/>
              <a:gd name="connsiteX3" fmla="*/ 301264 w 1919874"/>
              <a:gd name="connsiteY3" fmla="*/ 1745957 h 1971485"/>
              <a:gd name="connsiteX4" fmla="*/ 229547 w 1919874"/>
              <a:gd name="connsiteY4" fmla="*/ 208416 h 1971485"/>
              <a:gd name="connsiteX0" fmla="*/ 268709 w 1959036"/>
              <a:gd name="connsiteY0" fmla="*/ 228051 h 1991120"/>
              <a:gd name="connsiteX1" fmla="*/ 1736930 w 1959036"/>
              <a:gd name="connsiteY1" fmla="*/ 192192 h 1991120"/>
              <a:gd name="connsiteX2" fmla="*/ 1808647 w 1959036"/>
              <a:gd name="connsiteY2" fmla="*/ 1693875 h 1991120"/>
              <a:gd name="connsiteX3" fmla="*/ 340426 w 1959036"/>
              <a:gd name="connsiteY3" fmla="*/ 1765592 h 1991120"/>
              <a:gd name="connsiteX4" fmla="*/ 268709 w 1959036"/>
              <a:gd name="connsiteY4" fmla="*/ 228051 h 1991120"/>
              <a:gd name="connsiteX0" fmla="*/ 296330 w 1986657"/>
              <a:gd name="connsiteY0" fmla="*/ 277221 h 2040290"/>
              <a:gd name="connsiteX1" fmla="*/ 1764551 w 1986657"/>
              <a:gd name="connsiteY1" fmla="*/ 241362 h 2040290"/>
              <a:gd name="connsiteX2" fmla="*/ 1836268 w 1986657"/>
              <a:gd name="connsiteY2" fmla="*/ 1743045 h 2040290"/>
              <a:gd name="connsiteX3" fmla="*/ 368047 w 1986657"/>
              <a:gd name="connsiteY3" fmla="*/ 1814762 h 2040290"/>
              <a:gd name="connsiteX4" fmla="*/ 296330 w 1986657"/>
              <a:gd name="connsiteY4" fmla="*/ 277221 h 2040290"/>
              <a:gd name="connsiteX0" fmla="*/ 226683 w 1917010"/>
              <a:gd name="connsiteY0" fmla="*/ 298749 h 1935779"/>
              <a:gd name="connsiteX1" fmla="*/ 1694904 w 1917010"/>
              <a:gd name="connsiteY1" fmla="*/ 209102 h 1935779"/>
              <a:gd name="connsiteX2" fmla="*/ 1766621 w 1917010"/>
              <a:gd name="connsiteY2" fmla="*/ 1710785 h 1935779"/>
              <a:gd name="connsiteX3" fmla="*/ 298400 w 1917010"/>
              <a:gd name="connsiteY3" fmla="*/ 1782502 h 1935779"/>
              <a:gd name="connsiteX4" fmla="*/ 226683 w 1917010"/>
              <a:gd name="connsiteY4" fmla="*/ 298749 h 1935779"/>
              <a:gd name="connsiteX0" fmla="*/ 147918 w 1821904"/>
              <a:gd name="connsiteY0" fmla="*/ 201713 h 1835834"/>
              <a:gd name="connsiteX1" fmla="*/ 1580281 w 1821904"/>
              <a:gd name="connsiteY1" fmla="*/ 165854 h 1835834"/>
              <a:gd name="connsiteX2" fmla="*/ 1687856 w 1821904"/>
              <a:gd name="connsiteY2" fmla="*/ 1613749 h 1835834"/>
              <a:gd name="connsiteX3" fmla="*/ 219635 w 1821904"/>
              <a:gd name="connsiteY3" fmla="*/ 1685466 h 1835834"/>
              <a:gd name="connsiteX4" fmla="*/ 147918 w 1821904"/>
              <a:gd name="connsiteY4" fmla="*/ 201713 h 1835834"/>
              <a:gd name="connsiteX0" fmla="*/ 144052 w 1771722"/>
              <a:gd name="connsiteY0" fmla="*/ 202892 h 1845730"/>
              <a:gd name="connsiteX1" fmla="*/ 1576415 w 1771722"/>
              <a:gd name="connsiteY1" fmla="*/ 167033 h 1845730"/>
              <a:gd name="connsiteX2" fmla="*/ 1612272 w 1771722"/>
              <a:gd name="connsiteY2" fmla="*/ 1632858 h 1845730"/>
              <a:gd name="connsiteX3" fmla="*/ 215769 w 1771722"/>
              <a:gd name="connsiteY3" fmla="*/ 1686645 h 1845730"/>
              <a:gd name="connsiteX4" fmla="*/ 144052 w 1771722"/>
              <a:gd name="connsiteY4" fmla="*/ 202892 h 1845730"/>
              <a:gd name="connsiteX0" fmla="*/ 144052 w 1915327"/>
              <a:gd name="connsiteY0" fmla="*/ 202892 h 1926728"/>
              <a:gd name="connsiteX1" fmla="*/ 1576415 w 1915327"/>
              <a:gd name="connsiteY1" fmla="*/ 167033 h 1926728"/>
              <a:gd name="connsiteX2" fmla="*/ 1612272 w 1915327"/>
              <a:gd name="connsiteY2" fmla="*/ 1632858 h 1926728"/>
              <a:gd name="connsiteX3" fmla="*/ 215769 w 1915327"/>
              <a:gd name="connsiteY3" fmla="*/ 1686645 h 1926728"/>
              <a:gd name="connsiteX4" fmla="*/ 144052 w 1915327"/>
              <a:gd name="connsiteY4" fmla="*/ 202892 h 1926728"/>
              <a:gd name="connsiteX0" fmla="*/ 144052 w 2007455"/>
              <a:gd name="connsiteY0" fmla="*/ 315332 h 2039168"/>
              <a:gd name="connsiteX1" fmla="*/ 1576415 w 2007455"/>
              <a:gd name="connsiteY1" fmla="*/ 279473 h 2039168"/>
              <a:gd name="connsiteX2" fmla="*/ 1612272 w 2007455"/>
              <a:gd name="connsiteY2" fmla="*/ 1745298 h 2039168"/>
              <a:gd name="connsiteX3" fmla="*/ 215769 w 2007455"/>
              <a:gd name="connsiteY3" fmla="*/ 1799085 h 2039168"/>
              <a:gd name="connsiteX4" fmla="*/ 144052 w 2007455"/>
              <a:gd name="connsiteY4" fmla="*/ 315332 h 2039168"/>
              <a:gd name="connsiteX0" fmla="*/ 144052 w 1994826"/>
              <a:gd name="connsiteY0" fmla="*/ 315332 h 2039168"/>
              <a:gd name="connsiteX1" fmla="*/ 1576415 w 1994826"/>
              <a:gd name="connsiteY1" fmla="*/ 279473 h 2039168"/>
              <a:gd name="connsiteX2" fmla="*/ 1612272 w 1994826"/>
              <a:gd name="connsiteY2" fmla="*/ 1745298 h 2039168"/>
              <a:gd name="connsiteX3" fmla="*/ 215769 w 1994826"/>
              <a:gd name="connsiteY3" fmla="*/ 1799085 h 2039168"/>
              <a:gd name="connsiteX4" fmla="*/ 144052 w 1994826"/>
              <a:gd name="connsiteY4" fmla="*/ 315332 h 2039168"/>
              <a:gd name="connsiteX0" fmla="*/ 144052 w 1932545"/>
              <a:gd name="connsiteY0" fmla="*/ 315332 h 2075911"/>
              <a:gd name="connsiteX1" fmla="*/ 1576415 w 1932545"/>
              <a:gd name="connsiteY1" fmla="*/ 279473 h 2075911"/>
              <a:gd name="connsiteX2" fmla="*/ 1612272 w 1932545"/>
              <a:gd name="connsiteY2" fmla="*/ 1745298 h 2075911"/>
              <a:gd name="connsiteX3" fmla="*/ 215769 w 1932545"/>
              <a:gd name="connsiteY3" fmla="*/ 1799085 h 2075911"/>
              <a:gd name="connsiteX4" fmla="*/ 144052 w 1932545"/>
              <a:gd name="connsiteY4" fmla="*/ 315332 h 2075911"/>
              <a:gd name="connsiteX0" fmla="*/ 251633 w 2040126"/>
              <a:gd name="connsiteY0" fmla="*/ 315332 h 2131604"/>
              <a:gd name="connsiteX1" fmla="*/ 1683996 w 2040126"/>
              <a:gd name="connsiteY1" fmla="*/ 279473 h 2131604"/>
              <a:gd name="connsiteX2" fmla="*/ 1719853 w 2040126"/>
              <a:gd name="connsiteY2" fmla="*/ 1745298 h 2131604"/>
              <a:gd name="connsiteX3" fmla="*/ 323350 w 2040126"/>
              <a:gd name="connsiteY3" fmla="*/ 1799085 h 2131604"/>
              <a:gd name="connsiteX4" fmla="*/ 251633 w 2040126"/>
              <a:gd name="connsiteY4" fmla="*/ 315332 h 2131604"/>
              <a:gd name="connsiteX0" fmla="*/ 251633 w 1989434"/>
              <a:gd name="connsiteY0" fmla="*/ 315332 h 2031256"/>
              <a:gd name="connsiteX1" fmla="*/ 1683996 w 1989434"/>
              <a:gd name="connsiteY1" fmla="*/ 279473 h 2031256"/>
              <a:gd name="connsiteX2" fmla="*/ 1719853 w 1989434"/>
              <a:gd name="connsiteY2" fmla="*/ 1745298 h 2031256"/>
              <a:gd name="connsiteX3" fmla="*/ 323350 w 1989434"/>
              <a:gd name="connsiteY3" fmla="*/ 1799085 h 2031256"/>
              <a:gd name="connsiteX4" fmla="*/ 251633 w 1989434"/>
              <a:gd name="connsiteY4" fmla="*/ 315332 h 2031256"/>
              <a:gd name="connsiteX0" fmla="*/ 251633 w 2019070"/>
              <a:gd name="connsiteY0" fmla="*/ 307618 h 2023542"/>
              <a:gd name="connsiteX1" fmla="*/ 1683996 w 2019070"/>
              <a:gd name="connsiteY1" fmla="*/ 271759 h 2023542"/>
              <a:gd name="connsiteX2" fmla="*/ 1719853 w 2019070"/>
              <a:gd name="connsiteY2" fmla="*/ 1737584 h 2023542"/>
              <a:gd name="connsiteX3" fmla="*/ 323350 w 2019070"/>
              <a:gd name="connsiteY3" fmla="*/ 1791371 h 2023542"/>
              <a:gd name="connsiteX4" fmla="*/ 251633 w 2019070"/>
              <a:gd name="connsiteY4" fmla="*/ 307618 h 2023542"/>
              <a:gd name="connsiteX0" fmla="*/ 215616 w 1983053"/>
              <a:gd name="connsiteY0" fmla="*/ 307618 h 2031178"/>
              <a:gd name="connsiteX1" fmla="*/ 1647979 w 1983053"/>
              <a:gd name="connsiteY1" fmla="*/ 271759 h 2031178"/>
              <a:gd name="connsiteX2" fmla="*/ 1683836 w 1983053"/>
              <a:gd name="connsiteY2" fmla="*/ 1737584 h 2031178"/>
              <a:gd name="connsiteX3" fmla="*/ 287333 w 1983053"/>
              <a:gd name="connsiteY3" fmla="*/ 1791371 h 2031178"/>
              <a:gd name="connsiteX4" fmla="*/ 215616 w 1983053"/>
              <a:gd name="connsiteY4" fmla="*/ 307618 h 2031178"/>
              <a:gd name="connsiteX0" fmla="*/ 276323 w 2043760"/>
              <a:gd name="connsiteY0" fmla="*/ 341080 h 2064640"/>
              <a:gd name="connsiteX1" fmla="*/ 1708686 w 2043760"/>
              <a:gd name="connsiteY1" fmla="*/ 305221 h 2064640"/>
              <a:gd name="connsiteX2" fmla="*/ 1744543 w 2043760"/>
              <a:gd name="connsiteY2" fmla="*/ 1771046 h 2064640"/>
              <a:gd name="connsiteX3" fmla="*/ 348040 w 2043760"/>
              <a:gd name="connsiteY3" fmla="*/ 1824833 h 2064640"/>
              <a:gd name="connsiteX4" fmla="*/ 276323 w 2043760"/>
              <a:gd name="connsiteY4" fmla="*/ 341080 h 2064640"/>
              <a:gd name="connsiteX0" fmla="*/ 215616 w 1971769"/>
              <a:gd name="connsiteY0" fmla="*/ 320064 h 2039169"/>
              <a:gd name="connsiteX1" fmla="*/ 1647979 w 1971769"/>
              <a:gd name="connsiteY1" fmla="*/ 266275 h 2039169"/>
              <a:gd name="connsiteX2" fmla="*/ 1683836 w 1971769"/>
              <a:gd name="connsiteY2" fmla="*/ 1750030 h 2039169"/>
              <a:gd name="connsiteX3" fmla="*/ 287333 w 1971769"/>
              <a:gd name="connsiteY3" fmla="*/ 1803817 h 2039169"/>
              <a:gd name="connsiteX4" fmla="*/ 215616 w 1971769"/>
              <a:gd name="connsiteY4" fmla="*/ 320064 h 2039169"/>
              <a:gd name="connsiteX0" fmla="*/ 269286 w 2025439"/>
              <a:gd name="connsiteY0" fmla="*/ 346970 h 2066075"/>
              <a:gd name="connsiteX1" fmla="*/ 1701649 w 2025439"/>
              <a:gd name="connsiteY1" fmla="*/ 293181 h 2066075"/>
              <a:gd name="connsiteX2" fmla="*/ 1737506 w 2025439"/>
              <a:gd name="connsiteY2" fmla="*/ 1776936 h 2066075"/>
              <a:gd name="connsiteX3" fmla="*/ 341003 w 2025439"/>
              <a:gd name="connsiteY3" fmla="*/ 1830723 h 2066075"/>
              <a:gd name="connsiteX4" fmla="*/ 269286 w 2025439"/>
              <a:gd name="connsiteY4" fmla="*/ 346970 h 2066075"/>
              <a:gd name="connsiteX0" fmla="*/ 269286 w 2010333"/>
              <a:gd name="connsiteY0" fmla="*/ 339455 h 2058560"/>
              <a:gd name="connsiteX1" fmla="*/ 1701649 w 2010333"/>
              <a:gd name="connsiteY1" fmla="*/ 285666 h 2058560"/>
              <a:gd name="connsiteX2" fmla="*/ 1737506 w 2010333"/>
              <a:gd name="connsiteY2" fmla="*/ 1769421 h 2058560"/>
              <a:gd name="connsiteX3" fmla="*/ 341003 w 2010333"/>
              <a:gd name="connsiteY3" fmla="*/ 1823208 h 2058560"/>
              <a:gd name="connsiteX4" fmla="*/ 269286 w 2010333"/>
              <a:gd name="connsiteY4" fmla="*/ 339455 h 2058560"/>
              <a:gd name="connsiteX0" fmla="*/ 269286 w 2010333"/>
              <a:gd name="connsiteY0" fmla="*/ 339455 h 2027988"/>
              <a:gd name="connsiteX1" fmla="*/ 1701649 w 2010333"/>
              <a:gd name="connsiteY1" fmla="*/ 285666 h 2027988"/>
              <a:gd name="connsiteX2" fmla="*/ 1737506 w 2010333"/>
              <a:gd name="connsiteY2" fmla="*/ 1769421 h 2027988"/>
              <a:gd name="connsiteX3" fmla="*/ 341003 w 2010333"/>
              <a:gd name="connsiteY3" fmla="*/ 1823208 h 2027988"/>
              <a:gd name="connsiteX4" fmla="*/ 269286 w 2010333"/>
              <a:gd name="connsiteY4" fmla="*/ 339455 h 2027988"/>
              <a:gd name="connsiteX0" fmla="*/ 269286 w 2033724"/>
              <a:gd name="connsiteY0" fmla="*/ 339455 h 2039332"/>
              <a:gd name="connsiteX1" fmla="*/ 1701649 w 2033724"/>
              <a:gd name="connsiteY1" fmla="*/ 285666 h 2039332"/>
              <a:gd name="connsiteX2" fmla="*/ 1737506 w 2033724"/>
              <a:gd name="connsiteY2" fmla="*/ 1769421 h 2039332"/>
              <a:gd name="connsiteX3" fmla="*/ 341003 w 2033724"/>
              <a:gd name="connsiteY3" fmla="*/ 1823208 h 2039332"/>
              <a:gd name="connsiteX4" fmla="*/ 269286 w 2033724"/>
              <a:gd name="connsiteY4" fmla="*/ 339455 h 203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724" h="2039332">
                <a:moveTo>
                  <a:pt x="269286" y="339455"/>
                </a:moveTo>
                <a:cubicBezTo>
                  <a:pt x="639495" y="-6449"/>
                  <a:pt x="1170076" y="-185746"/>
                  <a:pt x="1701649" y="285666"/>
                </a:cubicBezTo>
                <a:cubicBezTo>
                  <a:pt x="2233222" y="757078"/>
                  <a:pt x="2035997" y="1477305"/>
                  <a:pt x="1737506" y="1769421"/>
                </a:cubicBezTo>
                <a:cubicBezTo>
                  <a:pt x="1439015" y="2061537"/>
                  <a:pt x="782929" y="2169113"/>
                  <a:pt x="341003" y="1823208"/>
                </a:cubicBezTo>
                <a:cubicBezTo>
                  <a:pt x="-100923" y="1477303"/>
                  <a:pt x="-100923" y="685359"/>
                  <a:pt x="269286" y="339455"/>
                </a:cubicBezTo>
                <a:close/>
              </a:path>
            </a:pathLst>
          </a:custGeom>
        </p:spPr>
      </p:sp>
    </p:spTree>
    <p:extLst>
      <p:ext uri="{BB962C8B-B14F-4D97-AF65-F5344CB8AC3E}">
        <p14:creationId xmlns:p14="http://schemas.microsoft.com/office/powerpoint/2010/main" val="8310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9EDFA98-6150-1CF8-AE61-71239A32B47C}"/>
              </a:ext>
            </a:extLst>
          </p:cNvPr>
          <p:cNvSpPr>
            <a:spLocks noGrp="1"/>
          </p:cNvSpPr>
          <p:nvPr>
            <p:ph type="pic" sz="quarter" idx="10"/>
          </p:nvPr>
        </p:nvSpPr>
        <p:spPr>
          <a:xfrm>
            <a:off x="307805" y="225425"/>
            <a:ext cx="19375608" cy="10204450"/>
          </a:xfrm>
          <a:prstGeom prst="rect">
            <a:avLst/>
          </a:prstGeom>
        </p:spPr>
        <p:txBody>
          <a:bodyPr/>
          <a:lstStyle/>
          <a:p>
            <a:endParaRPr lang="en-LV"/>
          </a:p>
        </p:txBody>
      </p:sp>
      <p:sp>
        <p:nvSpPr>
          <p:cNvPr id="6" name="Holder 6">
            <a:extLst>
              <a:ext uri="{FF2B5EF4-FFF2-40B4-BE49-F238E27FC236}">
                <a16:creationId xmlns:a16="http://schemas.microsoft.com/office/drawing/2014/main" id="{E00F1EA7-A589-85B6-2FD4-3784AC8EE849}"/>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0C4873"/>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B0368B5E-C8B1-65D6-06A1-8736EDB06305}"/>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BF90F800-01A6-35A7-5C76-9F6C028475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8E6D3875-9FB3-D578-79EB-3DA270432762}"/>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195608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8121993" y="10567423"/>
            <a:ext cx="659666" cy="386131"/>
          </a:xfrm>
          <a:solidFill>
            <a:srgbClr val="144774"/>
          </a:solidFill>
        </p:spPr>
        <p:txBody>
          <a:bodyPr/>
          <a:lstStyle>
            <a:lvl1pPr>
              <a:defRPr>
                <a:solidFill>
                  <a:srgbClr val="FFFFFF"/>
                </a:solidFill>
              </a:defRPr>
            </a:lvl1pPr>
          </a:lstStyle>
          <a:p>
            <a:fld id="{48D45D4E-D8D2-482D-8B52-878695F94072}" type="slidenum">
              <a:rPr lang="lv-LV" smtClean="0"/>
              <a:pPr/>
              <a:t>‹#›</a:t>
            </a:fld>
            <a:endParaRPr lang="lv-LV" dirty="0"/>
          </a:p>
        </p:txBody>
      </p:sp>
      <p:sp>
        <p:nvSpPr>
          <p:cNvPr id="15" name="object 30">
            <a:extLst>
              <a:ext uri="{FF2B5EF4-FFF2-40B4-BE49-F238E27FC236}">
                <a16:creationId xmlns:a16="http://schemas.microsoft.com/office/drawing/2014/main" id="{EF7D942F-9D2E-F230-3B9A-A535E55F38D8}"/>
              </a:ext>
            </a:extLst>
          </p:cNvPr>
          <p:cNvSpPr/>
          <p:nvPr userDrawn="1"/>
        </p:nvSpPr>
        <p:spPr>
          <a:xfrm>
            <a:off x="-136121" y="-49437"/>
            <a:ext cx="3183149" cy="457832"/>
          </a:xfrm>
          <a:prstGeom prst="roundRect">
            <a:avLst/>
          </a:prstGeom>
          <a:solidFill>
            <a:srgbClr val="104774"/>
          </a:solidFill>
        </p:spPr>
        <p:txBody>
          <a:bodyPr wrap="square" lIns="0" tIns="0" rIns="0" bIns="0" rtlCol="0"/>
          <a:lstStyle/>
          <a:p>
            <a:endParaRPr/>
          </a:p>
        </p:txBody>
      </p:sp>
      <p:grpSp>
        <p:nvGrpSpPr>
          <p:cNvPr id="2" name="Group 1">
            <a:extLst>
              <a:ext uri="{FF2B5EF4-FFF2-40B4-BE49-F238E27FC236}">
                <a16:creationId xmlns:a16="http://schemas.microsoft.com/office/drawing/2014/main" id="{FB40BCD9-1BD4-628F-6E03-C88CB5001A4D}"/>
              </a:ext>
            </a:extLst>
          </p:cNvPr>
          <p:cNvGrpSpPr/>
          <p:nvPr userDrawn="1"/>
        </p:nvGrpSpPr>
        <p:grpSpPr>
          <a:xfrm>
            <a:off x="1296183" y="10565602"/>
            <a:ext cx="5430147" cy="667953"/>
            <a:chOff x="502562" y="10742746"/>
            <a:chExt cx="3358290" cy="409725"/>
          </a:xfrm>
        </p:grpSpPr>
        <p:pic>
          <p:nvPicPr>
            <p:cNvPr id="3" name="Picture 2" descr="Icon&#10;&#10;Description automatically generated">
              <a:extLst>
                <a:ext uri="{FF2B5EF4-FFF2-40B4-BE49-F238E27FC236}">
                  <a16:creationId xmlns:a16="http://schemas.microsoft.com/office/drawing/2014/main" id="{D97B335A-BBB0-EC1F-9B2D-D3643BBD3B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562" y="10742746"/>
              <a:ext cx="409722" cy="409725"/>
            </a:xfrm>
            <a:prstGeom prst="rect">
              <a:avLst/>
            </a:prstGeom>
          </p:spPr>
        </p:pic>
        <p:sp>
          <p:nvSpPr>
            <p:cNvPr id="4" name="TextBox 3">
              <a:extLst>
                <a:ext uri="{FF2B5EF4-FFF2-40B4-BE49-F238E27FC236}">
                  <a16:creationId xmlns:a16="http://schemas.microsoft.com/office/drawing/2014/main" id="{286771A8-4D42-79F1-E569-309EADC162C1}"/>
                </a:ext>
              </a:extLst>
            </p:cNvPr>
            <p:cNvSpPr txBox="1"/>
            <p:nvPr userDrawn="1"/>
          </p:nvSpPr>
          <p:spPr>
            <a:xfrm>
              <a:off x="912284" y="10787709"/>
              <a:ext cx="2948568" cy="243463"/>
            </a:xfrm>
            <a:prstGeom prst="rect">
              <a:avLst/>
            </a:prstGeom>
            <a:noFill/>
          </p:spPr>
          <p:txBody>
            <a:bodyPr wrap="none" rtlCol="0">
              <a:spAutoFit/>
            </a:bodyPr>
            <a:lstStyle/>
            <a:p>
              <a:r>
                <a:rPr lang="en-LV" sz="1979" b="1" dirty="0">
                  <a:solidFill>
                    <a:srgbClr val="0C4873"/>
                  </a:solidFill>
                  <a:latin typeface="+mn-lt"/>
                </a:rPr>
                <a:t>Transport and </a:t>
              </a:r>
              <a:r>
                <a:rPr lang="en-US" sz="1979" b="1" dirty="0">
                  <a:solidFill>
                    <a:srgbClr val="0C4873"/>
                  </a:solidFill>
                  <a:latin typeface="+mn-lt"/>
                </a:rPr>
                <a:t>T</a:t>
              </a:r>
              <a:r>
                <a:rPr lang="en-LV" sz="1979" b="1" dirty="0">
                  <a:solidFill>
                    <a:srgbClr val="0C4873"/>
                  </a:solidFill>
                  <a:latin typeface="+mn-lt"/>
                </a:rPr>
                <a:t>elecommunication </a:t>
              </a:r>
              <a:r>
                <a:rPr lang="en-US" sz="1979" b="1" dirty="0">
                  <a:solidFill>
                    <a:srgbClr val="0C4873"/>
                  </a:solidFill>
                  <a:latin typeface="+mn-lt"/>
                </a:rPr>
                <a:t>I</a:t>
              </a:r>
              <a:r>
                <a:rPr lang="en-LV" sz="1979" b="1" dirty="0">
                  <a:solidFill>
                    <a:srgbClr val="0C4873"/>
                  </a:solidFill>
                  <a:latin typeface="+mn-lt"/>
                </a:rPr>
                <a:t>nstitute</a:t>
              </a:r>
            </a:p>
          </p:txBody>
        </p:sp>
      </p:grpSp>
      <p:sp>
        <p:nvSpPr>
          <p:cNvPr id="6" name="Text Placeholder 16">
            <a:extLst>
              <a:ext uri="{FF2B5EF4-FFF2-40B4-BE49-F238E27FC236}">
                <a16:creationId xmlns:a16="http://schemas.microsoft.com/office/drawing/2014/main" id="{D881B9E3-326A-4679-0C69-1AA6A156591B}"/>
              </a:ext>
            </a:extLst>
          </p:cNvPr>
          <p:cNvSpPr>
            <a:spLocks noGrp="1"/>
          </p:cNvSpPr>
          <p:nvPr>
            <p:ph type="body" sz="quarter" idx="15" hasCustomPrompt="1"/>
          </p:nvPr>
        </p:nvSpPr>
        <p:spPr>
          <a:xfrm>
            <a:off x="805111" y="1353163"/>
            <a:ext cx="7799139" cy="2777512"/>
          </a:xfrm>
          <a:prstGeom prst="rect">
            <a:avLst/>
          </a:prstGeom>
        </p:spPr>
        <p:txBody>
          <a:bodyPr/>
          <a:lstStyle>
            <a:lvl1pPr marL="0" indent="0">
              <a:buNone/>
              <a:defRPr sz="4000" b="1">
                <a:solidFill>
                  <a:srgbClr val="0F4773"/>
                </a:solidFill>
              </a:defRPr>
            </a:lvl1pPr>
          </a:lstStyle>
          <a:p>
            <a:pPr lvl="0"/>
            <a:r>
              <a:rPr lang="en-GB" dirty="0"/>
              <a:t>LOREM IPSUM DOLOR SIT AMET, CONSECTETUR</a:t>
            </a:r>
            <a:endParaRPr lang="en-LV" dirty="0"/>
          </a:p>
        </p:txBody>
      </p:sp>
      <p:sp>
        <p:nvSpPr>
          <p:cNvPr id="7" name="Text Placeholder 15">
            <a:extLst>
              <a:ext uri="{FF2B5EF4-FFF2-40B4-BE49-F238E27FC236}">
                <a16:creationId xmlns:a16="http://schemas.microsoft.com/office/drawing/2014/main" id="{9180826F-77D1-DBD9-D74A-8785771B991F}"/>
              </a:ext>
            </a:extLst>
          </p:cNvPr>
          <p:cNvSpPr>
            <a:spLocks noGrp="1"/>
          </p:cNvSpPr>
          <p:nvPr>
            <p:ph type="body" sz="quarter" idx="14" hasCustomPrompt="1"/>
          </p:nvPr>
        </p:nvSpPr>
        <p:spPr>
          <a:xfrm>
            <a:off x="802509" y="4130675"/>
            <a:ext cx="7799139" cy="5959476"/>
          </a:xfrm>
          <a:prstGeom prst="rect">
            <a:avLst/>
          </a:prstGeom>
        </p:spPr>
        <p:txBody>
          <a:bodyPr numCol="1" spcCol="432000"/>
          <a:lstStyle>
            <a:lvl1pPr marL="0" marR="0" indent="0" algn="just" defTabSz="914400" eaLnBrk="1" fontAlgn="auto" latinLnBrk="0" hangingPunct="1">
              <a:lnSpc>
                <a:spcPct val="100000"/>
              </a:lnSpc>
              <a:spcBef>
                <a:spcPts val="0"/>
              </a:spcBef>
              <a:spcAft>
                <a:spcPts val="0"/>
              </a:spcAft>
              <a:buClrTx/>
              <a:buSzTx/>
              <a:buFontTx/>
              <a:buNone/>
              <a:tabLst/>
              <a:defRPr sz="20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labore</a:t>
            </a:r>
            <a:r>
              <a:rPr lang="en-GB" sz="2200" b="0" i="0" dirty="0">
                <a:solidFill>
                  <a:srgbClr val="0C4873"/>
                </a:solidFill>
                <a:effectLst/>
                <a:latin typeface="+mn-lt"/>
              </a:rPr>
              <a:t> et </a:t>
            </a:r>
            <a:r>
              <a:rPr lang="en-GB" sz="2200" b="0" i="0" dirty="0" err="1">
                <a:solidFill>
                  <a:srgbClr val="0C4873"/>
                </a:solidFill>
                <a:effectLst/>
                <a:latin typeface="+mn-lt"/>
              </a:rPr>
              <a:t>dolore</a:t>
            </a:r>
            <a:r>
              <a:rPr lang="en-GB" sz="2200" b="0" i="0" dirty="0">
                <a:solidFill>
                  <a:srgbClr val="0C4873"/>
                </a:solidFill>
                <a:effectLst/>
                <a:latin typeface="+mn-lt"/>
              </a:rPr>
              <a:t>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a:t>
            </a:r>
            <a:r>
              <a:rPr lang="en-GB" sz="2200" b="0" i="0" dirty="0" err="1">
                <a:solidFill>
                  <a:srgbClr val="0C4873"/>
                </a:solidFill>
                <a:effectLst/>
                <a:latin typeface="+mn-lt"/>
              </a:rPr>
              <a:t>pulvinar</a:t>
            </a:r>
            <a:r>
              <a:rPr lang="en-GB" sz="2200" b="0" i="0" dirty="0">
                <a:solidFill>
                  <a:srgbClr val="0C4873"/>
                </a:solidFill>
                <a:effectLst/>
                <a:latin typeface="+mn-lt"/>
              </a:rPr>
              <a:t> </a:t>
            </a:r>
            <a:r>
              <a:rPr lang="en-GB" sz="2200" b="0" i="0" dirty="0" err="1">
                <a:solidFill>
                  <a:srgbClr val="0C4873"/>
                </a:solidFill>
                <a:effectLst/>
                <a:latin typeface="+mn-lt"/>
              </a:rPr>
              <a:t>sapien</a:t>
            </a:r>
            <a:r>
              <a:rPr lang="en-GB" sz="2200" b="0" i="0" dirty="0">
                <a:solidFill>
                  <a:srgbClr val="0C4873"/>
                </a:solidFill>
                <a:effectLst/>
                <a:latin typeface="+mn-lt"/>
              </a:rPr>
              <a:t> et ligula.</a:t>
            </a:r>
          </a:p>
          <a:p>
            <a:pPr algn="just"/>
            <a:endParaRPr lang="en-GB" sz="2200" b="0" i="0" dirty="0">
              <a:solidFill>
                <a:srgbClr val="0C4873"/>
              </a:solidFill>
              <a:effectLst/>
              <a:latin typeface="+mn-lt"/>
            </a:endParaRPr>
          </a:p>
        </p:txBody>
      </p:sp>
      <p:sp>
        <p:nvSpPr>
          <p:cNvPr id="8" name="Picture Placeholder 9">
            <a:extLst>
              <a:ext uri="{FF2B5EF4-FFF2-40B4-BE49-F238E27FC236}">
                <a16:creationId xmlns:a16="http://schemas.microsoft.com/office/drawing/2014/main" id="{46614BCC-5822-E6C3-3E5E-807B6B97AB6C}"/>
              </a:ext>
            </a:extLst>
          </p:cNvPr>
          <p:cNvSpPr>
            <a:spLocks noGrp="1"/>
          </p:cNvSpPr>
          <p:nvPr>
            <p:ph type="pic" sz="quarter" idx="10"/>
          </p:nvPr>
        </p:nvSpPr>
        <p:spPr>
          <a:xfrm>
            <a:off x="10280650" y="8380"/>
            <a:ext cx="9823450" cy="11300970"/>
          </a:xfrm>
          <a:prstGeom prst="rect">
            <a:avLst/>
          </a:prstGeom>
        </p:spPr>
        <p:txBody>
          <a:bodyPr/>
          <a:lstStyle>
            <a:lvl1pPr marL="0" indent="0">
              <a:buNone/>
              <a:defRPr>
                <a:solidFill>
                  <a:srgbClr val="144774"/>
                </a:solidFill>
              </a:defRPr>
            </a:lvl1pPr>
          </a:lstStyle>
          <a:p>
            <a:endParaRPr lang="en-LV" dirty="0"/>
          </a:p>
        </p:txBody>
      </p:sp>
    </p:spTree>
    <p:extLst>
      <p:ext uri="{BB962C8B-B14F-4D97-AF65-F5344CB8AC3E}">
        <p14:creationId xmlns:p14="http://schemas.microsoft.com/office/powerpoint/2010/main" val="218066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EC6616-40E3-53F0-BC11-F99E370ED7FE}"/>
              </a:ext>
            </a:extLst>
          </p:cNvPr>
          <p:cNvSpPr>
            <a:spLocks noGrp="1"/>
          </p:cNvSpPr>
          <p:nvPr>
            <p:ph type="body" sz="quarter" idx="12" hasCustomPrompt="1"/>
          </p:nvPr>
        </p:nvSpPr>
        <p:spPr>
          <a:xfrm>
            <a:off x="1113631" y="1092350"/>
            <a:ext cx="17876838" cy="8328025"/>
          </a:xfrm>
          <a:prstGeom prst="rect">
            <a:avLst/>
          </a:prstGeom>
        </p:spPr>
        <p:txBody>
          <a:bodyPr/>
          <a:lstStyle>
            <a:lvl1pPr algn="just">
              <a:defRPr sz="2000">
                <a:solidFill>
                  <a:srgbClr val="0F4773"/>
                </a:solidFill>
              </a:defRPr>
            </a:lvl1pPr>
          </a:lstStyle>
          <a:p>
            <a:pPr marL="13970" marR="8890" indent="3175" algn="just">
              <a:lnSpc>
                <a:spcPct val="117500"/>
              </a:lnSpc>
              <a:spcBef>
                <a:spcPts val="114"/>
              </a:spcBef>
            </a:pPr>
            <a:r>
              <a:rPr lang="lv-LV" dirty="0"/>
              <a:t>Lorem</a:t>
            </a:r>
            <a:r>
              <a:rPr lang="lv-LV" spc="345" dirty="0"/>
              <a:t> </a:t>
            </a:r>
            <a:r>
              <a:rPr lang="lv-LV" spc="55" dirty="0" err="1">
                <a:solidFill>
                  <a:srgbClr val="0C4873"/>
                </a:solidFill>
              </a:rPr>
              <a:t>ipsum</a:t>
            </a:r>
            <a:r>
              <a:rPr lang="lv-LV" spc="370" dirty="0"/>
              <a:t> </a:t>
            </a:r>
            <a:r>
              <a:rPr lang="lv-LV" spc="80" dirty="0" err="1"/>
              <a:t>dolor</a:t>
            </a:r>
            <a:r>
              <a:rPr lang="lv-LV" spc="375" dirty="0"/>
              <a:t> </a:t>
            </a:r>
            <a:r>
              <a:rPr lang="lv-LV" dirty="0"/>
              <a:t>sit</a:t>
            </a:r>
            <a:r>
              <a:rPr lang="lv-LV" spc="325" dirty="0"/>
              <a:t> </a:t>
            </a:r>
            <a:r>
              <a:rPr lang="lv-LV" spc="80" dirty="0" err="1"/>
              <a:t>amet</a:t>
            </a:r>
            <a:r>
              <a:rPr lang="lv-LV" spc="80" dirty="0"/>
              <a:t>,</a:t>
            </a:r>
            <a:r>
              <a:rPr lang="lv-LV" spc="254" dirty="0"/>
              <a:t> </a:t>
            </a:r>
            <a:r>
              <a:rPr lang="lv-LV" spc="50" dirty="0" err="1"/>
              <a:t>consectetur</a:t>
            </a:r>
            <a:r>
              <a:rPr lang="lv-LV" spc="-15" dirty="0"/>
              <a:t>  </a:t>
            </a:r>
            <a:r>
              <a:rPr lang="lv-LV" dirty="0" err="1"/>
              <a:t>adipiscing</a:t>
            </a:r>
            <a:r>
              <a:rPr lang="lv-LV" spc="305" dirty="0"/>
              <a:t> </a:t>
            </a:r>
            <a:r>
              <a:rPr lang="lv-LV" spc="90" dirty="0" err="1"/>
              <a:t>elit</a:t>
            </a:r>
            <a:r>
              <a:rPr lang="lv-LV" spc="90" dirty="0"/>
              <a:t>.</a:t>
            </a:r>
            <a:r>
              <a:rPr lang="lv-LV" spc="195" dirty="0"/>
              <a:t> </a:t>
            </a:r>
            <a:r>
              <a:rPr lang="lv-LV" dirty="0" err="1"/>
              <a:t>Sed</a:t>
            </a:r>
            <a:r>
              <a:rPr lang="lv-LV" spc="270" dirty="0"/>
              <a:t> </a:t>
            </a:r>
            <a:r>
              <a:rPr lang="lv-LV" dirty="0" err="1"/>
              <a:t>id</a:t>
            </a:r>
            <a:r>
              <a:rPr lang="lv-LV" spc="490" dirty="0"/>
              <a:t> </a:t>
            </a:r>
            <a:r>
              <a:rPr lang="lv-LV" dirty="0" err="1"/>
              <a:t>ex</a:t>
            </a:r>
            <a:r>
              <a:rPr lang="lv-LV" spc="285" dirty="0"/>
              <a:t> </a:t>
            </a:r>
            <a:r>
              <a:rPr lang="lv-LV" dirty="0"/>
              <a:t>vel</a:t>
            </a:r>
            <a:r>
              <a:rPr lang="lv-LV" spc="285" dirty="0"/>
              <a:t> </a:t>
            </a:r>
            <a:r>
              <a:rPr lang="lv-LV" spc="65" dirty="0" err="1"/>
              <a:t>lea</a:t>
            </a:r>
            <a:r>
              <a:rPr lang="lv-LV" spc="240" dirty="0"/>
              <a:t> </a:t>
            </a:r>
            <a:r>
              <a:rPr lang="lv-LV" dirty="0" err="1"/>
              <a:t>convallis</a:t>
            </a:r>
            <a:r>
              <a:rPr lang="lv-LV" spc="405" dirty="0"/>
              <a:t> </a:t>
            </a:r>
            <a:r>
              <a:rPr lang="lv-LV" spc="65" dirty="0" err="1"/>
              <a:t>molestie</a:t>
            </a:r>
            <a:r>
              <a:rPr lang="lv-LV" spc="65" dirty="0"/>
              <a:t>.</a:t>
            </a:r>
            <a:r>
              <a:rPr lang="lv-LV" spc="325" dirty="0"/>
              <a:t> </a:t>
            </a:r>
            <a:r>
              <a:rPr lang="lv-LV" spc="65" dirty="0" err="1"/>
              <a:t>Nullam</a:t>
            </a:r>
            <a:r>
              <a:rPr lang="lv-LV" spc="375" dirty="0"/>
              <a:t> </a:t>
            </a:r>
            <a:r>
              <a:rPr lang="lv-LV" spc="70" dirty="0" err="1"/>
              <a:t>ornare</a:t>
            </a:r>
            <a:r>
              <a:rPr lang="lv-LV" spc="300" dirty="0"/>
              <a:t> </a:t>
            </a:r>
            <a:r>
              <a:rPr lang="lv-LV" dirty="0" err="1"/>
              <a:t>felis</a:t>
            </a:r>
            <a:r>
              <a:rPr lang="lv-LV" spc="270" dirty="0"/>
              <a:t> </a:t>
            </a:r>
            <a:r>
              <a:rPr lang="lv-LV" dirty="0" err="1"/>
              <a:t>et</a:t>
            </a:r>
            <a:r>
              <a:rPr lang="lv-LV" spc="409" dirty="0"/>
              <a:t> </a:t>
            </a:r>
            <a:r>
              <a:rPr lang="lv-LV" dirty="0" err="1"/>
              <a:t>eras</a:t>
            </a:r>
            <a:r>
              <a:rPr lang="lv-LV" spc="240" dirty="0"/>
              <a:t> </a:t>
            </a:r>
            <a:r>
              <a:rPr lang="lv-LV" spc="95" dirty="0" err="1"/>
              <a:t>tincidunt</a:t>
            </a:r>
            <a:r>
              <a:rPr lang="lv-LV" spc="95" dirty="0"/>
              <a:t>,</a:t>
            </a:r>
            <a:r>
              <a:rPr lang="lv-LV" spc="295" dirty="0"/>
              <a:t> </a:t>
            </a:r>
            <a:r>
              <a:rPr lang="lv-LV" spc="100" dirty="0" err="1"/>
              <a:t>et</a:t>
            </a:r>
            <a:r>
              <a:rPr lang="lv-LV" spc="290" dirty="0"/>
              <a:t> </a:t>
            </a:r>
            <a:r>
              <a:rPr lang="lv-LV" spc="55" dirty="0" err="1"/>
              <a:t>maximus</a:t>
            </a:r>
            <a:r>
              <a:rPr lang="lv-LV" spc="340" dirty="0"/>
              <a:t> </a:t>
            </a:r>
            <a:r>
              <a:rPr lang="lv-LV" spc="50" dirty="0" err="1"/>
              <a:t>purus</a:t>
            </a:r>
            <a:r>
              <a:rPr lang="lv-LV" spc="50" dirty="0"/>
              <a:t> </a:t>
            </a:r>
            <a:r>
              <a:rPr lang="lv-LV" spc="90" dirty="0" err="1"/>
              <a:t>condimentum</a:t>
            </a:r>
            <a:r>
              <a:rPr lang="lv-LV" spc="90" dirty="0"/>
              <a:t>.</a:t>
            </a:r>
            <a:r>
              <a:rPr lang="lv-LV" spc="315" dirty="0"/>
              <a:t> </a:t>
            </a:r>
            <a:r>
              <a:rPr lang="lv-LV" dirty="0" err="1"/>
              <a:t>Aenean</a:t>
            </a:r>
            <a:r>
              <a:rPr lang="lv-LV" spc="229" dirty="0"/>
              <a:t> </a:t>
            </a:r>
            <a:r>
              <a:rPr lang="lv-LV" spc="50" dirty="0" err="1"/>
              <a:t>pellentesque</a:t>
            </a:r>
            <a:r>
              <a:rPr lang="lv-LV" spc="345" dirty="0"/>
              <a:t> </a:t>
            </a:r>
            <a:r>
              <a:rPr lang="lv-LV" dirty="0" err="1"/>
              <a:t>massa</a:t>
            </a:r>
            <a:r>
              <a:rPr lang="lv-LV" spc="275" dirty="0"/>
              <a:t> </a:t>
            </a:r>
            <a:r>
              <a:rPr lang="lv-LV" dirty="0"/>
              <a:t>vel</a:t>
            </a:r>
            <a:r>
              <a:rPr lang="lv-LV" spc="110" dirty="0"/>
              <a:t> </a:t>
            </a:r>
            <a:r>
              <a:rPr lang="lv-LV" spc="80" dirty="0" err="1"/>
              <a:t>dolor</a:t>
            </a:r>
            <a:r>
              <a:rPr lang="lv-LV" spc="260" dirty="0"/>
              <a:t> </a:t>
            </a:r>
            <a:r>
              <a:rPr lang="lv-LV" spc="85" dirty="0" err="1"/>
              <a:t>elementum</a:t>
            </a:r>
            <a:r>
              <a:rPr lang="lv-LV" spc="85" dirty="0"/>
              <a:t>,</a:t>
            </a:r>
            <a:r>
              <a:rPr lang="lv-LV" spc="215" dirty="0"/>
              <a:t> </a:t>
            </a:r>
            <a:r>
              <a:rPr lang="lv-LV" spc="70" dirty="0" err="1"/>
              <a:t>et</a:t>
            </a:r>
            <a:r>
              <a:rPr lang="lv-LV" spc="195" dirty="0"/>
              <a:t> </a:t>
            </a:r>
            <a:r>
              <a:rPr lang="lv-LV" spc="50" dirty="0" err="1"/>
              <a:t>semper</a:t>
            </a:r>
            <a:r>
              <a:rPr lang="lv-LV" spc="250" dirty="0"/>
              <a:t> </a:t>
            </a:r>
            <a:r>
              <a:rPr lang="lv-LV" dirty="0" err="1"/>
              <a:t>dui</a:t>
            </a:r>
            <a:r>
              <a:rPr lang="lv-LV" spc="265" dirty="0"/>
              <a:t> </a:t>
            </a:r>
            <a:r>
              <a:rPr lang="lv-LV" dirty="0" err="1"/>
              <a:t>scelerisque</a:t>
            </a:r>
            <a:r>
              <a:rPr lang="lv-LV" dirty="0"/>
              <a:t>.</a:t>
            </a:r>
            <a:r>
              <a:rPr lang="lv-LV" spc="235" dirty="0"/>
              <a:t> </a:t>
            </a:r>
            <a:r>
              <a:rPr lang="lv-LV" dirty="0" err="1"/>
              <a:t>Nulla</a:t>
            </a:r>
            <a:r>
              <a:rPr lang="lv-LV" spc="190" dirty="0"/>
              <a:t> </a:t>
            </a:r>
            <a:r>
              <a:rPr lang="lv-LV" spc="55" dirty="0"/>
              <a:t>sit</a:t>
            </a:r>
            <a:r>
              <a:rPr lang="lv-LV" spc="140" dirty="0"/>
              <a:t> </a:t>
            </a:r>
            <a:r>
              <a:rPr lang="lv-LV" spc="80" dirty="0" err="1"/>
              <a:t>amet</a:t>
            </a:r>
            <a:r>
              <a:rPr lang="lv-LV" spc="200" dirty="0"/>
              <a:t> </a:t>
            </a:r>
            <a:r>
              <a:rPr lang="lv-LV" dirty="0" err="1"/>
              <a:t>arcu</a:t>
            </a:r>
            <a:r>
              <a:rPr lang="lv-LV" spc="140" dirty="0"/>
              <a:t> </a:t>
            </a:r>
            <a:r>
              <a:rPr lang="lv-LV" dirty="0" err="1"/>
              <a:t>et</a:t>
            </a:r>
            <a:r>
              <a:rPr lang="lv-LV" spc="315" dirty="0"/>
              <a:t> </a:t>
            </a:r>
            <a:r>
              <a:rPr lang="lv-LV" dirty="0" err="1"/>
              <a:t>dui</a:t>
            </a:r>
            <a:r>
              <a:rPr lang="lv-LV" spc="310" dirty="0"/>
              <a:t> </a:t>
            </a:r>
            <a:r>
              <a:rPr lang="lv-LV" spc="60" dirty="0" err="1"/>
              <a:t>pulvinar</a:t>
            </a:r>
            <a:r>
              <a:rPr lang="lv-LV" spc="275" dirty="0"/>
              <a:t> </a:t>
            </a:r>
            <a:r>
              <a:rPr lang="lv-LV" spc="55" dirty="0" err="1"/>
              <a:t>ultrices</a:t>
            </a:r>
            <a:r>
              <a:rPr lang="lv-LV" spc="165" dirty="0"/>
              <a:t> </a:t>
            </a:r>
            <a:r>
              <a:rPr lang="lv-LV" dirty="0" err="1"/>
              <a:t>eget</a:t>
            </a:r>
            <a:r>
              <a:rPr lang="lv-LV" spc="185" dirty="0"/>
              <a:t> </a:t>
            </a:r>
            <a:r>
              <a:rPr lang="lv-LV" spc="55" dirty="0" err="1"/>
              <a:t>vitae</a:t>
            </a:r>
            <a:r>
              <a:rPr lang="lv-LV" spc="195" dirty="0"/>
              <a:t> </a:t>
            </a:r>
            <a:r>
              <a:rPr lang="lv-LV" spc="-10" dirty="0" err="1"/>
              <a:t>arcu</a:t>
            </a:r>
            <a:r>
              <a:rPr lang="lv-LV" spc="-10" dirty="0"/>
              <a:t>. </a:t>
            </a:r>
            <a:r>
              <a:rPr lang="lv-LV" spc="50" dirty="0"/>
              <a:t>Nam</a:t>
            </a:r>
            <a:r>
              <a:rPr lang="lv-LV" spc="380" dirty="0"/>
              <a:t> </a:t>
            </a:r>
            <a:r>
              <a:rPr lang="lv-LV" spc="120" dirty="0" err="1"/>
              <a:t>porttitor</a:t>
            </a:r>
            <a:r>
              <a:rPr lang="lv-LV" spc="405" dirty="0"/>
              <a:t> </a:t>
            </a:r>
            <a:r>
              <a:rPr lang="lv-LV" spc="90" dirty="0" err="1"/>
              <a:t>lorem</a:t>
            </a:r>
            <a:r>
              <a:rPr lang="lv-LV" spc="350" dirty="0"/>
              <a:t> </a:t>
            </a:r>
            <a:r>
              <a:rPr lang="lv-LV" dirty="0"/>
              <a:t>vel</a:t>
            </a:r>
            <a:r>
              <a:rPr lang="lv-LV" spc="305" dirty="0"/>
              <a:t> </a:t>
            </a:r>
            <a:r>
              <a:rPr lang="lv-LV" spc="95" dirty="0" err="1"/>
              <a:t>elit</a:t>
            </a:r>
            <a:r>
              <a:rPr lang="lv-LV" spc="335" dirty="0"/>
              <a:t> </a:t>
            </a:r>
            <a:r>
              <a:rPr lang="lv-LV" spc="80" dirty="0" err="1"/>
              <a:t>tempor</a:t>
            </a:r>
            <a:r>
              <a:rPr lang="lv-LV" spc="80" dirty="0"/>
              <a:t>,</a:t>
            </a:r>
            <a:r>
              <a:rPr lang="lv-LV" spc="305" dirty="0"/>
              <a:t> </a:t>
            </a:r>
            <a:r>
              <a:rPr lang="lv-LV" spc="90" dirty="0" err="1"/>
              <a:t>tincidunt</a:t>
            </a:r>
            <a:r>
              <a:rPr lang="lv-LV" spc="409" dirty="0"/>
              <a:t> </a:t>
            </a:r>
            <a:r>
              <a:rPr lang="lv-LV" spc="80" dirty="0"/>
              <a:t>tempus</a:t>
            </a:r>
            <a:r>
              <a:rPr lang="lv-LV" spc="365" dirty="0"/>
              <a:t> </a:t>
            </a:r>
            <a:r>
              <a:rPr lang="lv-LV" spc="60" dirty="0" err="1"/>
              <a:t>purus</a:t>
            </a:r>
            <a:r>
              <a:rPr lang="lv-LV" spc="320" dirty="0"/>
              <a:t> </a:t>
            </a:r>
            <a:r>
              <a:rPr lang="lv-LV" dirty="0" err="1"/>
              <a:t>venenatis</a:t>
            </a:r>
            <a:r>
              <a:rPr lang="lv-LV" dirty="0"/>
              <a:t>.</a:t>
            </a:r>
            <a:r>
              <a:rPr lang="lv-LV" spc="390" dirty="0"/>
              <a:t> </a:t>
            </a:r>
            <a:r>
              <a:rPr lang="lv-LV" spc="55" dirty="0" err="1"/>
              <a:t>Integer</a:t>
            </a:r>
            <a:r>
              <a:rPr lang="lv-LV" spc="415" dirty="0"/>
              <a:t> </a:t>
            </a:r>
            <a:r>
              <a:rPr lang="lv-LV" dirty="0" err="1"/>
              <a:t>sodales</a:t>
            </a:r>
            <a:r>
              <a:rPr lang="lv-LV" spc="395" dirty="0"/>
              <a:t> </a:t>
            </a:r>
            <a:r>
              <a:rPr lang="lv-LV" dirty="0" err="1"/>
              <a:t>magna</a:t>
            </a:r>
            <a:r>
              <a:rPr lang="lv-LV" spc="440" dirty="0"/>
              <a:t> </a:t>
            </a:r>
            <a:r>
              <a:rPr lang="lv-LV" dirty="0" err="1"/>
              <a:t>in</a:t>
            </a:r>
            <a:r>
              <a:rPr lang="lv-LV" spc="-20" dirty="0"/>
              <a:t>  </a:t>
            </a:r>
            <a:r>
              <a:rPr lang="lv-LV" dirty="0"/>
              <a:t>mi</a:t>
            </a:r>
            <a:r>
              <a:rPr lang="lv-LV" spc="495" dirty="0"/>
              <a:t> </a:t>
            </a:r>
            <a:r>
              <a:rPr lang="lv-LV" dirty="0" err="1"/>
              <a:t>scelerisque</a:t>
            </a:r>
            <a:r>
              <a:rPr lang="lv-LV" spc="-20" dirty="0"/>
              <a:t>  </a:t>
            </a:r>
            <a:r>
              <a:rPr lang="lv-LV" spc="90" dirty="0" err="1"/>
              <a:t>commodo</a:t>
            </a:r>
            <a:r>
              <a:rPr lang="lv-LV" spc="90" dirty="0"/>
              <a:t>.</a:t>
            </a:r>
            <a:r>
              <a:rPr lang="lv-LV" spc="425" dirty="0"/>
              <a:t> </a:t>
            </a:r>
            <a:r>
              <a:rPr lang="lv-LV" dirty="0" err="1"/>
              <a:t>Nulla</a:t>
            </a:r>
            <a:r>
              <a:rPr lang="lv-LV" spc="380" dirty="0"/>
              <a:t> </a:t>
            </a:r>
            <a:r>
              <a:rPr lang="lv-LV" dirty="0" err="1"/>
              <a:t>a</a:t>
            </a:r>
            <a:r>
              <a:rPr lang="lv-LV" spc="375" dirty="0"/>
              <a:t> </a:t>
            </a:r>
            <a:r>
              <a:rPr lang="lv-LV" spc="95" dirty="0" err="1"/>
              <a:t>interdum</a:t>
            </a:r>
            <a:r>
              <a:rPr lang="lv-LV" spc="360" dirty="0"/>
              <a:t> </a:t>
            </a:r>
            <a:r>
              <a:rPr lang="lv-LV" spc="50" dirty="0" err="1"/>
              <a:t>tellus</a:t>
            </a:r>
            <a:r>
              <a:rPr lang="lv-LV" spc="50" dirty="0"/>
              <a:t>. </a:t>
            </a:r>
            <a:r>
              <a:rPr lang="lv-LV" dirty="0" err="1"/>
              <a:t>Quisque</a:t>
            </a:r>
            <a:r>
              <a:rPr lang="lv-LV" spc="280" dirty="0"/>
              <a:t> </a:t>
            </a:r>
            <a:r>
              <a:rPr lang="lv-LV" dirty="0" err="1"/>
              <a:t>quis</a:t>
            </a:r>
            <a:r>
              <a:rPr lang="lv-LV" spc="175" dirty="0"/>
              <a:t> </a:t>
            </a:r>
            <a:r>
              <a:rPr lang="lv-LV" dirty="0" err="1"/>
              <a:t>sem</a:t>
            </a:r>
            <a:r>
              <a:rPr lang="lv-LV" spc="210" dirty="0"/>
              <a:t> </a:t>
            </a:r>
            <a:r>
              <a:rPr lang="lv-LV" spc="65" dirty="0" err="1"/>
              <a:t>pharetra</a:t>
            </a:r>
            <a:r>
              <a:rPr lang="lv-LV" spc="65" dirty="0"/>
              <a:t>,</a:t>
            </a:r>
            <a:r>
              <a:rPr lang="lv-LV" spc="200" dirty="0"/>
              <a:t> </a:t>
            </a:r>
            <a:r>
              <a:rPr lang="lv-LV" dirty="0" err="1"/>
              <a:t>malesuada</a:t>
            </a:r>
            <a:r>
              <a:rPr lang="lv-LV" spc="335" dirty="0"/>
              <a:t> </a:t>
            </a:r>
            <a:r>
              <a:rPr lang="lv-LV" dirty="0" err="1"/>
              <a:t>risus</a:t>
            </a:r>
            <a:r>
              <a:rPr lang="lv-LV" spc="140" dirty="0"/>
              <a:t> </a:t>
            </a:r>
            <a:r>
              <a:rPr lang="lv-LV" dirty="0" err="1"/>
              <a:t>in</a:t>
            </a:r>
            <a:r>
              <a:rPr lang="lv-LV" dirty="0"/>
              <a:t>,</a:t>
            </a:r>
            <a:r>
              <a:rPr lang="lv-LV" spc="275" dirty="0"/>
              <a:t> </a:t>
            </a:r>
            <a:r>
              <a:rPr lang="lv-LV" spc="50" dirty="0" err="1"/>
              <a:t>feugiat</a:t>
            </a:r>
            <a:r>
              <a:rPr lang="lv-LV" spc="270" dirty="0"/>
              <a:t> </a:t>
            </a:r>
            <a:r>
              <a:rPr lang="lv-LV" spc="80" dirty="0" err="1"/>
              <a:t>nibh</a:t>
            </a:r>
            <a:r>
              <a:rPr lang="lv-LV" spc="80" dirty="0"/>
              <a:t>. </a:t>
            </a:r>
            <a:r>
              <a:rPr lang="lv-LV" dirty="0" err="1"/>
              <a:t>Sed</a:t>
            </a:r>
            <a:r>
              <a:rPr lang="lv-LV" spc="165" dirty="0"/>
              <a:t> </a:t>
            </a:r>
            <a:r>
              <a:rPr lang="lv-LV" spc="90" dirty="0" err="1"/>
              <a:t>dictum</a:t>
            </a:r>
            <a:r>
              <a:rPr lang="lv-LV" spc="90" dirty="0"/>
              <a:t>,</a:t>
            </a:r>
            <a:r>
              <a:rPr lang="lv-LV" spc="150" dirty="0"/>
              <a:t> </a:t>
            </a:r>
            <a:r>
              <a:rPr lang="lv-LV" spc="60" dirty="0" err="1"/>
              <a:t>neque</a:t>
            </a:r>
            <a:r>
              <a:rPr lang="lv-LV" spc="215" dirty="0"/>
              <a:t> </a:t>
            </a:r>
            <a:r>
              <a:rPr lang="lv-LV" dirty="0" err="1"/>
              <a:t>eget</a:t>
            </a:r>
            <a:r>
              <a:rPr lang="lv-LV" spc="204" dirty="0"/>
              <a:t> </a:t>
            </a:r>
            <a:r>
              <a:rPr lang="lv-LV" spc="55" dirty="0" err="1"/>
              <a:t>ultrices</a:t>
            </a:r>
            <a:r>
              <a:rPr lang="lv-LV" spc="235" dirty="0"/>
              <a:t> </a:t>
            </a:r>
            <a:r>
              <a:rPr lang="lv-LV" dirty="0" err="1"/>
              <a:t>dapibus</a:t>
            </a:r>
            <a:r>
              <a:rPr lang="lv-LV" dirty="0"/>
              <a:t>,</a:t>
            </a:r>
            <a:r>
              <a:rPr lang="lv-LV" spc="200" dirty="0"/>
              <a:t> </a:t>
            </a:r>
            <a:r>
              <a:rPr lang="lv-LV" spc="80" dirty="0" err="1"/>
              <a:t>velit</a:t>
            </a:r>
            <a:r>
              <a:rPr lang="lv-LV" spc="200" dirty="0"/>
              <a:t> </a:t>
            </a:r>
            <a:r>
              <a:rPr lang="lv-LV" spc="100" dirty="0" err="1"/>
              <a:t>dui</a:t>
            </a:r>
            <a:r>
              <a:rPr lang="lv-LV" spc="80" dirty="0"/>
              <a:t> </a:t>
            </a:r>
            <a:r>
              <a:rPr lang="lv-LV" spc="70" dirty="0" err="1"/>
              <a:t>ornare</a:t>
            </a:r>
            <a:r>
              <a:rPr lang="lv-LV" spc="229" dirty="0"/>
              <a:t> </a:t>
            </a:r>
            <a:r>
              <a:rPr lang="lv-LV" spc="65" dirty="0" err="1"/>
              <a:t>neque</a:t>
            </a:r>
            <a:r>
              <a:rPr lang="lv-LV" spc="65" dirty="0"/>
              <a:t>,</a:t>
            </a:r>
            <a:r>
              <a:rPr lang="lv-LV" spc="135" dirty="0"/>
              <a:t> </a:t>
            </a:r>
            <a:r>
              <a:rPr lang="lv-LV" spc="50" dirty="0" err="1"/>
              <a:t>ut</a:t>
            </a:r>
            <a:r>
              <a:rPr lang="lv-LV" spc="320" dirty="0"/>
              <a:t> </a:t>
            </a:r>
            <a:r>
              <a:rPr lang="lv-LV" spc="70" dirty="0" err="1"/>
              <a:t>sollicitudin</a:t>
            </a:r>
            <a:r>
              <a:rPr lang="lv-LV" spc="254" dirty="0"/>
              <a:t> </a:t>
            </a:r>
            <a:r>
              <a:rPr lang="lv-LV" spc="50" dirty="0"/>
              <a:t>urna</a:t>
            </a:r>
            <a:r>
              <a:rPr lang="lv-LV" spc="254" dirty="0"/>
              <a:t> </a:t>
            </a:r>
            <a:r>
              <a:rPr lang="lv-LV" spc="-10" dirty="0" err="1"/>
              <a:t>lacus</a:t>
            </a:r>
            <a:r>
              <a:rPr lang="lv-LV" spc="-10" dirty="0"/>
              <a:t> </a:t>
            </a:r>
            <a:r>
              <a:rPr lang="lv-LV" dirty="0"/>
              <a:t>vel</a:t>
            </a:r>
            <a:r>
              <a:rPr lang="lv-LV" spc="95" dirty="0"/>
              <a:t> </a:t>
            </a:r>
            <a:r>
              <a:rPr lang="lv-LV" dirty="0" err="1"/>
              <a:t>magna</a:t>
            </a:r>
            <a:r>
              <a:rPr lang="lv-LV" dirty="0"/>
              <a:t>.</a:t>
            </a:r>
            <a:r>
              <a:rPr lang="lv-LV" spc="135" dirty="0"/>
              <a:t> </a:t>
            </a:r>
            <a:r>
              <a:rPr lang="lv-LV" spc="65" dirty="0" err="1"/>
              <a:t>Nullam</a:t>
            </a:r>
            <a:r>
              <a:rPr lang="lv-LV" spc="120" dirty="0"/>
              <a:t> </a:t>
            </a:r>
            <a:r>
              <a:rPr lang="lv-LV" spc="90" dirty="0" err="1"/>
              <a:t>imperdiet</a:t>
            </a:r>
            <a:r>
              <a:rPr lang="lv-LV" spc="185" dirty="0"/>
              <a:t> </a:t>
            </a:r>
            <a:r>
              <a:rPr lang="lv-LV" dirty="0" err="1"/>
              <a:t>cursus</a:t>
            </a:r>
            <a:r>
              <a:rPr lang="lv-LV" spc="125" dirty="0"/>
              <a:t> </a:t>
            </a:r>
            <a:r>
              <a:rPr lang="lv-LV" spc="80" dirty="0" err="1"/>
              <a:t>enim</a:t>
            </a:r>
            <a:r>
              <a:rPr lang="lv-LV" spc="80" dirty="0"/>
              <a:t>,</a:t>
            </a:r>
            <a:r>
              <a:rPr lang="lv-LV" spc="110" dirty="0"/>
              <a:t> </a:t>
            </a:r>
            <a:r>
              <a:rPr lang="lv-LV" dirty="0" err="1"/>
              <a:t>eget</a:t>
            </a:r>
            <a:r>
              <a:rPr lang="lv-LV" spc="100" dirty="0"/>
              <a:t> </a:t>
            </a:r>
            <a:r>
              <a:rPr lang="lv-LV" dirty="0" err="1"/>
              <a:t>lacinia</a:t>
            </a:r>
            <a:r>
              <a:rPr lang="lv-LV" spc="220" dirty="0"/>
              <a:t> </a:t>
            </a:r>
            <a:r>
              <a:rPr lang="lv-LV" spc="90" dirty="0" err="1"/>
              <a:t>lorem</a:t>
            </a:r>
            <a:r>
              <a:rPr lang="lv-LV" spc="155" dirty="0"/>
              <a:t> </a:t>
            </a:r>
            <a:r>
              <a:rPr lang="lv-LV" dirty="0" err="1"/>
              <a:t>rhoncus</a:t>
            </a:r>
            <a:r>
              <a:rPr lang="lv-LV" spc="175" dirty="0"/>
              <a:t> </a:t>
            </a:r>
            <a:r>
              <a:rPr lang="lv-LV" spc="55" dirty="0"/>
              <a:t>sit</a:t>
            </a:r>
            <a:r>
              <a:rPr lang="lv-LV" spc="95" dirty="0"/>
              <a:t> </a:t>
            </a:r>
            <a:r>
              <a:rPr lang="lv-LV" spc="80" dirty="0" err="1"/>
              <a:t>amet</a:t>
            </a:r>
            <a:r>
              <a:rPr lang="lv-LV" spc="80" dirty="0"/>
              <a:t>.</a:t>
            </a:r>
            <a:r>
              <a:rPr lang="lv-LV" spc="50" dirty="0"/>
              <a:t> </a:t>
            </a:r>
            <a:r>
              <a:rPr lang="lv-LV" spc="-25" dirty="0" err="1"/>
              <a:t>Cras</a:t>
            </a:r>
            <a:r>
              <a:rPr lang="lv-LV" spc="150" dirty="0"/>
              <a:t> </a:t>
            </a:r>
            <a:r>
              <a:rPr lang="lv-LV" spc="60" dirty="0" err="1"/>
              <a:t>eleifend</a:t>
            </a:r>
            <a:r>
              <a:rPr lang="lv-LV" spc="130" dirty="0"/>
              <a:t> </a:t>
            </a:r>
            <a:r>
              <a:rPr lang="lv-LV" spc="80" dirty="0" err="1"/>
              <a:t>quam</a:t>
            </a:r>
            <a:r>
              <a:rPr lang="lv-LV" spc="120" dirty="0"/>
              <a:t> </a:t>
            </a:r>
            <a:r>
              <a:rPr lang="lv-LV" dirty="0" err="1"/>
              <a:t>eget</a:t>
            </a:r>
            <a:r>
              <a:rPr lang="lv-LV" spc="130" dirty="0"/>
              <a:t> </a:t>
            </a:r>
            <a:r>
              <a:rPr lang="lv-LV" spc="55" dirty="0" err="1"/>
              <a:t>orci</a:t>
            </a:r>
            <a:r>
              <a:rPr lang="lv-LV" spc="80" dirty="0"/>
              <a:t> </a:t>
            </a:r>
            <a:r>
              <a:rPr lang="lv-LV" spc="60" dirty="0" err="1"/>
              <a:t>vestibulum</a:t>
            </a:r>
            <a:r>
              <a:rPr lang="lv-LV" spc="280" dirty="0"/>
              <a:t> </a:t>
            </a:r>
            <a:r>
              <a:rPr lang="lv-LV" dirty="0" err="1"/>
              <a:t>convallis</a:t>
            </a:r>
            <a:r>
              <a:rPr lang="lv-LV" dirty="0"/>
              <a:t>.</a:t>
            </a:r>
            <a:r>
              <a:rPr lang="lv-LV" spc="150" dirty="0"/>
              <a:t> </a:t>
            </a:r>
            <a:r>
              <a:rPr lang="lv-LV" dirty="0" err="1"/>
              <a:t>Nunc</a:t>
            </a:r>
            <a:r>
              <a:rPr lang="lv-LV" spc="190" dirty="0"/>
              <a:t> </a:t>
            </a:r>
            <a:r>
              <a:rPr lang="lv-LV" dirty="0"/>
              <a:t>sit</a:t>
            </a:r>
            <a:r>
              <a:rPr lang="lv-LV" spc="110" dirty="0"/>
              <a:t> </a:t>
            </a:r>
            <a:r>
              <a:rPr lang="lv-LV" spc="80" dirty="0" err="1"/>
              <a:t>amet</a:t>
            </a:r>
            <a:r>
              <a:rPr lang="lv-LV" spc="200" dirty="0"/>
              <a:t> </a:t>
            </a:r>
            <a:r>
              <a:rPr lang="lv-LV" spc="-10" dirty="0" err="1"/>
              <a:t>rhoncus</a:t>
            </a:r>
            <a:r>
              <a:rPr lang="lv-LV" spc="-10" dirty="0"/>
              <a:t> </a:t>
            </a:r>
            <a:r>
              <a:rPr lang="lv-LV" dirty="0" err="1"/>
              <a:t>est</a:t>
            </a:r>
            <a:r>
              <a:rPr lang="lv-LV" dirty="0"/>
              <a:t>.</a:t>
            </a:r>
            <a:r>
              <a:rPr lang="lv-LV" spc="35" dirty="0"/>
              <a:t> </a:t>
            </a:r>
            <a:r>
              <a:rPr lang="lv-LV" dirty="0" err="1"/>
              <a:t>Donec</a:t>
            </a:r>
            <a:r>
              <a:rPr lang="lv-LV" spc="190" dirty="0"/>
              <a:t> </a:t>
            </a:r>
            <a:r>
              <a:rPr lang="lv-LV" spc="75" dirty="0" err="1"/>
              <a:t>at</a:t>
            </a:r>
            <a:r>
              <a:rPr lang="lv-LV" spc="80" dirty="0"/>
              <a:t> </a:t>
            </a:r>
            <a:r>
              <a:rPr lang="lv-LV" spc="60" dirty="0" err="1"/>
              <a:t>neque</a:t>
            </a:r>
            <a:r>
              <a:rPr lang="lv-LV" spc="125" dirty="0"/>
              <a:t> </a:t>
            </a:r>
            <a:r>
              <a:rPr lang="lv-LV" spc="55" dirty="0" err="1"/>
              <a:t>viverra</a:t>
            </a:r>
            <a:r>
              <a:rPr lang="lv-LV" spc="55" dirty="0"/>
              <a:t>,</a:t>
            </a:r>
            <a:r>
              <a:rPr lang="lv-LV" spc="70" dirty="0"/>
              <a:t> </a:t>
            </a:r>
            <a:r>
              <a:rPr lang="lv-LV" spc="75" dirty="0" err="1"/>
              <a:t>efficitur</a:t>
            </a:r>
            <a:r>
              <a:rPr lang="lv-LV" spc="195" dirty="0"/>
              <a:t> </a:t>
            </a:r>
            <a:r>
              <a:rPr lang="lv-LV" spc="80" dirty="0" err="1"/>
              <a:t>velit</a:t>
            </a:r>
            <a:r>
              <a:rPr lang="lv-LV" spc="120" dirty="0"/>
              <a:t> </a:t>
            </a:r>
            <a:r>
              <a:rPr lang="lv-LV" dirty="0" err="1"/>
              <a:t>sed</a:t>
            </a:r>
            <a:r>
              <a:rPr lang="lv-LV" dirty="0"/>
              <a:t>,</a:t>
            </a:r>
            <a:r>
              <a:rPr lang="lv-LV" spc="70" dirty="0"/>
              <a:t> </a:t>
            </a:r>
            <a:r>
              <a:rPr lang="lv-LV" dirty="0" err="1"/>
              <a:t>sagittis</a:t>
            </a:r>
            <a:r>
              <a:rPr lang="lv-LV" spc="125" dirty="0"/>
              <a:t> </a:t>
            </a:r>
            <a:r>
              <a:rPr lang="lv-LV" spc="85" dirty="0" err="1"/>
              <a:t>odio</a:t>
            </a:r>
            <a:r>
              <a:rPr lang="lv-LV" spc="85" dirty="0"/>
              <a:t>.</a:t>
            </a:r>
            <a:r>
              <a:rPr lang="lv-LV" spc="40" dirty="0"/>
              <a:t> </a:t>
            </a:r>
            <a:r>
              <a:rPr lang="lv-LV" dirty="0" err="1"/>
              <a:t>Vestibulum</a:t>
            </a:r>
            <a:r>
              <a:rPr lang="lv-LV" spc="275" dirty="0"/>
              <a:t> </a:t>
            </a:r>
            <a:r>
              <a:rPr lang="lv-LV" dirty="0" err="1"/>
              <a:t>arcu</a:t>
            </a:r>
            <a:r>
              <a:rPr lang="lv-LV" spc="80" dirty="0"/>
              <a:t> </a:t>
            </a:r>
            <a:r>
              <a:rPr lang="lv-LV" spc="80" dirty="0" err="1"/>
              <a:t>enim</a:t>
            </a:r>
            <a:r>
              <a:rPr lang="lv-LV" spc="80" dirty="0"/>
              <a:t>,</a:t>
            </a:r>
            <a:r>
              <a:rPr lang="lv-LV" spc="45" dirty="0"/>
              <a:t> </a:t>
            </a:r>
            <a:r>
              <a:rPr lang="lv-LV" dirty="0" err="1"/>
              <a:t>scelerisque</a:t>
            </a:r>
            <a:r>
              <a:rPr lang="lv-LV" spc="260" dirty="0"/>
              <a:t> </a:t>
            </a:r>
            <a:r>
              <a:rPr lang="lv-LV" dirty="0" err="1"/>
              <a:t>nee</a:t>
            </a:r>
            <a:r>
              <a:rPr lang="lv-LV" spc="45" dirty="0"/>
              <a:t> </a:t>
            </a:r>
            <a:r>
              <a:rPr lang="lv-LV" spc="60" dirty="0" err="1"/>
              <a:t>erat</a:t>
            </a:r>
            <a:r>
              <a:rPr lang="lv-LV" spc="120" dirty="0"/>
              <a:t> </a:t>
            </a:r>
            <a:r>
              <a:rPr lang="lv-LV" spc="80" dirty="0"/>
              <a:t>non,</a:t>
            </a:r>
            <a:r>
              <a:rPr lang="lv-LV" spc="70" dirty="0"/>
              <a:t> </a:t>
            </a:r>
            <a:r>
              <a:rPr lang="lv-LV" spc="130" dirty="0" err="1"/>
              <a:t>rutrum</a:t>
            </a:r>
            <a:r>
              <a:rPr lang="lv-LV" spc="145" dirty="0"/>
              <a:t> </a:t>
            </a:r>
            <a:r>
              <a:rPr lang="lv-LV" dirty="0" err="1"/>
              <a:t>dignissim</a:t>
            </a:r>
            <a:r>
              <a:rPr lang="lv-LV" spc="250" dirty="0"/>
              <a:t> </a:t>
            </a:r>
            <a:r>
              <a:rPr lang="lv-LV" spc="75" dirty="0"/>
              <a:t>metus.</a:t>
            </a:r>
            <a:r>
              <a:rPr lang="lv-LV" spc="-5" dirty="0"/>
              <a:t> </a:t>
            </a:r>
            <a:r>
              <a:rPr lang="lv-LV" dirty="0" err="1"/>
              <a:t>Suspendisse</a:t>
            </a:r>
            <a:r>
              <a:rPr lang="lv-LV" spc="350" dirty="0"/>
              <a:t> </a:t>
            </a:r>
            <a:r>
              <a:rPr lang="lv-LV" dirty="0" err="1"/>
              <a:t>ut</a:t>
            </a:r>
            <a:r>
              <a:rPr lang="lv-LV" spc="420" dirty="0"/>
              <a:t> </a:t>
            </a:r>
            <a:r>
              <a:rPr lang="lv-LV" spc="-25" dirty="0" err="1"/>
              <a:t>dui</a:t>
            </a:r>
            <a:r>
              <a:rPr lang="lv-LV" spc="-25" dirty="0"/>
              <a:t> </a:t>
            </a:r>
            <a:r>
              <a:rPr lang="lv-LV" spc="-10" dirty="0" err="1"/>
              <a:t>arcu</a:t>
            </a:r>
            <a:r>
              <a:rPr lang="lv-LV" spc="-10" dirty="0"/>
              <a:t>.</a:t>
            </a:r>
          </a:p>
          <a:p>
            <a:pPr>
              <a:lnSpc>
                <a:spcPct val="100000"/>
              </a:lnSpc>
              <a:spcBef>
                <a:spcPts val="55"/>
              </a:spcBef>
            </a:pPr>
            <a:endParaRPr lang="lv-LV" sz="2350" dirty="0"/>
          </a:p>
          <a:p>
            <a:pPr marL="15240" marR="5080" indent="-3175" algn="just">
              <a:lnSpc>
                <a:spcPct val="117600"/>
              </a:lnSpc>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r>
              <a:rPr lang="lv-LV" spc="65" dirty="0" err="1"/>
              <a:t>Aliquam</a:t>
            </a:r>
            <a:r>
              <a:rPr lang="lv-LV" spc="300" dirty="0"/>
              <a:t> </a:t>
            </a:r>
            <a:r>
              <a:rPr lang="lv-LV" spc="75" dirty="0" err="1"/>
              <a:t>mattis</a:t>
            </a:r>
            <a:r>
              <a:rPr lang="lv-LV" spc="215" dirty="0"/>
              <a:t> </a:t>
            </a:r>
            <a:r>
              <a:rPr lang="lv-LV" spc="60" dirty="0" err="1"/>
              <a:t>at</a:t>
            </a:r>
            <a:r>
              <a:rPr lang="lv-LV" spc="210" dirty="0"/>
              <a:t> </a:t>
            </a:r>
            <a:r>
              <a:rPr lang="lv-LV" spc="60" dirty="0" err="1"/>
              <a:t>ante</a:t>
            </a:r>
            <a:r>
              <a:rPr lang="lv-LV" spc="225" dirty="0"/>
              <a:t> </a:t>
            </a:r>
            <a:r>
              <a:rPr lang="lv-LV" dirty="0"/>
              <a:t>sit</a:t>
            </a:r>
            <a:r>
              <a:rPr lang="lv-LV" spc="250" dirty="0"/>
              <a:t> </a:t>
            </a:r>
            <a:r>
              <a:rPr lang="lv-LV" spc="80" dirty="0" err="1"/>
              <a:t>amet</a:t>
            </a:r>
            <a:r>
              <a:rPr lang="lv-LV" spc="245" dirty="0"/>
              <a:t> </a:t>
            </a:r>
            <a:r>
              <a:rPr lang="lv-LV" spc="65" dirty="0" err="1"/>
              <a:t>ornare</a:t>
            </a:r>
            <a:r>
              <a:rPr lang="lv-LV" spc="65" dirty="0"/>
              <a:t>.</a:t>
            </a:r>
            <a:r>
              <a:rPr lang="lv-LV" spc="235" dirty="0"/>
              <a:t> </a:t>
            </a:r>
            <a:r>
              <a:rPr lang="lv-LV" dirty="0" err="1"/>
              <a:t>Duis</a:t>
            </a:r>
            <a:r>
              <a:rPr lang="lv-LV" spc="225" dirty="0"/>
              <a:t> </a:t>
            </a:r>
            <a:r>
              <a:rPr lang="lv-LV" spc="55" dirty="0"/>
              <a:t>sit</a:t>
            </a:r>
            <a:r>
              <a:rPr lang="lv-LV" spc="204" dirty="0"/>
              <a:t> </a:t>
            </a:r>
            <a:r>
              <a:rPr lang="lv-LV" spc="80" dirty="0" err="1"/>
              <a:t>amet</a:t>
            </a:r>
            <a:r>
              <a:rPr lang="lv-LV" spc="270" dirty="0"/>
              <a:t> </a:t>
            </a:r>
            <a:r>
              <a:rPr lang="lv-LV" spc="80" dirty="0" err="1"/>
              <a:t>enim</a:t>
            </a:r>
            <a:r>
              <a:rPr lang="lv-LV" spc="245" dirty="0"/>
              <a:t> </a:t>
            </a:r>
            <a:r>
              <a:rPr lang="lv-LV" spc="55" dirty="0" err="1"/>
              <a:t>in</a:t>
            </a:r>
            <a:r>
              <a:rPr lang="lv-LV" spc="240" dirty="0"/>
              <a:t> </a:t>
            </a:r>
            <a:r>
              <a:rPr lang="lv-LV" spc="70" dirty="0" err="1"/>
              <a:t>lea</a:t>
            </a:r>
            <a:r>
              <a:rPr lang="lv-LV" spc="175" dirty="0"/>
              <a:t> </a:t>
            </a:r>
            <a:r>
              <a:rPr lang="lv-LV" spc="55" dirty="0" err="1"/>
              <a:t>maximus</a:t>
            </a:r>
            <a:r>
              <a:rPr lang="lv-LV" spc="275" dirty="0"/>
              <a:t> </a:t>
            </a:r>
            <a:r>
              <a:rPr lang="lv-LV" dirty="0" err="1"/>
              <a:t>dignissim</a:t>
            </a:r>
            <a:r>
              <a:rPr lang="lv-LV" spc="330" dirty="0"/>
              <a:t> </a:t>
            </a:r>
            <a:r>
              <a:rPr lang="lv-LV" spc="90" dirty="0"/>
              <a:t>non</a:t>
            </a:r>
            <a:r>
              <a:rPr lang="lv-LV" spc="180" dirty="0"/>
              <a:t> </a:t>
            </a:r>
            <a:r>
              <a:rPr lang="lv-LV" dirty="0" err="1"/>
              <a:t>sed</a:t>
            </a:r>
            <a:r>
              <a:rPr lang="lv-LV" spc="245" dirty="0"/>
              <a:t> </a:t>
            </a:r>
            <a:r>
              <a:rPr lang="lv-LV" dirty="0" err="1"/>
              <a:t>magna</a:t>
            </a:r>
            <a:r>
              <a:rPr lang="lv-LV" dirty="0"/>
              <a:t>.</a:t>
            </a:r>
            <a:r>
              <a:rPr lang="lv-LV" spc="175" dirty="0"/>
              <a:t> </a:t>
            </a:r>
            <a:r>
              <a:rPr lang="lv-LV" dirty="0" err="1"/>
              <a:t>Sed</a:t>
            </a:r>
            <a:r>
              <a:rPr lang="lv-LV" spc="204" dirty="0"/>
              <a:t> </a:t>
            </a:r>
            <a:r>
              <a:rPr lang="lv-LV" dirty="0" err="1"/>
              <a:t>quis</a:t>
            </a:r>
            <a:r>
              <a:rPr lang="lv-LV" spc="200" dirty="0"/>
              <a:t> </a:t>
            </a:r>
            <a:r>
              <a:rPr lang="lv-LV" dirty="0" err="1"/>
              <a:t>lectus</a:t>
            </a:r>
            <a:r>
              <a:rPr lang="lv-LV" spc="220" dirty="0"/>
              <a:t> </a:t>
            </a:r>
            <a:r>
              <a:rPr lang="lv-LV" dirty="0" err="1"/>
              <a:t>id</a:t>
            </a:r>
            <a:r>
              <a:rPr lang="lv-LV" spc="270" dirty="0"/>
              <a:t> </a:t>
            </a:r>
            <a:r>
              <a:rPr lang="lv-LV" spc="60" dirty="0"/>
              <a:t>mi</a:t>
            </a:r>
            <a:r>
              <a:rPr lang="lv-LV" spc="320" dirty="0"/>
              <a:t> </a:t>
            </a:r>
            <a:r>
              <a:rPr lang="lv-LV" spc="50" dirty="0" err="1"/>
              <a:t>pellentesque</a:t>
            </a:r>
            <a:r>
              <a:rPr lang="lv-LV" spc="415" dirty="0"/>
              <a:t> </a:t>
            </a:r>
            <a:r>
              <a:rPr lang="lv-LV" spc="70" dirty="0" err="1"/>
              <a:t>ornare</a:t>
            </a:r>
            <a:r>
              <a:rPr lang="lv-LV" spc="229" dirty="0"/>
              <a:t> </a:t>
            </a:r>
            <a:r>
              <a:rPr lang="lv-LV" spc="75" dirty="0" err="1"/>
              <a:t>at</a:t>
            </a:r>
            <a:r>
              <a:rPr lang="lv-LV" spc="200" dirty="0"/>
              <a:t> </a:t>
            </a:r>
            <a:r>
              <a:rPr lang="lv-LV" spc="35" dirty="0" err="1"/>
              <a:t>eu</a:t>
            </a:r>
            <a:r>
              <a:rPr lang="lv-LV" spc="35" dirty="0"/>
              <a:t> </a:t>
            </a:r>
            <a:r>
              <a:rPr lang="lv-LV" dirty="0" err="1"/>
              <a:t>augue</a:t>
            </a:r>
            <a:r>
              <a:rPr lang="lv-LV" dirty="0"/>
              <a:t>.</a:t>
            </a:r>
            <a:r>
              <a:rPr lang="lv-LV" spc="150" dirty="0"/>
              <a:t> </a:t>
            </a:r>
            <a:r>
              <a:rPr lang="lv-LV" dirty="0" err="1"/>
              <a:t>Pellentesque</a:t>
            </a:r>
            <a:r>
              <a:rPr lang="lv-LV" spc="280" dirty="0"/>
              <a:t> </a:t>
            </a:r>
            <a:r>
              <a:rPr lang="lv-LV" spc="90" dirty="0"/>
              <a:t>non</a:t>
            </a:r>
            <a:r>
              <a:rPr lang="lv-LV" spc="100" dirty="0"/>
              <a:t> </a:t>
            </a:r>
            <a:r>
              <a:rPr lang="lv-LV" dirty="0" err="1"/>
              <a:t>egestas</a:t>
            </a:r>
            <a:r>
              <a:rPr lang="lv-LV" spc="240" dirty="0"/>
              <a:t> </a:t>
            </a:r>
            <a:r>
              <a:rPr lang="lv-LV" spc="80" dirty="0" err="1"/>
              <a:t>enim</a:t>
            </a:r>
            <a:r>
              <a:rPr lang="lv-LV" spc="80" dirty="0"/>
              <a:t>,</a:t>
            </a:r>
            <a:r>
              <a:rPr lang="lv-LV" spc="100" dirty="0"/>
              <a:t> </a:t>
            </a:r>
            <a:r>
              <a:rPr lang="lv-LV" dirty="0" err="1"/>
              <a:t>sed</a:t>
            </a:r>
            <a:r>
              <a:rPr lang="lv-LV" spc="105" dirty="0"/>
              <a:t> </a:t>
            </a:r>
            <a:r>
              <a:rPr lang="lv-LV" dirty="0" err="1"/>
              <a:t>congue</a:t>
            </a:r>
            <a:r>
              <a:rPr lang="lv-LV" spc="240" dirty="0"/>
              <a:t> </a:t>
            </a:r>
            <a:r>
              <a:rPr lang="lv-LV" spc="60" dirty="0" err="1"/>
              <a:t>libero</a:t>
            </a:r>
            <a:r>
              <a:rPr lang="lv-LV" spc="60" dirty="0"/>
              <a:t>.</a:t>
            </a:r>
            <a:r>
              <a:rPr lang="lv-LV" spc="155" dirty="0"/>
              <a:t> </a:t>
            </a:r>
            <a:r>
              <a:rPr lang="lv-LV" spc="50" dirty="0"/>
              <a:t>Nam</a:t>
            </a:r>
            <a:r>
              <a:rPr lang="lv-LV" spc="220" dirty="0"/>
              <a:t> </a:t>
            </a:r>
            <a:r>
              <a:rPr lang="lv-LV" spc="90" dirty="0"/>
              <a:t>non</a:t>
            </a:r>
            <a:r>
              <a:rPr lang="lv-LV" spc="105" dirty="0"/>
              <a:t> </a:t>
            </a:r>
            <a:r>
              <a:rPr lang="lv-LV" spc="45" dirty="0" err="1"/>
              <a:t>posuere</a:t>
            </a:r>
            <a:r>
              <a:rPr lang="lv-LV" spc="190" dirty="0"/>
              <a:t> </a:t>
            </a:r>
            <a:r>
              <a:rPr lang="lv-LV" dirty="0" err="1"/>
              <a:t>sapien</a:t>
            </a:r>
            <a:r>
              <a:rPr lang="lv-LV" dirty="0"/>
              <a:t>,</a:t>
            </a:r>
            <a:r>
              <a:rPr lang="lv-LV" spc="114" dirty="0"/>
              <a:t> </a:t>
            </a:r>
            <a:r>
              <a:rPr lang="lv-LV" spc="70" dirty="0" err="1"/>
              <a:t>eu</a:t>
            </a:r>
            <a:r>
              <a:rPr lang="lv-LV" spc="90" dirty="0"/>
              <a:t> </a:t>
            </a:r>
            <a:r>
              <a:rPr lang="lv-LV" spc="60" dirty="0" err="1"/>
              <a:t>vestibulum</a:t>
            </a:r>
            <a:r>
              <a:rPr lang="lv-LV" spc="305" dirty="0"/>
              <a:t> </a:t>
            </a:r>
            <a:r>
              <a:rPr lang="lv-LV" spc="60" dirty="0" err="1"/>
              <a:t>tellus</a:t>
            </a:r>
            <a:r>
              <a:rPr lang="lv-LV" spc="60" dirty="0"/>
              <a:t>.</a:t>
            </a:r>
            <a:r>
              <a:rPr lang="lv-LV" spc="150" dirty="0"/>
              <a:t> </a:t>
            </a:r>
            <a:r>
              <a:rPr lang="lv-LV" spc="50" dirty="0"/>
              <a:t>Nam</a:t>
            </a:r>
            <a:r>
              <a:rPr lang="lv-LV" spc="170" dirty="0"/>
              <a:t> </a:t>
            </a:r>
            <a:r>
              <a:rPr lang="lv-LV" spc="55" dirty="0"/>
              <a:t>sit</a:t>
            </a:r>
            <a:r>
              <a:rPr lang="lv-LV" spc="110" dirty="0"/>
              <a:t> </a:t>
            </a:r>
            <a:r>
              <a:rPr lang="lv-LV" spc="80" dirty="0" err="1"/>
              <a:t>amet</a:t>
            </a:r>
            <a:r>
              <a:rPr lang="lv-LV" spc="215" dirty="0"/>
              <a:t> </a:t>
            </a:r>
            <a:r>
              <a:rPr lang="lv-LV" dirty="0" err="1"/>
              <a:t>lacinia</a:t>
            </a:r>
            <a:r>
              <a:rPr lang="lv-LV" spc="250" dirty="0"/>
              <a:t> </a:t>
            </a:r>
            <a:r>
              <a:rPr lang="lv-LV" dirty="0" err="1"/>
              <a:t>felis</a:t>
            </a:r>
            <a:r>
              <a:rPr lang="lv-LV" dirty="0"/>
              <a:t>.</a:t>
            </a:r>
            <a:r>
              <a:rPr lang="lv-LV" spc="114" dirty="0"/>
              <a:t> </a:t>
            </a:r>
            <a:r>
              <a:rPr lang="lv-LV" spc="55" dirty="0" err="1"/>
              <a:t>Ut</a:t>
            </a:r>
            <a:r>
              <a:rPr lang="lv-LV" spc="220" dirty="0"/>
              <a:t> </a:t>
            </a:r>
            <a:r>
              <a:rPr lang="lv-LV" dirty="0" err="1"/>
              <a:t>id</a:t>
            </a:r>
            <a:r>
              <a:rPr lang="lv-LV" spc="225" dirty="0"/>
              <a:t> </a:t>
            </a:r>
            <a:r>
              <a:rPr lang="lv-LV" dirty="0" err="1"/>
              <a:t>sem</a:t>
            </a:r>
            <a:r>
              <a:rPr lang="lv-LV" spc="160" dirty="0"/>
              <a:t> </a:t>
            </a:r>
            <a:r>
              <a:rPr lang="lv-LV" dirty="0" err="1"/>
              <a:t>sed</a:t>
            </a:r>
            <a:r>
              <a:rPr lang="lv-LV" spc="145" dirty="0"/>
              <a:t> </a:t>
            </a:r>
            <a:r>
              <a:rPr lang="lv-LV" spc="-20" dirty="0" err="1"/>
              <a:t>eras</a:t>
            </a:r>
            <a:r>
              <a:rPr lang="lv-LV" spc="-20" dirty="0"/>
              <a:t> </a:t>
            </a:r>
            <a:r>
              <a:rPr lang="lv-LV" spc="90" dirty="0" err="1"/>
              <a:t>elementum</a:t>
            </a:r>
            <a:r>
              <a:rPr lang="lv-LV" spc="195" dirty="0"/>
              <a:t> </a:t>
            </a:r>
            <a:r>
              <a:rPr lang="lv-LV" dirty="0" err="1"/>
              <a:t>suscipit</a:t>
            </a:r>
            <a:r>
              <a:rPr lang="lv-LV" dirty="0"/>
              <a:t>.</a:t>
            </a:r>
            <a:r>
              <a:rPr lang="lv-LV" spc="95" dirty="0"/>
              <a:t> </a:t>
            </a:r>
            <a:r>
              <a:rPr lang="lv-LV" spc="-20" dirty="0" err="1"/>
              <a:t>Fusee</a:t>
            </a:r>
            <a:r>
              <a:rPr lang="lv-LV" spc="110" dirty="0"/>
              <a:t> </a:t>
            </a:r>
            <a:r>
              <a:rPr lang="lv-LV" spc="70" dirty="0" err="1"/>
              <a:t>ornare</a:t>
            </a:r>
            <a:r>
              <a:rPr lang="lv-LV" spc="50" dirty="0"/>
              <a:t> </a:t>
            </a:r>
            <a:r>
              <a:rPr lang="lv-LV" dirty="0" err="1"/>
              <a:t>viverra</a:t>
            </a:r>
            <a:r>
              <a:rPr lang="lv-LV" spc="210" dirty="0"/>
              <a:t> </a:t>
            </a:r>
            <a:r>
              <a:rPr lang="lv-LV" spc="70" dirty="0" err="1"/>
              <a:t>odio</a:t>
            </a:r>
            <a:r>
              <a:rPr lang="lv-LV" spc="70" dirty="0"/>
              <a:t>,</a:t>
            </a:r>
            <a:r>
              <a:rPr lang="lv-LV" spc="30" dirty="0"/>
              <a:t> </a:t>
            </a:r>
            <a:r>
              <a:rPr lang="lv-LV" spc="55" dirty="0"/>
              <a:t>sit</a:t>
            </a:r>
            <a:r>
              <a:rPr lang="lv-LV" spc="70" dirty="0"/>
              <a:t> </a:t>
            </a:r>
            <a:r>
              <a:rPr lang="lv-LV" dirty="0" err="1"/>
              <a:t>amet</a:t>
            </a:r>
            <a:r>
              <a:rPr lang="lv-LV" spc="135" dirty="0"/>
              <a:t>  </a:t>
            </a:r>
            <a:r>
              <a:rPr lang="lv-LV" spc="50" dirty="0" err="1"/>
              <a:t>semper</a:t>
            </a:r>
            <a:r>
              <a:rPr lang="lv-LV" spc="145" dirty="0"/>
              <a:t> </a:t>
            </a:r>
            <a:r>
              <a:rPr lang="lv-LV" dirty="0" err="1"/>
              <a:t>dui</a:t>
            </a:r>
            <a:r>
              <a:rPr lang="lv-LV" spc="175" dirty="0"/>
              <a:t> </a:t>
            </a:r>
            <a:r>
              <a:rPr lang="lv-LV" spc="80" dirty="0" err="1"/>
              <a:t>bibendum</a:t>
            </a:r>
            <a:r>
              <a:rPr lang="lv-LV" spc="225" dirty="0"/>
              <a:t> </a:t>
            </a:r>
            <a:r>
              <a:rPr lang="lv-LV" spc="50" dirty="0" err="1"/>
              <a:t>ut</a:t>
            </a:r>
            <a:r>
              <a:rPr lang="lv-LV" spc="50" dirty="0"/>
              <a:t>.</a:t>
            </a:r>
            <a:r>
              <a:rPr lang="lv-LV" spc="200" dirty="0"/>
              <a:t> </a:t>
            </a:r>
            <a:r>
              <a:rPr lang="lv-LV" dirty="0" err="1"/>
              <a:t>Nunc</a:t>
            </a:r>
            <a:r>
              <a:rPr lang="lv-LV" spc="110" dirty="0"/>
              <a:t> </a:t>
            </a:r>
            <a:r>
              <a:rPr lang="lv-LV" spc="75" dirty="0" err="1"/>
              <a:t>at</a:t>
            </a:r>
            <a:r>
              <a:rPr lang="lv-LV" spc="50" dirty="0"/>
              <a:t> </a:t>
            </a:r>
            <a:r>
              <a:rPr lang="lv-LV" spc="60" dirty="0"/>
              <a:t>justo</a:t>
            </a:r>
            <a:r>
              <a:rPr lang="lv-LV" spc="85" dirty="0"/>
              <a:t> </a:t>
            </a:r>
            <a:r>
              <a:rPr lang="lv-LV" spc="-10" dirty="0" err="1"/>
              <a:t>arcu</a:t>
            </a:r>
            <a:r>
              <a:rPr lang="lv-LV" spc="-10" dirty="0"/>
              <a:t>.</a:t>
            </a:r>
          </a:p>
          <a:p>
            <a:pPr>
              <a:lnSpc>
                <a:spcPct val="100000"/>
              </a:lnSpc>
              <a:spcBef>
                <a:spcPts val="30"/>
              </a:spcBef>
            </a:pPr>
            <a:endParaRPr lang="lv-LV" sz="2350" dirty="0"/>
          </a:p>
          <a:p>
            <a:pPr marL="14604" marR="8255" indent="-2540" algn="just">
              <a:lnSpc>
                <a:spcPct val="117400"/>
              </a:lnSpc>
            </a:pPr>
            <a:r>
              <a:rPr lang="lv-LV" dirty="0" err="1"/>
              <a:t>Cras</a:t>
            </a:r>
            <a:r>
              <a:rPr lang="lv-LV" spc="220" dirty="0"/>
              <a:t> </a:t>
            </a:r>
            <a:r>
              <a:rPr lang="lv-LV" spc="75" dirty="0" err="1"/>
              <a:t>vulputate</a:t>
            </a:r>
            <a:r>
              <a:rPr lang="lv-LV" spc="340" dirty="0"/>
              <a:t> </a:t>
            </a:r>
            <a:r>
              <a:rPr lang="lv-LV" spc="55" dirty="0" err="1"/>
              <a:t>mauris</a:t>
            </a:r>
            <a:r>
              <a:rPr lang="lv-LV" spc="254" dirty="0"/>
              <a:t> </a:t>
            </a:r>
            <a:r>
              <a:rPr lang="lv-LV" dirty="0" err="1"/>
              <a:t>nee</a:t>
            </a:r>
            <a:r>
              <a:rPr lang="lv-LV" spc="160" dirty="0"/>
              <a:t> </a:t>
            </a:r>
            <a:r>
              <a:rPr lang="lv-LV" spc="55" dirty="0" err="1"/>
              <a:t>ipsum</a:t>
            </a:r>
            <a:r>
              <a:rPr lang="lv-LV" spc="240" dirty="0"/>
              <a:t> </a:t>
            </a:r>
            <a:r>
              <a:rPr lang="lv-LV" dirty="0" err="1"/>
              <a:t>consectetur</a:t>
            </a:r>
            <a:r>
              <a:rPr lang="lv-LV" dirty="0"/>
              <a:t>,</a:t>
            </a:r>
            <a:r>
              <a:rPr lang="lv-LV" spc="320" dirty="0"/>
              <a:t> </a:t>
            </a:r>
            <a:r>
              <a:rPr lang="lv-LV" dirty="0" err="1"/>
              <a:t>ac</a:t>
            </a:r>
            <a:r>
              <a:rPr lang="lv-LV" spc="204" dirty="0"/>
              <a:t> </a:t>
            </a:r>
            <a:r>
              <a:rPr lang="lv-LV" dirty="0" err="1"/>
              <a:t>sodales</a:t>
            </a:r>
            <a:r>
              <a:rPr lang="lv-LV" spc="310" dirty="0"/>
              <a:t> </a:t>
            </a:r>
            <a:r>
              <a:rPr lang="lv-LV" dirty="0" err="1"/>
              <a:t>arcu</a:t>
            </a:r>
            <a:r>
              <a:rPr lang="lv-LV" spc="235" dirty="0"/>
              <a:t> </a:t>
            </a:r>
            <a:r>
              <a:rPr lang="lv-LV" spc="60" dirty="0" err="1"/>
              <a:t>aliquam</a:t>
            </a:r>
            <a:r>
              <a:rPr lang="lv-LV" spc="60" dirty="0"/>
              <a:t>.</a:t>
            </a:r>
            <a:r>
              <a:rPr lang="lv-LV" spc="290" dirty="0"/>
              <a:t> </a:t>
            </a:r>
            <a:r>
              <a:rPr lang="lv-LV" spc="65" dirty="0" err="1"/>
              <a:t>Aliquam</a:t>
            </a:r>
            <a:r>
              <a:rPr lang="lv-LV" spc="265" dirty="0"/>
              <a:t> </a:t>
            </a:r>
            <a:r>
              <a:rPr lang="lv-LV" spc="85" dirty="0" err="1"/>
              <a:t>odio</a:t>
            </a:r>
            <a:r>
              <a:rPr lang="lv-LV" spc="204" dirty="0"/>
              <a:t> </a:t>
            </a:r>
            <a:r>
              <a:rPr lang="lv-LV" spc="70" dirty="0" err="1"/>
              <a:t>libero</a:t>
            </a:r>
            <a:r>
              <a:rPr lang="lv-LV" spc="70" dirty="0"/>
              <a:t>,</a:t>
            </a:r>
            <a:r>
              <a:rPr lang="lv-LV" spc="180" dirty="0"/>
              <a:t> </a:t>
            </a:r>
            <a:r>
              <a:rPr lang="lv-LV" spc="100" dirty="0" err="1"/>
              <a:t>dictum</a:t>
            </a:r>
            <a:r>
              <a:rPr lang="lv-LV" spc="215" dirty="0"/>
              <a:t> </a:t>
            </a:r>
            <a:r>
              <a:rPr lang="lv-LV" dirty="0" err="1"/>
              <a:t>vehicula</a:t>
            </a:r>
            <a:r>
              <a:rPr lang="lv-LV" spc="350" dirty="0"/>
              <a:t> </a:t>
            </a:r>
            <a:r>
              <a:rPr lang="lv-LV" dirty="0" err="1"/>
              <a:t>egestas</a:t>
            </a:r>
            <a:r>
              <a:rPr lang="lv-LV" spc="290" dirty="0"/>
              <a:t> </a:t>
            </a:r>
            <a:r>
              <a:rPr lang="lv-LV" spc="55" dirty="0" err="1"/>
              <a:t>eget</a:t>
            </a:r>
            <a:r>
              <a:rPr lang="lv-LV" spc="55" dirty="0"/>
              <a:t>,</a:t>
            </a:r>
            <a:r>
              <a:rPr lang="lv-LV" spc="185" dirty="0"/>
              <a:t> </a:t>
            </a:r>
            <a:r>
              <a:rPr lang="lv-LV" spc="140" dirty="0" err="1"/>
              <a:t>rutrum</a:t>
            </a:r>
            <a:r>
              <a:rPr lang="lv-LV" spc="204" dirty="0"/>
              <a:t> </a:t>
            </a:r>
            <a:r>
              <a:rPr lang="lv-LV" spc="60" dirty="0" err="1"/>
              <a:t>vitae</a:t>
            </a:r>
            <a:r>
              <a:rPr lang="lv-LV" spc="235" dirty="0"/>
              <a:t> </a:t>
            </a:r>
            <a:r>
              <a:rPr lang="lv-LV" spc="65" dirty="0" err="1"/>
              <a:t>erat</a:t>
            </a:r>
            <a:r>
              <a:rPr lang="lv-LV" spc="65" dirty="0"/>
              <a:t>.</a:t>
            </a:r>
            <a:r>
              <a:rPr lang="lv-LV" spc="175" dirty="0"/>
              <a:t> </a:t>
            </a:r>
            <a:r>
              <a:rPr lang="lv-LV" spc="55" dirty="0" err="1"/>
              <a:t>Aliquam</a:t>
            </a:r>
            <a:r>
              <a:rPr lang="lv-LV" spc="55" dirty="0"/>
              <a:t> </a:t>
            </a:r>
            <a:r>
              <a:rPr lang="lv-LV" spc="70" dirty="0" err="1"/>
              <a:t>vestibulum</a:t>
            </a:r>
            <a:r>
              <a:rPr lang="lv-LV" spc="330" dirty="0"/>
              <a:t> </a:t>
            </a:r>
            <a:r>
              <a:rPr lang="lv-LV" dirty="0" err="1"/>
              <a:t>venenatis</a:t>
            </a:r>
            <a:r>
              <a:rPr lang="lv-LV" spc="330" dirty="0"/>
              <a:t> </a:t>
            </a:r>
            <a:r>
              <a:rPr lang="lv-LV" spc="60" dirty="0" err="1"/>
              <a:t>orci</a:t>
            </a:r>
            <a:r>
              <a:rPr lang="lv-LV" spc="60" dirty="0"/>
              <a:t>,</a:t>
            </a:r>
            <a:r>
              <a:rPr lang="lv-LV" spc="190" dirty="0"/>
              <a:t> </a:t>
            </a:r>
            <a:r>
              <a:rPr lang="lv-LV" spc="70" dirty="0" err="1"/>
              <a:t>et</a:t>
            </a:r>
            <a:r>
              <a:rPr lang="lv-LV" spc="280" dirty="0"/>
              <a:t> </a:t>
            </a:r>
            <a:r>
              <a:rPr lang="lv-LV" dirty="0" err="1"/>
              <a:t>accumsan</a:t>
            </a:r>
            <a:r>
              <a:rPr lang="lv-LV" spc="315" dirty="0"/>
              <a:t> </a:t>
            </a:r>
            <a:r>
              <a:rPr lang="lv-LV" spc="130" dirty="0"/>
              <a:t>tartar</a:t>
            </a:r>
            <a:r>
              <a:rPr lang="lv-LV" spc="335" dirty="0"/>
              <a:t> </a:t>
            </a:r>
            <a:r>
              <a:rPr lang="lv-LV" spc="65" dirty="0" err="1"/>
              <a:t>mollis</a:t>
            </a:r>
            <a:r>
              <a:rPr lang="lv-LV" spc="270" dirty="0"/>
              <a:t> </a:t>
            </a:r>
            <a:r>
              <a:rPr lang="lv-LV" spc="50" dirty="0" err="1"/>
              <a:t>id</a:t>
            </a:r>
            <a:r>
              <a:rPr lang="lv-LV" spc="50" dirty="0"/>
              <a:t>.</a:t>
            </a:r>
            <a:r>
              <a:rPr lang="lv-LV" spc="210" dirty="0"/>
              <a:t> </a:t>
            </a:r>
            <a:r>
              <a:rPr lang="lv-LV" dirty="0" err="1"/>
              <a:t>Suspendisse</a:t>
            </a:r>
            <a:r>
              <a:rPr lang="lv-LV" spc="365" dirty="0"/>
              <a:t> </a:t>
            </a:r>
            <a:r>
              <a:rPr lang="lv-LV" dirty="0" err="1"/>
              <a:t>massa</a:t>
            </a:r>
            <a:r>
              <a:rPr lang="lv-LV" spc="395" dirty="0"/>
              <a:t> </a:t>
            </a:r>
            <a:r>
              <a:rPr lang="lv-LV" dirty="0" err="1"/>
              <a:t>felis</a:t>
            </a:r>
            <a:r>
              <a:rPr lang="lv-LV" dirty="0"/>
              <a:t>,</a:t>
            </a:r>
            <a:r>
              <a:rPr lang="lv-LV" spc="204" dirty="0"/>
              <a:t> </a:t>
            </a:r>
            <a:r>
              <a:rPr lang="lv-LV" spc="55" dirty="0" err="1"/>
              <a:t>euismod</a:t>
            </a:r>
            <a:r>
              <a:rPr lang="lv-LV" spc="370" dirty="0"/>
              <a:t> </a:t>
            </a:r>
            <a:r>
              <a:rPr lang="lv-LV" dirty="0" err="1"/>
              <a:t>sed</a:t>
            </a:r>
            <a:r>
              <a:rPr lang="lv-LV" spc="275" dirty="0"/>
              <a:t> </a:t>
            </a:r>
            <a:r>
              <a:rPr lang="lv-LV" dirty="0" err="1"/>
              <a:t>facilisis</a:t>
            </a:r>
            <a:r>
              <a:rPr lang="lv-LV" spc="300" dirty="0"/>
              <a:t> </a:t>
            </a:r>
            <a:r>
              <a:rPr lang="lv-LV" dirty="0" err="1"/>
              <a:t>ut</a:t>
            </a:r>
            <a:r>
              <a:rPr lang="lv-LV" dirty="0"/>
              <a:t>,</a:t>
            </a:r>
            <a:r>
              <a:rPr lang="lv-LV" spc="-20" dirty="0"/>
              <a:t>  </a:t>
            </a:r>
            <a:r>
              <a:rPr lang="lv-LV" spc="45" dirty="0" err="1"/>
              <a:t>posuere</a:t>
            </a:r>
            <a:r>
              <a:rPr lang="lv-LV" spc="310" dirty="0"/>
              <a:t> </a:t>
            </a:r>
            <a:r>
              <a:rPr lang="lv-LV" spc="90" dirty="0"/>
              <a:t>non</a:t>
            </a:r>
            <a:r>
              <a:rPr lang="lv-LV" spc="260" dirty="0"/>
              <a:t> </a:t>
            </a:r>
            <a:r>
              <a:rPr lang="lv-LV" spc="50" dirty="0" err="1"/>
              <a:t>nunc</a:t>
            </a:r>
            <a:r>
              <a:rPr lang="lv-LV" spc="50" dirty="0"/>
              <a:t>.</a:t>
            </a:r>
            <a:r>
              <a:rPr lang="lv-LV" spc="220" dirty="0"/>
              <a:t> </a:t>
            </a:r>
            <a:r>
              <a:rPr lang="lv-LV" dirty="0" err="1"/>
              <a:t>Nunc</a:t>
            </a:r>
            <a:r>
              <a:rPr lang="lv-LV" spc="330" dirty="0"/>
              <a:t> </a:t>
            </a:r>
            <a:r>
              <a:rPr lang="lv-LV" spc="60" dirty="0" err="1"/>
              <a:t>vestibulum</a:t>
            </a:r>
            <a:r>
              <a:rPr lang="lv-LV" spc="440" dirty="0"/>
              <a:t> </a:t>
            </a:r>
            <a:r>
              <a:rPr lang="lv-LV" spc="60" dirty="0" err="1"/>
              <a:t>mattis</a:t>
            </a:r>
            <a:r>
              <a:rPr lang="lv-LV" spc="60" dirty="0"/>
              <a:t> </a:t>
            </a:r>
            <a:r>
              <a:rPr lang="lv-LV" spc="75" dirty="0" err="1"/>
              <a:t>libero</a:t>
            </a:r>
            <a:r>
              <a:rPr lang="lv-LV" spc="20" dirty="0"/>
              <a:t> </a:t>
            </a:r>
            <a:r>
              <a:rPr lang="lv-LV" spc="75" dirty="0" err="1"/>
              <a:t>ut</a:t>
            </a:r>
            <a:r>
              <a:rPr lang="lv-LV" spc="135" dirty="0"/>
              <a:t> </a:t>
            </a:r>
            <a:r>
              <a:rPr lang="lv-LV" dirty="0" err="1"/>
              <a:t>sagittis</a:t>
            </a:r>
            <a:r>
              <a:rPr lang="lv-LV" dirty="0"/>
              <a:t>.</a:t>
            </a:r>
            <a:r>
              <a:rPr lang="lv-LV" spc="35" dirty="0"/>
              <a:t> </a:t>
            </a:r>
            <a:r>
              <a:rPr lang="lv-LV" spc="-35" dirty="0" err="1"/>
              <a:t>Sed</a:t>
            </a:r>
            <a:r>
              <a:rPr lang="lv-LV" spc="-5" dirty="0"/>
              <a:t> </a:t>
            </a:r>
            <a:r>
              <a:rPr lang="lv-LV" dirty="0" err="1"/>
              <a:t>sed</a:t>
            </a:r>
            <a:r>
              <a:rPr lang="lv-LV" spc="70" dirty="0"/>
              <a:t> </a:t>
            </a:r>
            <a:r>
              <a:rPr lang="lv-LV" spc="55" dirty="0" err="1"/>
              <a:t>erat</a:t>
            </a:r>
            <a:r>
              <a:rPr lang="lv-LV" spc="75" dirty="0"/>
              <a:t> </a:t>
            </a:r>
            <a:r>
              <a:rPr lang="lv-LV" spc="50" dirty="0" err="1"/>
              <a:t>luctus</a:t>
            </a:r>
            <a:r>
              <a:rPr lang="lv-LV" spc="50" dirty="0"/>
              <a:t>,</a:t>
            </a:r>
            <a:r>
              <a:rPr lang="lv-LV" dirty="0"/>
              <a:t> </a:t>
            </a:r>
            <a:r>
              <a:rPr lang="lv-LV" dirty="0" err="1"/>
              <a:t>sodales</a:t>
            </a:r>
            <a:r>
              <a:rPr lang="lv-LV" spc="150" dirty="0"/>
              <a:t> </a:t>
            </a:r>
            <a:r>
              <a:rPr lang="lv-LV" spc="60" dirty="0" err="1"/>
              <a:t>neque</a:t>
            </a:r>
            <a:r>
              <a:rPr lang="lv-LV" spc="15" dirty="0"/>
              <a:t> </a:t>
            </a:r>
            <a:r>
              <a:rPr lang="lv-LV" dirty="0" err="1"/>
              <a:t>a</a:t>
            </a:r>
            <a:r>
              <a:rPr lang="lv-LV" dirty="0"/>
              <a:t>,</a:t>
            </a:r>
            <a:r>
              <a:rPr lang="lv-LV" spc="-125" dirty="0"/>
              <a:t> </a:t>
            </a:r>
            <a:r>
              <a:rPr lang="lv-LV" dirty="0" err="1"/>
              <a:t>sagittis</a:t>
            </a:r>
            <a:r>
              <a:rPr lang="lv-LV" spc="65" dirty="0"/>
              <a:t> </a:t>
            </a:r>
            <a:r>
              <a:rPr lang="lv-LV" spc="80" dirty="0" err="1"/>
              <a:t>enim</a:t>
            </a:r>
            <a:r>
              <a:rPr lang="lv-LV" spc="80" dirty="0"/>
              <a:t>.</a:t>
            </a:r>
            <a:r>
              <a:rPr lang="lv-LV" spc="15" dirty="0"/>
              <a:t> </a:t>
            </a:r>
            <a:r>
              <a:rPr lang="lv-LV" dirty="0" err="1"/>
              <a:t>Curabitur</a:t>
            </a:r>
            <a:r>
              <a:rPr lang="lv-LV" spc="210" dirty="0"/>
              <a:t> </a:t>
            </a:r>
            <a:r>
              <a:rPr lang="lv-LV" dirty="0" err="1"/>
              <a:t>nee</a:t>
            </a:r>
            <a:r>
              <a:rPr lang="lv-LV" spc="-10" dirty="0"/>
              <a:t> </a:t>
            </a:r>
            <a:r>
              <a:rPr lang="lv-LV" spc="60" dirty="0" err="1"/>
              <a:t>ante</a:t>
            </a:r>
            <a:r>
              <a:rPr lang="lv-LV" spc="40" dirty="0"/>
              <a:t> </a:t>
            </a:r>
            <a:r>
              <a:rPr lang="lv-LV" dirty="0" err="1"/>
              <a:t>lectus</a:t>
            </a:r>
            <a:r>
              <a:rPr lang="lv-LV" dirty="0"/>
              <a:t>.</a:t>
            </a:r>
            <a:r>
              <a:rPr lang="lv-LV" spc="-5" dirty="0"/>
              <a:t> </a:t>
            </a:r>
            <a:r>
              <a:rPr lang="lv-LV" dirty="0" err="1"/>
              <a:t>Phasellus</a:t>
            </a:r>
            <a:r>
              <a:rPr lang="lv-LV" spc="130" dirty="0"/>
              <a:t> </a:t>
            </a:r>
            <a:r>
              <a:rPr lang="lv-LV" spc="45" dirty="0" err="1"/>
              <a:t>auctor</a:t>
            </a:r>
            <a:r>
              <a:rPr lang="lv-LV" spc="45" dirty="0"/>
              <a:t>,</a:t>
            </a:r>
            <a:r>
              <a:rPr lang="lv-LV" spc="35" dirty="0"/>
              <a:t> </a:t>
            </a:r>
            <a:r>
              <a:rPr lang="lv-LV" spc="60" dirty="0"/>
              <a:t>mi</a:t>
            </a:r>
            <a:r>
              <a:rPr lang="lv-LV" spc="80" dirty="0"/>
              <a:t> </a:t>
            </a:r>
            <a:r>
              <a:rPr lang="lv-LV" dirty="0" err="1"/>
              <a:t>in</a:t>
            </a:r>
            <a:r>
              <a:rPr lang="lv-LV" spc="85" dirty="0"/>
              <a:t> </a:t>
            </a:r>
            <a:r>
              <a:rPr lang="lv-LV" spc="85" dirty="0" err="1"/>
              <a:t>vulputate</a:t>
            </a:r>
            <a:r>
              <a:rPr lang="lv-LV" spc="90" dirty="0"/>
              <a:t> </a:t>
            </a:r>
            <a:r>
              <a:rPr lang="lv-LV" dirty="0" err="1"/>
              <a:t>facilisis</a:t>
            </a:r>
            <a:r>
              <a:rPr lang="lv-LV" dirty="0"/>
              <a:t>,</a:t>
            </a:r>
            <a:r>
              <a:rPr lang="lv-LV" spc="65" dirty="0"/>
              <a:t> </a:t>
            </a:r>
            <a:r>
              <a:rPr lang="lv-LV" spc="85" dirty="0" err="1"/>
              <a:t>odio</a:t>
            </a:r>
            <a:r>
              <a:rPr lang="lv-LV" spc="30" dirty="0"/>
              <a:t> </a:t>
            </a:r>
            <a:r>
              <a:rPr lang="lv-LV" dirty="0" err="1"/>
              <a:t>felis</a:t>
            </a:r>
            <a:r>
              <a:rPr lang="lv-LV" spc="-20" dirty="0"/>
              <a:t> </a:t>
            </a:r>
            <a:r>
              <a:rPr lang="lv-LV" spc="-10" dirty="0" err="1"/>
              <a:t>faucibus</a:t>
            </a:r>
            <a:r>
              <a:rPr lang="lv-LV" spc="-10" dirty="0"/>
              <a:t> </a:t>
            </a:r>
            <a:r>
              <a:rPr lang="lv-LV" dirty="0" err="1"/>
              <a:t>est</a:t>
            </a:r>
            <a:r>
              <a:rPr lang="lv-LV" dirty="0"/>
              <a:t>,</a:t>
            </a:r>
            <a:r>
              <a:rPr lang="lv-LV" spc="70" dirty="0"/>
              <a:t> </a:t>
            </a:r>
            <a:r>
              <a:rPr lang="lv-LV" dirty="0" err="1"/>
              <a:t>et</a:t>
            </a:r>
            <a:r>
              <a:rPr lang="lv-LV" spc="220" dirty="0"/>
              <a:t> </a:t>
            </a:r>
            <a:r>
              <a:rPr lang="lv-LV" spc="70" dirty="0" err="1"/>
              <a:t>vestibulum</a:t>
            </a:r>
            <a:r>
              <a:rPr lang="lv-LV" spc="215" dirty="0"/>
              <a:t> </a:t>
            </a:r>
            <a:r>
              <a:rPr lang="lv-LV" spc="70" dirty="0" err="1"/>
              <a:t>diam</a:t>
            </a:r>
            <a:r>
              <a:rPr lang="lv-LV" spc="200" dirty="0"/>
              <a:t> </a:t>
            </a:r>
            <a:r>
              <a:rPr lang="lv-LV" spc="75" dirty="0" err="1"/>
              <a:t>nibh</a:t>
            </a:r>
            <a:r>
              <a:rPr lang="lv-LV" spc="125" dirty="0"/>
              <a:t> </a:t>
            </a:r>
            <a:r>
              <a:rPr lang="lv-LV" spc="75" dirty="0" err="1"/>
              <a:t>at</a:t>
            </a:r>
            <a:r>
              <a:rPr lang="lv-LV" spc="125" dirty="0"/>
              <a:t> </a:t>
            </a:r>
            <a:r>
              <a:rPr lang="lv-LV" dirty="0" err="1"/>
              <a:t>ex</a:t>
            </a:r>
            <a:r>
              <a:rPr lang="lv-LV" dirty="0"/>
              <a:t>.</a:t>
            </a:r>
            <a:r>
              <a:rPr lang="lv-LV" spc="114" dirty="0"/>
              <a:t> </a:t>
            </a:r>
            <a:r>
              <a:rPr lang="lv-LV" dirty="0" err="1"/>
              <a:t>Pellentesque</a:t>
            </a:r>
            <a:r>
              <a:rPr lang="lv-LV" spc="350" dirty="0"/>
              <a:t> </a:t>
            </a:r>
            <a:r>
              <a:rPr lang="lv-LV" spc="80" dirty="0" err="1"/>
              <a:t>habitant</a:t>
            </a:r>
            <a:r>
              <a:rPr lang="lv-LV" spc="229" dirty="0"/>
              <a:t> </a:t>
            </a:r>
            <a:r>
              <a:rPr lang="lv-LV" spc="105" dirty="0" err="1"/>
              <a:t>morbi</a:t>
            </a:r>
            <a:r>
              <a:rPr lang="lv-LV" spc="114" dirty="0"/>
              <a:t> </a:t>
            </a:r>
            <a:r>
              <a:rPr lang="lv-LV" spc="85" dirty="0" err="1"/>
              <a:t>tristique</a:t>
            </a:r>
            <a:r>
              <a:rPr lang="lv-LV" spc="185" dirty="0"/>
              <a:t> </a:t>
            </a:r>
            <a:r>
              <a:rPr lang="lv-LV" dirty="0" err="1"/>
              <a:t>senectus</a:t>
            </a:r>
            <a:r>
              <a:rPr lang="lv-LV" spc="190" dirty="0"/>
              <a:t> </a:t>
            </a:r>
            <a:r>
              <a:rPr lang="lv-LV" dirty="0" err="1"/>
              <a:t>et</a:t>
            </a:r>
            <a:r>
              <a:rPr lang="lv-LV" spc="320" dirty="0"/>
              <a:t> </a:t>
            </a:r>
            <a:r>
              <a:rPr lang="lv-LV" spc="50" dirty="0" err="1"/>
              <a:t>netus</a:t>
            </a:r>
            <a:r>
              <a:rPr lang="lv-LV" spc="170" dirty="0"/>
              <a:t> </a:t>
            </a:r>
            <a:r>
              <a:rPr lang="lv-LV" dirty="0" err="1"/>
              <a:t>et</a:t>
            </a:r>
            <a:r>
              <a:rPr lang="lv-LV" spc="229" dirty="0"/>
              <a:t> </a:t>
            </a:r>
            <a:r>
              <a:rPr lang="lv-LV" dirty="0" err="1"/>
              <a:t>malesuada</a:t>
            </a:r>
            <a:r>
              <a:rPr lang="lv-LV" spc="365" dirty="0"/>
              <a:t> </a:t>
            </a:r>
            <a:r>
              <a:rPr lang="lv-LV" dirty="0" err="1"/>
              <a:t>fames</a:t>
            </a:r>
            <a:r>
              <a:rPr lang="lv-LV" spc="145" dirty="0"/>
              <a:t> </a:t>
            </a:r>
            <a:r>
              <a:rPr lang="lv-LV" dirty="0" err="1"/>
              <a:t>ac</a:t>
            </a:r>
            <a:r>
              <a:rPr lang="lv-LV" spc="90" dirty="0"/>
              <a:t> </a:t>
            </a:r>
            <a:r>
              <a:rPr lang="lv-LV" spc="90" dirty="0" err="1"/>
              <a:t>turpis</a:t>
            </a:r>
            <a:r>
              <a:rPr lang="lv-LV" spc="105" dirty="0"/>
              <a:t> </a:t>
            </a:r>
            <a:r>
              <a:rPr lang="lv-LV" dirty="0" err="1"/>
              <a:t>egestas</a:t>
            </a:r>
            <a:r>
              <a:rPr lang="lv-LV" dirty="0"/>
              <a:t>.</a:t>
            </a:r>
            <a:r>
              <a:rPr lang="lv-LV" spc="170" dirty="0"/>
              <a:t> </a:t>
            </a:r>
            <a:r>
              <a:rPr lang="lv-LV" spc="55" dirty="0" err="1"/>
              <a:t>Curabitur</a:t>
            </a:r>
            <a:r>
              <a:rPr lang="lv-LV" spc="254" dirty="0"/>
              <a:t> </a:t>
            </a:r>
            <a:r>
              <a:rPr lang="lv-LV" spc="60" dirty="0" err="1"/>
              <a:t>mollis</a:t>
            </a:r>
            <a:r>
              <a:rPr lang="lv-LV" spc="60" dirty="0"/>
              <a:t>,</a:t>
            </a:r>
            <a:r>
              <a:rPr lang="lv-LV" spc="90" dirty="0"/>
              <a:t> </a:t>
            </a:r>
            <a:r>
              <a:rPr lang="lv-LV" spc="-10" dirty="0" err="1"/>
              <a:t>felis</a:t>
            </a:r>
            <a:r>
              <a:rPr lang="lv-LV" spc="-10" dirty="0"/>
              <a:t> </a:t>
            </a:r>
            <a:r>
              <a:rPr lang="lv-LV" dirty="0" err="1"/>
              <a:t>sed</a:t>
            </a:r>
            <a:r>
              <a:rPr lang="lv-LV" spc="120" dirty="0"/>
              <a:t> </a:t>
            </a:r>
            <a:r>
              <a:rPr lang="lv-LV" spc="85" dirty="0" err="1"/>
              <a:t>hendrerit</a:t>
            </a:r>
            <a:r>
              <a:rPr lang="lv-LV" spc="160" dirty="0"/>
              <a:t> </a:t>
            </a:r>
            <a:r>
              <a:rPr lang="lv-LV" spc="95" dirty="0" err="1"/>
              <a:t>tincidunt</a:t>
            </a:r>
            <a:r>
              <a:rPr lang="lv-LV" spc="95" dirty="0"/>
              <a:t>,</a:t>
            </a:r>
            <a:r>
              <a:rPr lang="lv-LV" spc="125" dirty="0"/>
              <a:t> </a:t>
            </a:r>
            <a:r>
              <a:rPr lang="lv-LV" dirty="0" err="1"/>
              <a:t>magna</a:t>
            </a:r>
            <a:r>
              <a:rPr lang="lv-LV" spc="195" dirty="0"/>
              <a:t> </a:t>
            </a:r>
            <a:r>
              <a:rPr lang="lv-LV" spc="130" dirty="0"/>
              <a:t>tartar</a:t>
            </a:r>
            <a:r>
              <a:rPr lang="lv-LV" spc="155" dirty="0"/>
              <a:t> </a:t>
            </a:r>
            <a:r>
              <a:rPr lang="lv-LV" spc="90" dirty="0" err="1"/>
              <a:t>imperdiet</a:t>
            </a:r>
            <a:r>
              <a:rPr lang="lv-LV" spc="210" dirty="0"/>
              <a:t> </a:t>
            </a:r>
            <a:r>
              <a:rPr lang="lv-LV" spc="75" dirty="0"/>
              <a:t>urna,</a:t>
            </a:r>
            <a:r>
              <a:rPr lang="lv-LV" spc="-10" dirty="0"/>
              <a:t> </a:t>
            </a:r>
            <a:r>
              <a:rPr lang="lv-LV" spc="65" dirty="0" err="1"/>
              <a:t>in</a:t>
            </a:r>
            <a:r>
              <a:rPr lang="lv-LV" spc="170" dirty="0"/>
              <a:t> </a:t>
            </a:r>
            <a:r>
              <a:rPr lang="lv-LV" spc="55" dirty="0" err="1"/>
              <a:t>luctus</a:t>
            </a:r>
            <a:r>
              <a:rPr lang="lv-LV" spc="50" dirty="0"/>
              <a:t> </a:t>
            </a:r>
            <a:r>
              <a:rPr lang="lv-LV" spc="80" dirty="0" err="1"/>
              <a:t>velit</a:t>
            </a:r>
            <a:r>
              <a:rPr lang="lv-LV" spc="140" dirty="0"/>
              <a:t> </a:t>
            </a:r>
            <a:r>
              <a:rPr lang="lv-LV" dirty="0" err="1"/>
              <a:t>arcu</a:t>
            </a:r>
            <a:r>
              <a:rPr lang="lv-LV" spc="120" dirty="0"/>
              <a:t> </a:t>
            </a:r>
            <a:r>
              <a:rPr lang="lv-LV" dirty="0" err="1"/>
              <a:t>ac</a:t>
            </a:r>
            <a:r>
              <a:rPr lang="lv-LV" spc="105" dirty="0"/>
              <a:t> </a:t>
            </a:r>
            <a:r>
              <a:rPr lang="lv-LV" dirty="0" err="1"/>
              <a:t>sem</a:t>
            </a:r>
            <a:r>
              <a:rPr lang="lv-LV" dirty="0"/>
              <a:t>.</a:t>
            </a:r>
            <a:r>
              <a:rPr lang="lv-LV" spc="125" dirty="0"/>
              <a:t> </a:t>
            </a:r>
            <a:r>
              <a:rPr lang="lv-LV" dirty="0" err="1"/>
              <a:t>Aenean</a:t>
            </a:r>
            <a:r>
              <a:rPr lang="lv-LV" spc="165" dirty="0"/>
              <a:t> </a:t>
            </a:r>
            <a:r>
              <a:rPr lang="lv-LV" spc="60" dirty="0" err="1"/>
              <a:t>vitae</a:t>
            </a:r>
            <a:r>
              <a:rPr lang="lv-LV" spc="125" dirty="0"/>
              <a:t> </a:t>
            </a:r>
            <a:r>
              <a:rPr lang="lv-LV" spc="50" dirty="0" err="1"/>
              <a:t>feugiat</a:t>
            </a:r>
            <a:r>
              <a:rPr lang="lv-LV" spc="185" dirty="0"/>
              <a:t> </a:t>
            </a:r>
            <a:r>
              <a:rPr lang="lv-LV" spc="65" dirty="0" err="1"/>
              <a:t>lea</a:t>
            </a:r>
            <a:r>
              <a:rPr lang="lv-LV" spc="65" dirty="0"/>
              <a:t>.</a:t>
            </a:r>
            <a:r>
              <a:rPr lang="lv-LV" spc="10" dirty="0"/>
              <a:t> </a:t>
            </a:r>
            <a:r>
              <a:rPr lang="lv-LV" dirty="0" err="1"/>
              <a:t>Vivamus</a:t>
            </a:r>
            <a:r>
              <a:rPr lang="lv-LV" spc="75" dirty="0"/>
              <a:t> </a:t>
            </a:r>
            <a:r>
              <a:rPr lang="lv-LV" dirty="0" err="1"/>
              <a:t>rhoncus</a:t>
            </a:r>
            <a:r>
              <a:rPr lang="lv-LV" spc="180" dirty="0"/>
              <a:t> </a:t>
            </a:r>
            <a:r>
              <a:rPr lang="lv-LV" dirty="0" err="1"/>
              <a:t>in</a:t>
            </a:r>
            <a:r>
              <a:rPr lang="lv-LV" spc="160" dirty="0"/>
              <a:t> </a:t>
            </a:r>
            <a:r>
              <a:rPr lang="lv-LV" dirty="0" err="1"/>
              <a:t>felis</a:t>
            </a:r>
            <a:r>
              <a:rPr lang="lv-LV" spc="65" dirty="0"/>
              <a:t> </a:t>
            </a:r>
            <a:r>
              <a:rPr lang="lv-LV" spc="70" dirty="0" err="1"/>
              <a:t>eu</a:t>
            </a:r>
            <a:r>
              <a:rPr lang="lv-LV" spc="55" dirty="0"/>
              <a:t> </a:t>
            </a:r>
            <a:r>
              <a:rPr lang="lv-LV" spc="60" dirty="0" err="1"/>
              <a:t>tempor</a:t>
            </a:r>
            <a:r>
              <a:rPr lang="lv-LV" spc="60" dirty="0"/>
              <a:t>.</a:t>
            </a:r>
          </a:p>
          <a:p>
            <a:pPr marL="14604" marR="8255" indent="-2540" algn="just">
              <a:lnSpc>
                <a:spcPct val="117400"/>
              </a:lnSpc>
            </a:pPr>
            <a:endParaRPr lang="lv-LV" spc="60" dirty="0"/>
          </a:p>
          <a:p>
            <a:pPr marL="14604" marR="8255" lvl="0" indent="-2540" algn="just" defTabSz="914400" eaLnBrk="1" fontAlgn="auto" latinLnBrk="0" hangingPunct="1">
              <a:lnSpc>
                <a:spcPct val="117400"/>
              </a:lnSpc>
              <a:spcBef>
                <a:spcPts val="0"/>
              </a:spcBef>
              <a:spcAft>
                <a:spcPts val="0"/>
              </a:spcAft>
              <a:buClrTx/>
              <a:buSzTx/>
              <a:buFontTx/>
              <a:buNone/>
              <a:tabLst/>
              <a:defRPr/>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endParaRPr lang="lv-LV" spc="60" dirty="0"/>
          </a:p>
        </p:txBody>
      </p:sp>
      <p:sp>
        <p:nvSpPr>
          <p:cNvPr id="8" name="Holder 6">
            <a:extLst>
              <a:ext uri="{FF2B5EF4-FFF2-40B4-BE49-F238E27FC236}">
                <a16:creationId xmlns:a16="http://schemas.microsoft.com/office/drawing/2014/main" id="{0F4D96EB-A0E4-AD25-0E06-75A6562BE068}"/>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sp>
        <p:nvSpPr>
          <p:cNvPr id="2" name="object 30">
            <a:extLst>
              <a:ext uri="{FF2B5EF4-FFF2-40B4-BE49-F238E27FC236}">
                <a16:creationId xmlns:a16="http://schemas.microsoft.com/office/drawing/2014/main" id="{B6C7636E-6BAF-24CB-D85F-4FA6BC7FFCDE}"/>
              </a:ext>
            </a:extLst>
          </p:cNvPr>
          <p:cNvSpPr/>
          <p:nvPr userDrawn="1"/>
        </p:nvSpPr>
        <p:spPr>
          <a:xfrm>
            <a:off x="-82550" y="-29980"/>
            <a:ext cx="2690880" cy="348115"/>
          </a:xfrm>
          <a:prstGeom prst="roundRect">
            <a:avLst/>
          </a:prstGeom>
          <a:solidFill>
            <a:srgbClr val="104774"/>
          </a:solidFill>
        </p:spPr>
        <p:txBody>
          <a:bodyPr wrap="square" lIns="0" tIns="0" rIns="0" bIns="0" rtlCol="0"/>
          <a:lstStyle/>
          <a:p>
            <a:endParaRPr/>
          </a:p>
        </p:txBody>
      </p:sp>
      <p:grpSp>
        <p:nvGrpSpPr>
          <p:cNvPr id="4" name="Group 3">
            <a:extLst>
              <a:ext uri="{FF2B5EF4-FFF2-40B4-BE49-F238E27FC236}">
                <a16:creationId xmlns:a16="http://schemas.microsoft.com/office/drawing/2014/main" id="{72568D42-9F5F-73DC-6BA5-9C89CD0824BA}"/>
              </a:ext>
            </a:extLst>
          </p:cNvPr>
          <p:cNvGrpSpPr/>
          <p:nvPr userDrawn="1"/>
        </p:nvGrpSpPr>
        <p:grpSpPr>
          <a:xfrm>
            <a:off x="1240481" y="10713830"/>
            <a:ext cx="5763569" cy="595519"/>
            <a:chOff x="393193" y="10743874"/>
            <a:chExt cx="4739834" cy="369332"/>
          </a:xfrm>
        </p:grpSpPr>
        <p:pic>
          <p:nvPicPr>
            <p:cNvPr id="5" name="Picture 4" descr="Icon&#10;&#10;Description automatically generated">
              <a:extLst>
                <a:ext uri="{FF2B5EF4-FFF2-40B4-BE49-F238E27FC236}">
                  <a16:creationId xmlns:a16="http://schemas.microsoft.com/office/drawing/2014/main" id="{3867F51B-93B6-400B-2095-E447634F86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6" name="TextBox 5">
              <a:extLst>
                <a:ext uri="{FF2B5EF4-FFF2-40B4-BE49-F238E27FC236}">
                  <a16:creationId xmlns:a16="http://schemas.microsoft.com/office/drawing/2014/main" id="{C16D668F-87EB-C44C-7D7D-6E7D13B3E62C}"/>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40694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F7A5A191-8DFB-E171-B0FC-F1F028FFD95B}"/>
              </a:ext>
            </a:extLst>
          </p:cNvPr>
          <p:cNvSpPr/>
          <p:nvPr userDrawn="1"/>
        </p:nvSpPr>
        <p:spPr>
          <a:xfrm>
            <a:off x="364237" y="353510"/>
            <a:ext cx="19375755" cy="10601960"/>
          </a:xfrm>
          <a:custGeom>
            <a:avLst/>
            <a:gdLst/>
            <a:ahLst/>
            <a:cxnLst/>
            <a:rect l="l" t="t" r="r" b="b"/>
            <a:pathLst>
              <a:path w="19375755" h="10601960">
                <a:moveTo>
                  <a:pt x="19375603" y="0"/>
                </a:moveTo>
                <a:lnTo>
                  <a:pt x="0" y="0"/>
                </a:lnTo>
                <a:lnTo>
                  <a:pt x="0" y="572998"/>
                </a:lnTo>
                <a:lnTo>
                  <a:pt x="0" y="10601528"/>
                </a:lnTo>
                <a:lnTo>
                  <a:pt x="19375603" y="10601528"/>
                </a:lnTo>
                <a:lnTo>
                  <a:pt x="19375603" y="572998"/>
                </a:lnTo>
                <a:lnTo>
                  <a:pt x="19375603" y="0"/>
                </a:lnTo>
                <a:close/>
              </a:path>
            </a:pathLst>
          </a:custGeom>
          <a:solidFill>
            <a:srgbClr val="104774"/>
          </a:solidFill>
        </p:spPr>
        <p:txBody>
          <a:bodyPr wrap="square" lIns="0" tIns="0" rIns="0" bIns="0" rtlCol="0"/>
          <a:lstStyle/>
          <a:p>
            <a:endParaRPr sz="1801" dirty="0"/>
          </a:p>
        </p:txBody>
      </p:sp>
      <p:pic>
        <p:nvPicPr>
          <p:cNvPr id="3" name="Picture 2">
            <a:extLst>
              <a:ext uri="{FF2B5EF4-FFF2-40B4-BE49-F238E27FC236}">
                <a16:creationId xmlns:a16="http://schemas.microsoft.com/office/drawing/2014/main" id="{005077E2-C310-DA5B-3A15-03D2C3918AA3}"/>
              </a:ext>
            </a:extLst>
          </p:cNvPr>
          <p:cNvPicPr>
            <a:picLocks noChangeAspect="1"/>
          </p:cNvPicPr>
          <p:nvPr userDrawn="1"/>
        </p:nvPicPr>
        <p:blipFill>
          <a:blip r:embed="rId2"/>
          <a:stretch>
            <a:fillRect/>
          </a:stretch>
        </p:blipFill>
        <p:spPr>
          <a:xfrm>
            <a:off x="1702241" y="1387475"/>
            <a:ext cx="5301809" cy="1714372"/>
          </a:xfrm>
          <a:prstGeom prst="rect">
            <a:avLst/>
          </a:prstGeom>
        </p:spPr>
      </p:pic>
      <p:pic>
        <p:nvPicPr>
          <p:cNvPr id="4" name="Picture 3" descr="A picture containing text, vector graphics, clipart&#10;&#10;Description automatically generated">
            <a:extLst>
              <a:ext uri="{FF2B5EF4-FFF2-40B4-BE49-F238E27FC236}">
                <a16:creationId xmlns:a16="http://schemas.microsoft.com/office/drawing/2014/main" id="{AA86ED01-E95C-13D3-6E79-0AE6C502A3D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651" t="11957" r="80909" b="11981"/>
          <a:stretch/>
        </p:blipFill>
        <p:spPr>
          <a:xfrm>
            <a:off x="4294430" y="9863876"/>
            <a:ext cx="457167" cy="437031"/>
          </a:xfrm>
          <a:prstGeom prst="rect">
            <a:avLst/>
          </a:prstGeom>
        </p:spPr>
      </p:pic>
      <p:pic>
        <p:nvPicPr>
          <p:cNvPr id="5" name="Picture 4" descr="A picture containing text, vector graphics, clipart&#10;&#10;Description automatically generated">
            <a:extLst>
              <a:ext uri="{FF2B5EF4-FFF2-40B4-BE49-F238E27FC236}">
                <a16:creationId xmlns:a16="http://schemas.microsoft.com/office/drawing/2014/main" id="{A3A93E70-8EAC-DE81-90B0-548F73A8A6A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8860" t="14833" r="57761" b="14956"/>
          <a:stretch/>
        </p:blipFill>
        <p:spPr>
          <a:xfrm>
            <a:off x="7154699" y="9858722"/>
            <a:ext cx="423553" cy="403413"/>
          </a:xfrm>
          <a:prstGeom prst="rect">
            <a:avLst/>
          </a:prstGeom>
        </p:spPr>
      </p:pic>
      <p:pic>
        <p:nvPicPr>
          <p:cNvPr id="6" name="Picture 5" descr="A picture containing text, vector graphics, clipart&#10;&#10;Description automatically generated">
            <a:extLst>
              <a:ext uri="{FF2B5EF4-FFF2-40B4-BE49-F238E27FC236}">
                <a16:creationId xmlns:a16="http://schemas.microsoft.com/office/drawing/2014/main" id="{6E30DC75-A820-A277-0941-DAA3E75366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4324" t="13907" r="22510" b="12371"/>
          <a:stretch/>
        </p:blipFill>
        <p:spPr>
          <a:xfrm>
            <a:off x="10671636" y="9876182"/>
            <a:ext cx="416830" cy="423583"/>
          </a:xfrm>
          <a:prstGeom prst="rect">
            <a:avLst/>
          </a:prstGeom>
        </p:spPr>
      </p:pic>
      <p:pic>
        <p:nvPicPr>
          <p:cNvPr id="7" name="Picture 6" descr="A picture containing text, vector graphics, clipart&#10;&#10;Description automatically generated">
            <a:extLst>
              <a:ext uri="{FF2B5EF4-FFF2-40B4-BE49-F238E27FC236}">
                <a16:creationId xmlns:a16="http://schemas.microsoft.com/office/drawing/2014/main" id="{F54096A9-A27D-83B8-C45F-31E09D2F076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5135" t="15151" r="2123" b="15809"/>
          <a:stretch/>
        </p:blipFill>
        <p:spPr>
          <a:xfrm>
            <a:off x="17507722" y="9866151"/>
            <a:ext cx="403383" cy="396688"/>
          </a:xfrm>
          <a:prstGeom prst="rect">
            <a:avLst/>
          </a:prstGeom>
        </p:spPr>
      </p:pic>
      <p:sp>
        <p:nvSpPr>
          <p:cNvPr id="8" name="TextBox 7">
            <a:extLst>
              <a:ext uri="{FF2B5EF4-FFF2-40B4-BE49-F238E27FC236}">
                <a16:creationId xmlns:a16="http://schemas.microsoft.com/office/drawing/2014/main" id="{621CDAE0-783B-B691-35B4-E09E57ED0533}"/>
              </a:ext>
            </a:extLst>
          </p:cNvPr>
          <p:cNvSpPr txBox="1"/>
          <p:nvPr userDrawn="1"/>
        </p:nvSpPr>
        <p:spPr>
          <a:xfrm>
            <a:off x="4697813" y="9897724"/>
            <a:ext cx="1875733" cy="369460"/>
          </a:xfrm>
          <a:prstGeom prst="rect">
            <a:avLst/>
          </a:prstGeom>
          <a:noFill/>
        </p:spPr>
        <p:txBody>
          <a:bodyPr wrap="square" rtlCol="0">
            <a:spAutoFit/>
          </a:bodyPr>
          <a:lstStyle/>
          <a:p>
            <a:r>
              <a:rPr lang="lv-LV" sz="1801" b="1" dirty="0">
                <a:solidFill>
                  <a:schemeClr val="bg1"/>
                </a:solidFill>
              </a:rPr>
              <a:t>TSI page</a:t>
            </a:r>
          </a:p>
        </p:txBody>
      </p:sp>
      <p:sp>
        <p:nvSpPr>
          <p:cNvPr id="9" name="TextBox 8">
            <a:extLst>
              <a:ext uri="{FF2B5EF4-FFF2-40B4-BE49-F238E27FC236}">
                <a16:creationId xmlns:a16="http://schemas.microsoft.com/office/drawing/2014/main" id="{04095774-6E16-9DC5-93EE-BFC0DCD3E813}"/>
              </a:ext>
            </a:extLst>
          </p:cNvPr>
          <p:cNvSpPr txBox="1"/>
          <p:nvPr userDrawn="1"/>
        </p:nvSpPr>
        <p:spPr>
          <a:xfrm>
            <a:off x="7563124" y="9903995"/>
            <a:ext cx="1875733" cy="369460"/>
          </a:xfrm>
          <a:prstGeom prst="rect">
            <a:avLst/>
          </a:prstGeom>
          <a:noFill/>
        </p:spPr>
        <p:txBody>
          <a:bodyPr wrap="square" rtlCol="0">
            <a:spAutoFit/>
          </a:bodyPr>
          <a:lstStyle/>
          <a:p>
            <a:r>
              <a:rPr lang="lv-LV" sz="1801" b="1" dirty="0">
                <a:solidFill>
                  <a:schemeClr val="bg1"/>
                </a:solidFill>
              </a:rPr>
              <a:t>TSI_university</a:t>
            </a:r>
          </a:p>
        </p:txBody>
      </p:sp>
      <p:sp>
        <p:nvSpPr>
          <p:cNvPr id="10" name="TextBox 9">
            <a:extLst>
              <a:ext uri="{FF2B5EF4-FFF2-40B4-BE49-F238E27FC236}">
                <a16:creationId xmlns:a16="http://schemas.microsoft.com/office/drawing/2014/main" id="{23866C1B-4420-9FBB-09B0-66F2885A977F}"/>
              </a:ext>
            </a:extLst>
          </p:cNvPr>
          <p:cNvSpPr txBox="1"/>
          <p:nvPr userDrawn="1"/>
        </p:nvSpPr>
        <p:spPr>
          <a:xfrm>
            <a:off x="11024594" y="9890805"/>
            <a:ext cx="5547785" cy="369460"/>
          </a:xfrm>
          <a:prstGeom prst="rect">
            <a:avLst/>
          </a:prstGeom>
          <a:noFill/>
        </p:spPr>
        <p:txBody>
          <a:bodyPr wrap="square" rtlCol="0">
            <a:spAutoFit/>
          </a:bodyPr>
          <a:lstStyle/>
          <a:p>
            <a:r>
              <a:rPr lang="lv-LV" sz="1801" b="1" dirty="0">
                <a:solidFill>
                  <a:schemeClr val="bg1"/>
                </a:solidFill>
              </a:rPr>
              <a:t>Transport and Telecommunication Institute (TSI)</a:t>
            </a:r>
          </a:p>
        </p:txBody>
      </p:sp>
      <p:sp>
        <p:nvSpPr>
          <p:cNvPr id="11" name="TextBox 10">
            <a:extLst>
              <a:ext uri="{FF2B5EF4-FFF2-40B4-BE49-F238E27FC236}">
                <a16:creationId xmlns:a16="http://schemas.microsoft.com/office/drawing/2014/main" id="{304E3A7D-C7B8-219D-806D-FB64E114F83F}"/>
              </a:ext>
            </a:extLst>
          </p:cNvPr>
          <p:cNvSpPr txBox="1"/>
          <p:nvPr userDrawn="1"/>
        </p:nvSpPr>
        <p:spPr>
          <a:xfrm>
            <a:off x="17901019" y="9858721"/>
            <a:ext cx="1875733" cy="369460"/>
          </a:xfrm>
          <a:prstGeom prst="rect">
            <a:avLst/>
          </a:prstGeom>
          <a:noFill/>
        </p:spPr>
        <p:txBody>
          <a:bodyPr wrap="square" rtlCol="0">
            <a:spAutoFit/>
          </a:bodyPr>
          <a:lstStyle/>
          <a:p>
            <a:r>
              <a:rPr lang="lv-LV" sz="1801" b="1" dirty="0">
                <a:solidFill>
                  <a:schemeClr val="bg1"/>
                </a:solidFill>
              </a:rPr>
              <a:t>TSIRiga</a:t>
            </a:r>
          </a:p>
        </p:txBody>
      </p:sp>
      <p:pic>
        <p:nvPicPr>
          <p:cNvPr id="12" name="Picture 11" descr="A picture containing text, clipart&#10;&#10;Description automatically generated">
            <a:extLst>
              <a:ext uri="{FF2B5EF4-FFF2-40B4-BE49-F238E27FC236}">
                <a16:creationId xmlns:a16="http://schemas.microsoft.com/office/drawing/2014/main" id="{9C6C7A58-061E-1BC0-884E-B44C047733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278" y="9769474"/>
            <a:ext cx="1813440" cy="625830"/>
          </a:xfrm>
          <a:prstGeom prst="rect">
            <a:avLst/>
          </a:prstGeom>
        </p:spPr>
      </p:pic>
      <p:sp>
        <p:nvSpPr>
          <p:cNvPr id="2" name="Text Placeholder 32">
            <a:extLst>
              <a:ext uri="{FF2B5EF4-FFF2-40B4-BE49-F238E27FC236}">
                <a16:creationId xmlns:a16="http://schemas.microsoft.com/office/drawing/2014/main" id="{0E09B722-0A6C-CDAF-62CD-9F71AC40B735}"/>
              </a:ext>
            </a:extLst>
          </p:cNvPr>
          <p:cNvSpPr>
            <a:spLocks noGrp="1"/>
          </p:cNvSpPr>
          <p:nvPr>
            <p:ph type="body" sz="quarter" idx="13" hasCustomPrompt="1"/>
          </p:nvPr>
        </p:nvSpPr>
        <p:spPr>
          <a:xfrm>
            <a:off x="7313255" y="4283075"/>
            <a:ext cx="6716762" cy="2193728"/>
          </a:xfrm>
          <a:prstGeom prst="rect">
            <a:avLst/>
          </a:prstGeom>
        </p:spPr>
        <p:txBody>
          <a:bodyPr/>
          <a:lstStyle>
            <a:lvl1pPr marL="0" indent="0" algn="ctr">
              <a:lnSpc>
                <a:spcPct val="150000"/>
              </a:lnSpc>
              <a:buNone/>
              <a:defRPr sz="9000" b="1">
                <a:solidFill>
                  <a:srgbClr val="F6C02B"/>
                </a:solidFill>
              </a:defRPr>
            </a:lvl1pPr>
          </a:lstStyle>
          <a:p>
            <a:pPr lvl="0"/>
            <a:r>
              <a:rPr lang="lv-LV" dirty="0" err="1"/>
              <a:t>Thank</a:t>
            </a:r>
            <a:r>
              <a:rPr lang="lv-LV" dirty="0"/>
              <a:t> </a:t>
            </a:r>
            <a:r>
              <a:rPr lang="lv-LV" dirty="0" err="1"/>
              <a:t>you</a:t>
            </a:r>
            <a:r>
              <a:rPr lang="lv-LV" dirty="0"/>
              <a:t>!</a:t>
            </a:r>
            <a:endParaRPr lang="en-LV" dirty="0"/>
          </a:p>
        </p:txBody>
      </p:sp>
    </p:spTree>
    <p:extLst>
      <p:ext uri="{BB962C8B-B14F-4D97-AF65-F5344CB8AC3E}">
        <p14:creationId xmlns:p14="http://schemas.microsoft.com/office/powerpoint/2010/main" val="405566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2844134140"/>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1C69C9-624C-9C5B-9BDC-6A6A3082FB22}"/>
              </a:ext>
            </a:extLst>
          </p:cNvPr>
          <p:cNvSpPr/>
          <p:nvPr userDrawn="1"/>
        </p:nvSpPr>
        <p:spPr>
          <a:xfrm>
            <a:off x="367266" y="350010"/>
            <a:ext cx="19375755" cy="10167686"/>
          </a:xfrm>
          <a:custGeom>
            <a:avLst/>
            <a:gdLst/>
            <a:ahLst/>
            <a:cxnLst/>
            <a:rect l="l" t="t" r="r" b="b"/>
            <a:pathLst>
              <a:path w="19375755" h="10237470">
                <a:moveTo>
                  <a:pt x="19375608" y="0"/>
                </a:moveTo>
                <a:lnTo>
                  <a:pt x="0" y="0"/>
                </a:lnTo>
                <a:lnTo>
                  <a:pt x="0" y="10237227"/>
                </a:lnTo>
                <a:lnTo>
                  <a:pt x="19375608" y="10237227"/>
                </a:lnTo>
                <a:lnTo>
                  <a:pt x="19375608" y="0"/>
                </a:lnTo>
                <a:close/>
              </a:path>
            </a:pathLst>
          </a:custGeom>
          <a:solidFill>
            <a:srgbClr val="104774"/>
          </a:solidFill>
        </p:spPr>
        <p:txBody>
          <a:bodyPr wrap="square" lIns="0" tIns="0" rIns="0" bIns="0" rtlCol="0"/>
          <a:lstStyle/>
          <a:p>
            <a:endParaRPr/>
          </a:p>
        </p:txBody>
      </p:sp>
      <p:sp>
        <p:nvSpPr>
          <p:cNvPr id="21" name="Text Placeholder 20">
            <a:extLst>
              <a:ext uri="{FF2B5EF4-FFF2-40B4-BE49-F238E27FC236}">
                <a16:creationId xmlns:a16="http://schemas.microsoft.com/office/drawing/2014/main" id="{C82DFB08-5370-9F80-5597-367541FF052F}"/>
              </a:ext>
            </a:extLst>
          </p:cNvPr>
          <p:cNvSpPr>
            <a:spLocks noGrp="1"/>
          </p:cNvSpPr>
          <p:nvPr>
            <p:ph type="body" sz="quarter" idx="12" hasCustomPrompt="1"/>
          </p:nvPr>
        </p:nvSpPr>
        <p:spPr>
          <a:xfrm>
            <a:off x="4155646" y="2911475"/>
            <a:ext cx="4800600" cy="2208213"/>
          </a:xfrm>
          <a:prstGeom prst="rect">
            <a:avLst/>
          </a:prstGeom>
        </p:spPr>
        <p:txBody>
          <a:bodyPr/>
          <a:lstStyle>
            <a:lvl1pPr>
              <a:defRPr sz="4050" b="1">
                <a:solidFill>
                  <a:srgbClr val="F6C02B"/>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23" name="Text Placeholder 22">
            <a:extLst>
              <a:ext uri="{FF2B5EF4-FFF2-40B4-BE49-F238E27FC236}">
                <a16:creationId xmlns:a16="http://schemas.microsoft.com/office/drawing/2014/main" id="{0FEE2C06-7153-65B2-0803-91797D138631}"/>
              </a:ext>
            </a:extLst>
          </p:cNvPr>
          <p:cNvSpPr>
            <a:spLocks noGrp="1"/>
          </p:cNvSpPr>
          <p:nvPr>
            <p:ph type="body" sz="quarter" idx="13" hasCustomPrompt="1"/>
          </p:nvPr>
        </p:nvSpPr>
        <p:spPr>
          <a:xfrm>
            <a:off x="4155646" y="6211608"/>
            <a:ext cx="4800600" cy="2208213"/>
          </a:xfrm>
          <a:prstGeom prst="rect">
            <a:avLst/>
          </a:prstGeom>
        </p:spPr>
        <p:txBody>
          <a:bodyPr/>
          <a:lstStyle>
            <a:lvl1pPr>
              <a:defRPr sz="4050" b="1">
                <a:solidFill>
                  <a:srgbClr val="F6C02B"/>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5" name="Holder 6">
            <a:extLst>
              <a:ext uri="{FF2B5EF4-FFF2-40B4-BE49-F238E27FC236}">
                <a16:creationId xmlns:a16="http://schemas.microsoft.com/office/drawing/2014/main" id="{2B1F1849-41DE-06C0-A532-D8F07387802E}"/>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0C4873"/>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B8BEE377-6482-9F3A-8B0F-725711456B65}"/>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F2C0E587-FD8F-E723-AEE2-B5FAEDB2F8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CAEC0CE2-7623-0661-EF44-AAC836755B53}"/>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446995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0D035E0-F7FB-2AA8-61D6-FA4DEE1613C8}"/>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6" name="Text Placeholder 15">
            <a:extLst>
              <a:ext uri="{FF2B5EF4-FFF2-40B4-BE49-F238E27FC236}">
                <a16:creationId xmlns:a16="http://schemas.microsoft.com/office/drawing/2014/main" id="{804E316B-6191-625A-9D11-9A557796B90D}"/>
              </a:ext>
            </a:extLst>
          </p:cNvPr>
          <p:cNvSpPr>
            <a:spLocks noGrp="1"/>
          </p:cNvSpPr>
          <p:nvPr>
            <p:ph type="body" sz="quarter" idx="14" hasCustomPrompt="1"/>
          </p:nvPr>
        </p:nvSpPr>
        <p:spPr>
          <a:xfrm>
            <a:off x="1168051" y="903317"/>
            <a:ext cx="5943600" cy="1447800"/>
          </a:xfrm>
          <a:prstGeom prst="rect">
            <a:avLst/>
          </a:prstGeom>
        </p:spPr>
        <p:txBody>
          <a:bodyPr/>
          <a:lstStyle>
            <a:lvl1pPr>
              <a:defRPr sz="4050" b="1">
                <a:solidFill>
                  <a:srgbClr val="0F4773"/>
                </a:solidFill>
              </a:defRPr>
            </a:lvl1pPr>
          </a:lstStyle>
          <a:p>
            <a:pPr lvl="0"/>
            <a:r>
              <a:rPr lang="en-GB" dirty="0"/>
              <a:t>LOREM IPSUM DOLOR SIT AMET, CONSECTETUR</a:t>
            </a:r>
            <a:endParaRPr lang="en-LV" dirty="0"/>
          </a:p>
        </p:txBody>
      </p:sp>
      <p:sp>
        <p:nvSpPr>
          <p:cNvPr id="6" name="Text Placeholder 5">
            <a:extLst>
              <a:ext uri="{FF2B5EF4-FFF2-40B4-BE49-F238E27FC236}">
                <a16:creationId xmlns:a16="http://schemas.microsoft.com/office/drawing/2014/main" id="{3F96AE4C-E3B9-3A06-619F-69AB0C7AA88B}"/>
              </a:ext>
            </a:extLst>
          </p:cNvPr>
          <p:cNvSpPr>
            <a:spLocks noGrp="1"/>
          </p:cNvSpPr>
          <p:nvPr>
            <p:ph type="body" sz="quarter" idx="15" hasCustomPrompt="1"/>
          </p:nvPr>
        </p:nvSpPr>
        <p:spPr>
          <a:xfrm>
            <a:off x="1112837" y="3025044"/>
            <a:ext cx="17878425" cy="6886575"/>
          </a:xfrm>
          <a:prstGeom prst="rect">
            <a:avLst/>
          </a:prstGeom>
        </p:spPr>
        <p:txBody>
          <a:bodyPr/>
          <a:lstStyle>
            <a:lvl1pPr>
              <a:defRPr sz="2000">
                <a:solidFill>
                  <a:srgbClr val="0F4773"/>
                </a:solidFill>
              </a:defRPr>
            </a:lvl1pPr>
            <a:lvl5pPr>
              <a:defRPr>
                <a:solidFill>
                  <a:srgbClr val="0F4773"/>
                </a:solidFill>
              </a:defRPr>
            </a:lvl5pPr>
          </a:lstStyle>
          <a:p>
            <a:pPr marL="13970" marR="8890" indent="3175" algn="just">
              <a:lnSpc>
                <a:spcPct val="117500"/>
              </a:lnSpc>
              <a:spcBef>
                <a:spcPts val="114"/>
              </a:spcBef>
            </a:pPr>
            <a:r>
              <a:rPr lang="lv-LV" dirty="0"/>
              <a:t>Lorem</a:t>
            </a:r>
            <a:r>
              <a:rPr lang="lv-LV" spc="345" dirty="0"/>
              <a:t> </a:t>
            </a:r>
            <a:r>
              <a:rPr lang="lv-LV" spc="55" dirty="0" err="1">
                <a:solidFill>
                  <a:srgbClr val="0C4873"/>
                </a:solidFill>
              </a:rPr>
              <a:t>ipsum</a:t>
            </a:r>
            <a:r>
              <a:rPr lang="lv-LV" spc="370" dirty="0"/>
              <a:t> </a:t>
            </a:r>
            <a:r>
              <a:rPr lang="lv-LV" spc="80" dirty="0" err="1"/>
              <a:t>dolor</a:t>
            </a:r>
            <a:r>
              <a:rPr lang="lv-LV" spc="375" dirty="0"/>
              <a:t> </a:t>
            </a:r>
            <a:r>
              <a:rPr lang="lv-LV" dirty="0"/>
              <a:t>sit</a:t>
            </a:r>
            <a:r>
              <a:rPr lang="lv-LV" spc="325" dirty="0"/>
              <a:t> </a:t>
            </a:r>
            <a:r>
              <a:rPr lang="lv-LV" spc="80" dirty="0" err="1"/>
              <a:t>amet</a:t>
            </a:r>
            <a:r>
              <a:rPr lang="lv-LV" spc="80" dirty="0"/>
              <a:t>,</a:t>
            </a:r>
            <a:r>
              <a:rPr lang="lv-LV" spc="254" dirty="0"/>
              <a:t> </a:t>
            </a:r>
            <a:r>
              <a:rPr lang="lv-LV" spc="50" dirty="0" err="1"/>
              <a:t>consectetur</a:t>
            </a:r>
            <a:r>
              <a:rPr lang="lv-LV" spc="-15" dirty="0"/>
              <a:t>  </a:t>
            </a:r>
            <a:r>
              <a:rPr lang="lv-LV" dirty="0" err="1"/>
              <a:t>adipiscing</a:t>
            </a:r>
            <a:r>
              <a:rPr lang="lv-LV" spc="305" dirty="0"/>
              <a:t> </a:t>
            </a:r>
            <a:r>
              <a:rPr lang="lv-LV" spc="90" dirty="0" err="1"/>
              <a:t>elit</a:t>
            </a:r>
            <a:r>
              <a:rPr lang="lv-LV" spc="90" dirty="0"/>
              <a:t>.</a:t>
            </a:r>
            <a:r>
              <a:rPr lang="lv-LV" spc="195" dirty="0"/>
              <a:t> </a:t>
            </a:r>
            <a:r>
              <a:rPr lang="lv-LV" dirty="0" err="1"/>
              <a:t>Sed</a:t>
            </a:r>
            <a:r>
              <a:rPr lang="lv-LV" spc="270" dirty="0"/>
              <a:t> </a:t>
            </a:r>
            <a:r>
              <a:rPr lang="lv-LV" dirty="0" err="1"/>
              <a:t>id</a:t>
            </a:r>
            <a:r>
              <a:rPr lang="lv-LV" spc="490" dirty="0"/>
              <a:t> </a:t>
            </a:r>
            <a:r>
              <a:rPr lang="lv-LV" dirty="0" err="1"/>
              <a:t>ex</a:t>
            </a:r>
            <a:r>
              <a:rPr lang="lv-LV" spc="285" dirty="0"/>
              <a:t> </a:t>
            </a:r>
            <a:r>
              <a:rPr lang="lv-LV" dirty="0"/>
              <a:t>vel</a:t>
            </a:r>
            <a:r>
              <a:rPr lang="lv-LV" spc="285" dirty="0"/>
              <a:t> </a:t>
            </a:r>
            <a:r>
              <a:rPr lang="lv-LV" spc="65" dirty="0" err="1"/>
              <a:t>lea</a:t>
            </a:r>
            <a:r>
              <a:rPr lang="lv-LV" spc="240" dirty="0"/>
              <a:t> </a:t>
            </a:r>
            <a:r>
              <a:rPr lang="lv-LV" dirty="0" err="1"/>
              <a:t>convallis</a:t>
            </a:r>
            <a:r>
              <a:rPr lang="lv-LV" spc="405" dirty="0"/>
              <a:t> </a:t>
            </a:r>
            <a:r>
              <a:rPr lang="lv-LV" spc="65" dirty="0" err="1"/>
              <a:t>molestie</a:t>
            </a:r>
            <a:r>
              <a:rPr lang="lv-LV" spc="65" dirty="0"/>
              <a:t>.</a:t>
            </a:r>
            <a:r>
              <a:rPr lang="lv-LV" spc="325" dirty="0"/>
              <a:t> </a:t>
            </a:r>
            <a:r>
              <a:rPr lang="lv-LV" spc="65" dirty="0" err="1"/>
              <a:t>Nullam</a:t>
            </a:r>
            <a:r>
              <a:rPr lang="lv-LV" spc="375" dirty="0"/>
              <a:t> </a:t>
            </a:r>
            <a:r>
              <a:rPr lang="lv-LV" spc="70" dirty="0" err="1"/>
              <a:t>ornare</a:t>
            </a:r>
            <a:r>
              <a:rPr lang="lv-LV" spc="300" dirty="0"/>
              <a:t> </a:t>
            </a:r>
            <a:r>
              <a:rPr lang="lv-LV" dirty="0" err="1"/>
              <a:t>felis</a:t>
            </a:r>
            <a:r>
              <a:rPr lang="lv-LV" spc="270" dirty="0"/>
              <a:t> </a:t>
            </a:r>
            <a:r>
              <a:rPr lang="lv-LV" dirty="0" err="1"/>
              <a:t>et</a:t>
            </a:r>
            <a:r>
              <a:rPr lang="lv-LV" spc="409" dirty="0"/>
              <a:t> </a:t>
            </a:r>
            <a:r>
              <a:rPr lang="lv-LV" dirty="0" err="1"/>
              <a:t>eras</a:t>
            </a:r>
            <a:r>
              <a:rPr lang="lv-LV" spc="240" dirty="0"/>
              <a:t> </a:t>
            </a:r>
            <a:r>
              <a:rPr lang="lv-LV" spc="95" dirty="0" err="1"/>
              <a:t>tincidunt</a:t>
            </a:r>
            <a:r>
              <a:rPr lang="lv-LV" spc="95" dirty="0"/>
              <a:t>,</a:t>
            </a:r>
            <a:r>
              <a:rPr lang="lv-LV" spc="295" dirty="0"/>
              <a:t> </a:t>
            </a:r>
            <a:r>
              <a:rPr lang="lv-LV" spc="100" dirty="0" err="1"/>
              <a:t>et</a:t>
            </a:r>
            <a:r>
              <a:rPr lang="lv-LV" spc="290" dirty="0"/>
              <a:t> </a:t>
            </a:r>
            <a:r>
              <a:rPr lang="lv-LV" spc="55" dirty="0" err="1"/>
              <a:t>maximus</a:t>
            </a:r>
            <a:r>
              <a:rPr lang="lv-LV" spc="340" dirty="0"/>
              <a:t> </a:t>
            </a:r>
            <a:r>
              <a:rPr lang="lv-LV" spc="50" dirty="0" err="1"/>
              <a:t>purus</a:t>
            </a:r>
            <a:r>
              <a:rPr lang="lv-LV" spc="50" dirty="0"/>
              <a:t> </a:t>
            </a:r>
            <a:r>
              <a:rPr lang="lv-LV" spc="90" dirty="0" err="1"/>
              <a:t>condimentum</a:t>
            </a:r>
            <a:r>
              <a:rPr lang="lv-LV" spc="90" dirty="0"/>
              <a:t>.</a:t>
            </a:r>
            <a:r>
              <a:rPr lang="lv-LV" spc="315" dirty="0"/>
              <a:t> </a:t>
            </a:r>
            <a:r>
              <a:rPr lang="lv-LV" dirty="0" err="1"/>
              <a:t>Aenean</a:t>
            </a:r>
            <a:r>
              <a:rPr lang="lv-LV" spc="229" dirty="0"/>
              <a:t> </a:t>
            </a:r>
            <a:r>
              <a:rPr lang="lv-LV" spc="50" dirty="0" err="1"/>
              <a:t>pellentesque</a:t>
            </a:r>
            <a:r>
              <a:rPr lang="lv-LV" spc="345" dirty="0"/>
              <a:t> </a:t>
            </a:r>
            <a:r>
              <a:rPr lang="lv-LV" dirty="0" err="1"/>
              <a:t>massa</a:t>
            </a:r>
            <a:r>
              <a:rPr lang="lv-LV" spc="275" dirty="0"/>
              <a:t> </a:t>
            </a:r>
            <a:r>
              <a:rPr lang="lv-LV" dirty="0"/>
              <a:t>vel</a:t>
            </a:r>
            <a:r>
              <a:rPr lang="lv-LV" spc="110" dirty="0"/>
              <a:t> </a:t>
            </a:r>
            <a:r>
              <a:rPr lang="lv-LV" spc="80" dirty="0" err="1"/>
              <a:t>dolor</a:t>
            </a:r>
            <a:r>
              <a:rPr lang="lv-LV" spc="260" dirty="0"/>
              <a:t> </a:t>
            </a:r>
            <a:r>
              <a:rPr lang="lv-LV" spc="85" dirty="0" err="1"/>
              <a:t>elementum</a:t>
            </a:r>
            <a:r>
              <a:rPr lang="lv-LV" spc="85" dirty="0"/>
              <a:t>,</a:t>
            </a:r>
            <a:r>
              <a:rPr lang="lv-LV" spc="215" dirty="0"/>
              <a:t> </a:t>
            </a:r>
            <a:r>
              <a:rPr lang="lv-LV" spc="70" dirty="0" err="1"/>
              <a:t>et</a:t>
            </a:r>
            <a:r>
              <a:rPr lang="lv-LV" spc="195" dirty="0"/>
              <a:t> </a:t>
            </a:r>
            <a:r>
              <a:rPr lang="lv-LV" spc="50" dirty="0" err="1"/>
              <a:t>semper</a:t>
            </a:r>
            <a:r>
              <a:rPr lang="lv-LV" spc="250" dirty="0"/>
              <a:t> </a:t>
            </a:r>
            <a:r>
              <a:rPr lang="lv-LV" dirty="0" err="1"/>
              <a:t>dui</a:t>
            </a:r>
            <a:r>
              <a:rPr lang="lv-LV" spc="265" dirty="0"/>
              <a:t> </a:t>
            </a:r>
            <a:r>
              <a:rPr lang="lv-LV" dirty="0" err="1"/>
              <a:t>scelerisque</a:t>
            </a:r>
            <a:r>
              <a:rPr lang="lv-LV" dirty="0"/>
              <a:t>.</a:t>
            </a:r>
            <a:r>
              <a:rPr lang="lv-LV" spc="235" dirty="0"/>
              <a:t> </a:t>
            </a:r>
            <a:r>
              <a:rPr lang="lv-LV" dirty="0" err="1"/>
              <a:t>Nulla</a:t>
            </a:r>
            <a:r>
              <a:rPr lang="lv-LV" spc="190" dirty="0"/>
              <a:t> </a:t>
            </a:r>
            <a:r>
              <a:rPr lang="lv-LV" spc="55" dirty="0"/>
              <a:t>sit</a:t>
            </a:r>
            <a:r>
              <a:rPr lang="lv-LV" spc="140" dirty="0"/>
              <a:t> </a:t>
            </a:r>
            <a:r>
              <a:rPr lang="lv-LV" spc="80" dirty="0" err="1"/>
              <a:t>amet</a:t>
            </a:r>
            <a:r>
              <a:rPr lang="lv-LV" spc="200" dirty="0"/>
              <a:t> </a:t>
            </a:r>
            <a:r>
              <a:rPr lang="lv-LV" dirty="0" err="1"/>
              <a:t>arcu</a:t>
            </a:r>
            <a:r>
              <a:rPr lang="lv-LV" spc="140" dirty="0"/>
              <a:t> </a:t>
            </a:r>
            <a:r>
              <a:rPr lang="lv-LV" dirty="0" err="1"/>
              <a:t>et</a:t>
            </a:r>
            <a:r>
              <a:rPr lang="lv-LV" spc="315" dirty="0"/>
              <a:t> </a:t>
            </a:r>
            <a:r>
              <a:rPr lang="lv-LV" dirty="0" err="1"/>
              <a:t>dui</a:t>
            </a:r>
            <a:r>
              <a:rPr lang="lv-LV" spc="310" dirty="0"/>
              <a:t> </a:t>
            </a:r>
            <a:r>
              <a:rPr lang="lv-LV" spc="60" dirty="0" err="1"/>
              <a:t>pulvinar</a:t>
            </a:r>
            <a:r>
              <a:rPr lang="lv-LV" spc="275" dirty="0"/>
              <a:t> </a:t>
            </a:r>
            <a:r>
              <a:rPr lang="lv-LV" spc="55" dirty="0" err="1"/>
              <a:t>ultrices</a:t>
            </a:r>
            <a:r>
              <a:rPr lang="lv-LV" spc="165" dirty="0"/>
              <a:t> </a:t>
            </a:r>
            <a:r>
              <a:rPr lang="lv-LV" dirty="0" err="1"/>
              <a:t>eget</a:t>
            </a:r>
            <a:r>
              <a:rPr lang="lv-LV" spc="185" dirty="0"/>
              <a:t> </a:t>
            </a:r>
            <a:r>
              <a:rPr lang="lv-LV" spc="55" dirty="0" err="1"/>
              <a:t>vitae</a:t>
            </a:r>
            <a:r>
              <a:rPr lang="lv-LV" spc="195" dirty="0"/>
              <a:t> </a:t>
            </a:r>
            <a:r>
              <a:rPr lang="lv-LV" spc="-10" dirty="0" err="1"/>
              <a:t>arcu</a:t>
            </a:r>
            <a:r>
              <a:rPr lang="lv-LV" spc="-10" dirty="0"/>
              <a:t>. </a:t>
            </a:r>
            <a:r>
              <a:rPr lang="lv-LV" spc="50" dirty="0"/>
              <a:t>Nam</a:t>
            </a:r>
            <a:r>
              <a:rPr lang="lv-LV" spc="380" dirty="0"/>
              <a:t> </a:t>
            </a:r>
            <a:r>
              <a:rPr lang="lv-LV" spc="120" dirty="0" err="1"/>
              <a:t>porttitor</a:t>
            </a:r>
            <a:r>
              <a:rPr lang="lv-LV" spc="405" dirty="0"/>
              <a:t> </a:t>
            </a:r>
            <a:r>
              <a:rPr lang="lv-LV" spc="90" dirty="0" err="1"/>
              <a:t>lorem</a:t>
            </a:r>
            <a:r>
              <a:rPr lang="lv-LV" spc="350" dirty="0"/>
              <a:t> </a:t>
            </a:r>
            <a:r>
              <a:rPr lang="lv-LV" dirty="0"/>
              <a:t>vel</a:t>
            </a:r>
            <a:r>
              <a:rPr lang="lv-LV" spc="305" dirty="0"/>
              <a:t> </a:t>
            </a:r>
            <a:r>
              <a:rPr lang="lv-LV" spc="95" dirty="0" err="1"/>
              <a:t>elit</a:t>
            </a:r>
            <a:r>
              <a:rPr lang="lv-LV" spc="335" dirty="0"/>
              <a:t> </a:t>
            </a:r>
            <a:r>
              <a:rPr lang="lv-LV" spc="80" dirty="0" err="1"/>
              <a:t>tempor</a:t>
            </a:r>
            <a:r>
              <a:rPr lang="lv-LV" spc="80" dirty="0"/>
              <a:t>,</a:t>
            </a:r>
            <a:r>
              <a:rPr lang="lv-LV" spc="305" dirty="0"/>
              <a:t> </a:t>
            </a:r>
            <a:r>
              <a:rPr lang="lv-LV" spc="90" dirty="0" err="1"/>
              <a:t>tincidunt</a:t>
            </a:r>
            <a:r>
              <a:rPr lang="lv-LV" spc="409" dirty="0"/>
              <a:t> </a:t>
            </a:r>
            <a:r>
              <a:rPr lang="lv-LV" spc="80" dirty="0"/>
              <a:t>tempus</a:t>
            </a:r>
            <a:r>
              <a:rPr lang="lv-LV" spc="365" dirty="0"/>
              <a:t> </a:t>
            </a:r>
            <a:r>
              <a:rPr lang="lv-LV" spc="60" dirty="0" err="1"/>
              <a:t>purus</a:t>
            </a:r>
            <a:r>
              <a:rPr lang="lv-LV" spc="320" dirty="0"/>
              <a:t> </a:t>
            </a:r>
            <a:r>
              <a:rPr lang="lv-LV" dirty="0" err="1"/>
              <a:t>venenatis</a:t>
            </a:r>
            <a:r>
              <a:rPr lang="lv-LV" dirty="0"/>
              <a:t>.</a:t>
            </a:r>
            <a:r>
              <a:rPr lang="lv-LV" spc="390" dirty="0"/>
              <a:t> </a:t>
            </a:r>
            <a:r>
              <a:rPr lang="lv-LV" spc="55" dirty="0" err="1"/>
              <a:t>Integer</a:t>
            </a:r>
            <a:r>
              <a:rPr lang="lv-LV" spc="415" dirty="0"/>
              <a:t> </a:t>
            </a:r>
            <a:r>
              <a:rPr lang="lv-LV" dirty="0" err="1"/>
              <a:t>sodales</a:t>
            </a:r>
            <a:r>
              <a:rPr lang="lv-LV" spc="395" dirty="0"/>
              <a:t> </a:t>
            </a:r>
            <a:r>
              <a:rPr lang="lv-LV" dirty="0" err="1"/>
              <a:t>magna</a:t>
            </a:r>
            <a:r>
              <a:rPr lang="lv-LV" spc="440" dirty="0"/>
              <a:t> </a:t>
            </a:r>
            <a:r>
              <a:rPr lang="lv-LV" dirty="0" err="1"/>
              <a:t>in</a:t>
            </a:r>
            <a:r>
              <a:rPr lang="lv-LV" spc="-20" dirty="0"/>
              <a:t>  </a:t>
            </a:r>
            <a:r>
              <a:rPr lang="lv-LV" dirty="0"/>
              <a:t>mi</a:t>
            </a:r>
            <a:r>
              <a:rPr lang="lv-LV" spc="495" dirty="0"/>
              <a:t> </a:t>
            </a:r>
            <a:r>
              <a:rPr lang="lv-LV" dirty="0" err="1"/>
              <a:t>scelerisque</a:t>
            </a:r>
            <a:r>
              <a:rPr lang="lv-LV" spc="-20" dirty="0"/>
              <a:t>  </a:t>
            </a:r>
            <a:r>
              <a:rPr lang="lv-LV" spc="90" dirty="0" err="1"/>
              <a:t>commodo</a:t>
            </a:r>
            <a:r>
              <a:rPr lang="lv-LV" spc="90" dirty="0"/>
              <a:t>.</a:t>
            </a:r>
            <a:r>
              <a:rPr lang="lv-LV" spc="425" dirty="0"/>
              <a:t> </a:t>
            </a:r>
            <a:r>
              <a:rPr lang="lv-LV" dirty="0" err="1"/>
              <a:t>Nulla</a:t>
            </a:r>
            <a:r>
              <a:rPr lang="lv-LV" spc="380" dirty="0"/>
              <a:t> </a:t>
            </a:r>
            <a:r>
              <a:rPr lang="lv-LV" dirty="0" err="1"/>
              <a:t>a</a:t>
            </a:r>
            <a:r>
              <a:rPr lang="lv-LV" spc="375" dirty="0"/>
              <a:t> </a:t>
            </a:r>
            <a:r>
              <a:rPr lang="lv-LV" spc="95" dirty="0" err="1"/>
              <a:t>interdum</a:t>
            </a:r>
            <a:r>
              <a:rPr lang="lv-LV" spc="360" dirty="0"/>
              <a:t> </a:t>
            </a:r>
            <a:r>
              <a:rPr lang="lv-LV" spc="50" dirty="0" err="1"/>
              <a:t>tellus</a:t>
            </a:r>
            <a:r>
              <a:rPr lang="lv-LV" spc="50" dirty="0"/>
              <a:t>. </a:t>
            </a:r>
            <a:r>
              <a:rPr lang="lv-LV" dirty="0" err="1"/>
              <a:t>Quisque</a:t>
            </a:r>
            <a:r>
              <a:rPr lang="lv-LV" spc="280" dirty="0"/>
              <a:t> </a:t>
            </a:r>
            <a:r>
              <a:rPr lang="lv-LV" dirty="0" err="1"/>
              <a:t>quis</a:t>
            </a:r>
            <a:r>
              <a:rPr lang="lv-LV" spc="175" dirty="0"/>
              <a:t> </a:t>
            </a:r>
            <a:r>
              <a:rPr lang="lv-LV" dirty="0" err="1"/>
              <a:t>sem</a:t>
            </a:r>
            <a:r>
              <a:rPr lang="lv-LV" spc="210" dirty="0"/>
              <a:t> </a:t>
            </a:r>
            <a:r>
              <a:rPr lang="lv-LV" spc="65" dirty="0" err="1"/>
              <a:t>pharetra</a:t>
            </a:r>
            <a:r>
              <a:rPr lang="lv-LV" spc="65" dirty="0"/>
              <a:t>,</a:t>
            </a:r>
            <a:r>
              <a:rPr lang="lv-LV" spc="200" dirty="0"/>
              <a:t> </a:t>
            </a:r>
            <a:r>
              <a:rPr lang="lv-LV" dirty="0" err="1"/>
              <a:t>malesuada</a:t>
            </a:r>
            <a:r>
              <a:rPr lang="lv-LV" spc="335" dirty="0"/>
              <a:t> </a:t>
            </a:r>
            <a:r>
              <a:rPr lang="lv-LV" dirty="0" err="1"/>
              <a:t>risus</a:t>
            </a:r>
            <a:r>
              <a:rPr lang="lv-LV" spc="140" dirty="0"/>
              <a:t> </a:t>
            </a:r>
            <a:r>
              <a:rPr lang="lv-LV" dirty="0" err="1"/>
              <a:t>in</a:t>
            </a:r>
            <a:r>
              <a:rPr lang="lv-LV" dirty="0"/>
              <a:t>,</a:t>
            </a:r>
            <a:r>
              <a:rPr lang="lv-LV" spc="275" dirty="0"/>
              <a:t> </a:t>
            </a:r>
            <a:r>
              <a:rPr lang="lv-LV" spc="50" dirty="0" err="1"/>
              <a:t>feugiat</a:t>
            </a:r>
            <a:r>
              <a:rPr lang="lv-LV" spc="270" dirty="0"/>
              <a:t> </a:t>
            </a:r>
            <a:r>
              <a:rPr lang="lv-LV" spc="80" dirty="0" err="1"/>
              <a:t>nibh</a:t>
            </a:r>
            <a:r>
              <a:rPr lang="lv-LV" spc="80" dirty="0"/>
              <a:t>. </a:t>
            </a:r>
            <a:r>
              <a:rPr lang="lv-LV" dirty="0" err="1"/>
              <a:t>Sed</a:t>
            </a:r>
            <a:r>
              <a:rPr lang="lv-LV" spc="165" dirty="0"/>
              <a:t> </a:t>
            </a:r>
            <a:r>
              <a:rPr lang="lv-LV" spc="90" dirty="0" err="1"/>
              <a:t>dictum</a:t>
            </a:r>
            <a:r>
              <a:rPr lang="lv-LV" spc="90" dirty="0"/>
              <a:t>,</a:t>
            </a:r>
            <a:r>
              <a:rPr lang="lv-LV" spc="150" dirty="0"/>
              <a:t> </a:t>
            </a:r>
            <a:r>
              <a:rPr lang="lv-LV" spc="60" dirty="0" err="1"/>
              <a:t>neque</a:t>
            </a:r>
            <a:r>
              <a:rPr lang="lv-LV" spc="215" dirty="0"/>
              <a:t> </a:t>
            </a:r>
            <a:r>
              <a:rPr lang="lv-LV" dirty="0" err="1"/>
              <a:t>eget</a:t>
            </a:r>
            <a:r>
              <a:rPr lang="lv-LV" spc="204" dirty="0"/>
              <a:t> </a:t>
            </a:r>
            <a:r>
              <a:rPr lang="lv-LV" spc="55" dirty="0" err="1"/>
              <a:t>ultrices</a:t>
            </a:r>
            <a:r>
              <a:rPr lang="lv-LV" spc="235" dirty="0"/>
              <a:t> </a:t>
            </a:r>
            <a:r>
              <a:rPr lang="lv-LV" dirty="0" err="1"/>
              <a:t>dapibus</a:t>
            </a:r>
            <a:r>
              <a:rPr lang="lv-LV" dirty="0"/>
              <a:t>,</a:t>
            </a:r>
            <a:r>
              <a:rPr lang="lv-LV" spc="200" dirty="0"/>
              <a:t> </a:t>
            </a:r>
            <a:r>
              <a:rPr lang="lv-LV" spc="80" dirty="0" err="1"/>
              <a:t>velit</a:t>
            </a:r>
            <a:r>
              <a:rPr lang="lv-LV" spc="200" dirty="0"/>
              <a:t> </a:t>
            </a:r>
            <a:r>
              <a:rPr lang="lv-LV" spc="100" dirty="0" err="1"/>
              <a:t>dui</a:t>
            </a:r>
            <a:r>
              <a:rPr lang="lv-LV" spc="80" dirty="0"/>
              <a:t> </a:t>
            </a:r>
            <a:r>
              <a:rPr lang="lv-LV" spc="70" dirty="0" err="1"/>
              <a:t>ornare</a:t>
            </a:r>
            <a:r>
              <a:rPr lang="lv-LV" spc="229" dirty="0"/>
              <a:t> </a:t>
            </a:r>
            <a:r>
              <a:rPr lang="lv-LV" spc="65" dirty="0" err="1"/>
              <a:t>neque</a:t>
            </a:r>
            <a:r>
              <a:rPr lang="lv-LV" spc="65" dirty="0"/>
              <a:t>,</a:t>
            </a:r>
            <a:r>
              <a:rPr lang="lv-LV" spc="135" dirty="0"/>
              <a:t> </a:t>
            </a:r>
            <a:r>
              <a:rPr lang="lv-LV" spc="50" dirty="0" err="1"/>
              <a:t>ut</a:t>
            </a:r>
            <a:r>
              <a:rPr lang="lv-LV" spc="320" dirty="0"/>
              <a:t> </a:t>
            </a:r>
            <a:r>
              <a:rPr lang="lv-LV" spc="70" dirty="0" err="1"/>
              <a:t>sollicitudin</a:t>
            </a:r>
            <a:r>
              <a:rPr lang="lv-LV" spc="254" dirty="0"/>
              <a:t> </a:t>
            </a:r>
            <a:r>
              <a:rPr lang="lv-LV" spc="50" dirty="0"/>
              <a:t>urna</a:t>
            </a:r>
            <a:r>
              <a:rPr lang="lv-LV" spc="254" dirty="0"/>
              <a:t> </a:t>
            </a:r>
            <a:r>
              <a:rPr lang="lv-LV" spc="-10" dirty="0" err="1"/>
              <a:t>lacus</a:t>
            </a:r>
            <a:r>
              <a:rPr lang="lv-LV" spc="-10" dirty="0"/>
              <a:t> </a:t>
            </a:r>
            <a:r>
              <a:rPr lang="lv-LV" dirty="0"/>
              <a:t>vel</a:t>
            </a:r>
            <a:r>
              <a:rPr lang="lv-LV" spc="95" dirty="0"/>
              <a:t> </a:t>
            </a:r>
            <a:r>
              <a:rPr lang="lv-LV" dirty="0" err="1"/>
              <a:t>magna</a:t>
            </a:r>
            <a:r>
              <a:rPr lang="lv-LV" dirty="0"/>
              <a:t>.</a:t>
            </a:r>
            <a:r>
              <a:rPr lang="lv-LV" spc="135" dirty="0"/>
              <a:t> </a:t>
            </a:r>
            <a:r>
              <a:rPr lang="lv-LV" spc="65" dirty="0" err="1"/>
              <a:t>Nullam</a:t>
            </a:r>
            <a:r>
              <a:rPr lang="lv-LV" spc="120" dirty="0"/>
              <a:t> </a:t>
            </a:r>
            <a:r>
              <a:rPr lang="lv-LV" spc="90" dirty="0" err="1"/>
              <a:t>imperdiet</a:t>
            </a:r>
            <a:r>
              <a:rPr lang="lv-LV" spc="185" dirty="0"/>
              <a:t> </a:t>
            </a:r>
            <a:r>
              <a:rPr lang="lv-LV" dirty="0" err="1"/>
              <a:t>cursus</a:t>
            </a:r>
            <a:r>
              <a:rPr lang="lv-LV" spc="125" dirty="0"/>
              <a:t> </a:t>
            </a:r>
            <a:r>
              <a:rPr lang="lv-LV" spc="80" dirty="0" err="1"/>
              <a:t>enim</a:t>
            </a:r>
            <a:r>
              <a:rPr lang="lv-LV" spc="80" dirty="0"/>
              <a:t>,</a:t>
            </a:r>
            <a:r>
              <a:rPr lang="lv-LV" spc="110" dirty="0"/>
              <a:t> </a:t>
            </a:r>
            <a:r>
              <a:rPr lang="lv-LV" dirty="0" err="1"/>
              <a:t>eget</a:t>
            </a:r>
            <a:r>
              <a:rPr lang="lv-LV" spc="100" dirty="0"/>
              <a:t> </a:t>
            </a:r>
            <a:r>
              <a:rPr lang="lv-LV" dirty="0" err="1"/>
              <a:t>lacinia</a:t>
            </a:r>
            <a:r>
              <a:rPr lang="lv-LV" spc="220" dirty="0"/>
              <a:t> </a:t>
            </a:r>
            <a:r>
              <a:rPr lang="lv-LV" spc="90" dirty="0" err="1"/>
              <a:t>lorem</a:t>
            </a:r>
            <a:r>
              <a:rPr lang="lv-LV" spc="155" dirty="0"/>
              <a:t> </a:t>
            </a:r>
            <a:r>
              <a:rPr lang="lv-LV" dirty="0" err="1"/>
              <a:t>rhoncus</a:t>
            </a:r>
            <a:r>
              <a:rPr lang="lv-LV" spc="175" dirty="0"/>
              <a:t> </a:t>
            </a:r>
            <a:r>
              <a:rPr lang="lv-LV" spc="55" dirty="0"/>
              <a:t>sit</a:t>
            </a:r>
            <a:r>
              <a:rPr lang="lv-LV" spc="95" dirty="0"/>
              <a:t> </a:t>
            </a:r>
            <a:r>
              <a:rPr lang="lv-LV" spc="80" dirty="0" err="1"/>
              <a:t>amet</a:t>
            </a:r>
            <a:r>
              <a:rPr lang="lv-LV" spc="80" dirty="0"/>
              <a:t>.</a:t>
            </a:r>
            <a:r>
              <a:rPr lang="lv-LV" spc="50" dirty="0"/>
              <a:t> </a:t>
            </a:r>
            <a:r>
              <a:rPr lang="lv-LV" spc="-25" dirty="0" err="1"/>
              <a:t>Cras</a:t>
            </a:r>
            <a:r>
              <a:rPr lang="lv-LV" spc="150" dirty="0"/>
              <a:t> </a:t>
            </a:r>
            <a:r>
              <a:rPr lang="lv-LV" spc="60" dirty="0" err="1"/>
              <a:t>eleifend</a:t>
            </a:r>
            <a:r>
              <a:rPr lang="lv-LV" spc="130" dirty="0"/>
              <a:t> </a:t>
            </a:r>
            <a:r>
              <a:rPr lang="lv-LV" spc="80" dirty="0" err="1"/>
              <a:t>quam</a:t>
            </a:r>
            <a:r>
              <a:rPr lang="lv-LV" spc="120" dirty="0"/>
              <a:t> </a:t>
            </a:r>
            <a:r>
              <a:rPr lang="lv-LV" dirty="0" err="1"/>
              <a:t>eget</a:t>
            </a:r>
            <a:r>
              <a:rPr lang="lv-LV" spc="130" dirty="0"/>
              <a:t> </a:t>
            </a:r>
            <a:r>
              <a:rPr lang="lv-LV" spc="55" dirty="0" err="1"/>
              <a:t>orci</a:t>
            </a:r>
            <a:r>
              <a:rPr lang="lv-LV" spc="80" dirty="0"/>
              <a:t> </a:t>
            </a:r>
            <a:r>
              <a:rPr lang="lv-LV" spc="60" dirty="0" err="1"/>
              <a:t>vestibulum</a:t>
            </a:r>
            <a:r>
              <a:rPr lang="lv-LV" spc="280" dirty="0"/>
              <a:t> </a:t>
            </a:r>
            <a:r>
              <a:rPr lang="lv-LV" dirty="0" err="1"/>
              <a:t>convallis</a:t>
            </a:r>
            <a:r>
              <a:rPr lang="lv-LV" dirty="0"/>
              <a:t>.</a:t>
            </a:r>
            <a:r>
              <a:rPr lang="lv-LV" spc="150" dirty="0"/>
              <a:t> </a:t>
            </a:r>
            <a:r>
              <a:rPr lang="lv-LV" dirty="0" err="1"/>
              <a:t>Nunc</a:t>
            </a:r>
            <a:r>
              <a:rPr lang="lv-LV" spc="190" dirty="0"/>
              <a:t> </a:t>
            </a:r>
            <a:r>
              <a:rPr lang="lv-LV" dirty="0"/>
              <a:t>sit</a:t>
            </a:r>
            <a:r>
              <a:rPr lang="lv-LV" spc="110" dirty="0"/>
              <a:t> </a:t>
            </a:r>
            <a:r>
              <a:rPr lang="lv-LV" spc="80" dirty="0" err="1"/>
              <a:t>amet</a:t>
            </a:r>
            <a:r>
              <a:rPr lang="lv-LV" spc="200" dirty="0"/>
              <a:t> </a:t>
            </a:r>
            <a:r>
              <a:rPr lang="lv-LV" spc="-10" dirty="0" err="1"/>
              <a:t>rhoncus</a:t>
            </a:r>
            <a:r>
              <a:rPr lang="lv-LV" spc="-10" dirty="0"/>
              <a:t> </a:t>
            </a:r>
            <a:r>
              <a:rPr lang="lv-LV" dirty="0" err="1"/>
              <a:t>est</a:t>
            </a:r>
            <a:r>
              <a:rPr lang="lv-LV" dirty="0"/>
              <a:t>.</a:t>
            </a:r>
            <a:r>
              <a:rPr lang="lv-LV" spc="35" dirty="0"/>
              <a:t> </a:t>
            </a:r>
            <a:r>
              <a:rPr lang="lv-LV" dirty="0" err="1"/>
              <a:t>Donec</a:t>
            </a:r>
            <a:r>
              <a:rPr lang="lv-LV" spc="190" dirty="0"/>
              <a:t> </a:t>
            </a:r>
            <a:r>
              <a:rPr lang="lv-LV" spc="75" dirty="0" err="1"/>
              <a:t>at</a:t>
            </a:r>
            <a:r>
              <a:rPr lang="lv-LV" spc="80" dirty="0"/>
              <a:t> </a:t>
            </a:r>
            <a:r>
              <a:rPr lang="lv-LV" spc="60" dirty="0" err="1"/>
              <a:t>neque</a:t>
            </a:r>
            <a:r>
              <a:rPr lang="lv-LV" spc="125" dirty="0"/>
              <a:t> </a:t>
            </a:r>
            <a:r>
              <a:rPr lang="lv-LV" spc="55" dirty="0" err="1"/>
              <a:t>viverra</a:t>
            </a:r>
            <a:r>
              <a:rPr lang="lv-LV" spc="55" dirty="0"/>
              <a:t>,</a:t>
            </a:r>
            <a:r>
              <a:rPr lang="lv-LV" spc="70" dirty="0"/>
              <a:t> </a:t>
            </a:r>
            <a:r>
              <a:rPr lang="lv-LV" spc="75" dirty="0" err="1"/>
              <a:t>efficitur</a:t>
            </a:r>
            <a:r>
              <a:rPr lang="lv-LV" spc="195" dirty="0"/>
              <a:t> </a:t>
            </a:r>
            <a:r>
              <a:rPr lang="lv-LV" spc="80" dirty="0" err="1"/>
              <a:t>velit</a:t>
            </a:r>
            <a:r>
              <a:rPr lang="lv-LV" spc="120" dirty="0"/>
              <a:t> </a:t>
            </a:r>
            <a:r>
              <a:rPr lang="lv-LV" dirty="0" err="1"/>
              <a:t>sed</a:t>
            </a:r>
            <a:r>
              <a:rPr lang="lv-LV" dirty="0"/>
              <a:t>,</a:t>
            </a:r>
            <a:r>
              <a:rPr lang="lv-LV" spc="70" dirty="0"/>
              <a:t> </a:t>
            </a:r>
            <a:r>
              <a:rPr lang="lv-LV" dirty="0" err="1"/>
              <a:t>sagittis</a:t>
            </a:r>
            <a:r>
              <a:rPr lang="lv-LV" spc="125" dirty="0"/>
              <a:t> </a:t>
            </a:r>
            <a:r>
              <a:rPr lang="lv-LV" spc="85" dirty="0" err="1"/>
              <a:t>odio</a:t>
            </a:r>
            <a:r>
              <a:rPr lang="lv-LV" spc="85" dirty="0"/>
              <a:t>.</a:t>
            </a:r>
            <a:r>
              <a:rPr lang="lv-LV" spc="40" dirty="0"/>
              <a:t> </a:t>
            </a:r>
            <a:r>
              <a:rPr lang="lv-LV" dirty="0" err="1"/>
              <a:t>Vestibulum</a:t>
            </a:r>
            <a:r>
              <a:rPr lang="lv-LV" spc="275" dirty="0"/>
              <a:t> </a:t>
            </a:r>
            <a:r>
              <a:rPr lang="lv-LV" dirty="0" err="1"/>
              <a:t>arcu</a:t>
            </a:r>
            <a:r>
              <a:rPr lang="lv-LV" spc="80" dirty="0"/>
              <a:t> </a:t>
            </a:r>
            <a:r>
              <a:rPr lang="lv-LV" spc="80" dirty="0" err="1"/>
              <a:t>enim</a:t>
            </a:r>
            <a:r>
              <a:rPr lang="lv-LV" spc="80" dirty="0"/>
              <a:t>,</a:t>
            </a:r>
            <a:r>
              <a:rPr lang="lv-LV" spc="45" dirty="0"/>
              <a:t> </a:t>
            </a:r>
            <a:r>
              <a:rPr lang="lv-LV" dirty="0" err="1"/>
              <a:t>scelerisque</a:t>
            </a:r>
            <a:r>
              <a:rPr lang="lv-LV" spc="260" dirty="0"/>
              <a:t> </a:t>
            </a:r>
            <a:r>
              <a:rPr lang="lv-LV" dirty="0" err="1"/>
              <a:t>nee</a:t>
            </a:r>
            <a:r>
              <a:rPr lang="lv-LV" spc="45" dirty="0"/>
              <a:t> </a:t>
            </a:r>
            <a:r>
              <a:rPr lang="lv-LV" spc="60" dirty="0" err="1"/>
              <a:t>erat</a:t>
            </a:r>
            <a:r>
              <a:rPr lang="lv-LV" spc="120" dirty="0"/>
              <a:t> </a:t>
            </a:r>
            <a:r>
              <a:rPr lang="lv-LV" spc="80" dirty="0"/>
              <a:t>non,</a:t>
            </a:r>
            <a:r>
              <a:rPr lang="lv-LV" spc="70" dirty="0"/>
              <a:t> </a:t>
            </a:r>
            <a:r>
              <a:rPr lang="lv-LV" spc="130" dirty="0" err="1"/>
              <a:t>rutrum</a:t>
            </a:r>
            <a:r>
              <a:rPr lang="lv-LV" spc="145" dirty="0"/>
              <a:t> </a:t>
            </a:r>
            <a:r>
              <a:rPr lang="lv-LV" dirty="0" err="1"/>
              <a:t>dignissim</a:t>
            </a:r>
            <a:r>
              <a:rPr lang="lv-LV" spc="250" dirty="0"/>
              <a:t> </a:t>
            </a:r>
            <a:r>
              <a:rPr lang="lv-LV" spc="75" dirty="0"/>
              <a:t>metus.</a:t>
            </a:r>
            <a:r>
              <a:rPr lang="lv-LV" spc="-5" dirty="0"/>
              <a:t> </a:t>
            </a:r>
            <a:r>
              <a:rPr lang="lv-LV" dirty="0" err="1"/>
              <a:t>Suspendisse</a:t>
            </a:r>
            <a:r>
              <a:rPr lang="lv-LV" spc="350" dirty="0"/>
              <a:t> </a:t>
            </a:r>
            <a:r>
              <a:rPr lang="lv-LV" dirty="0" err="1"/>
              <a:t>ut</a:t>
            </a:r>
            <a:r>
              <a:rPr lang="lv-LV" spc="420" dirty="0"/>
              <a:t> </a:t>
            </a:r>
            <a:r>
              <a:rPr lang="lv-LV" spc="-25" dirty="0" err="1"/>
              <a:t>dui</a:t>
            </a:r>
            <a:r>
              <a:rPr lang="lv-LV" spc="-25" dirty="0"/>
              <a:t> </a:t>
            </a:r>
            <a:r>
              <a:rPr lang="lv-LV" spc="-10" dirty="0" err="1"/>
              <a:t>arcu</a:t>
            </a:r>
            <a:r>
              <a:rPr lang="lv-LV" spc="-10" dirty="0"/>
              <a:t>.</a:t>
            </a:r>
          </a:p>
          <a:p>
            <a:pPr>
              <a:lnSpc>
                <a:spcPct val="100000"/>
              </a:lnSpc>
              <a:spcBef>
                <a:spcPts val="55"/>
              </a:spcBef>
            </a:pPr>
            <a:endParaRPr lang="lv-LV" sz="2350" dirty="0"/>
          </a:p>
          <a:p>
            <a:pPr marL="15240" marR="5080" indent="-3175" algn="just">
              <a:lnSpc>
                <a:spcPct val="117600"/>
              </a:lnSpc>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r>
              <a:rPr lang="lv-LV" spc="65" dirty="0" err="1"/>
              <a:t>Aliquam</a:t>
            </a:r>
            <a:r>
              <a:rPr lang="lv-LV" spc="300" dirty="0"/>
              <a:t> </a:t>
            </a:r>
            <a:r>
              <a:rPr lang="lv-LV" spc="75" dirty="0" err="1"/>
              <a:t>mattis</a:t>
            </a:r>
            <a:r>
              <a:rPr lang="lv-LV" spc="215" dirty="0"/>
              <a:t> </a:t>
            </a:r>
            <a:r>
              <a:rPr lang="lv-LV" spc="60" dirty="0" err="1"/>
              <a:t>at</a:t>
            </a:r>
            <a:r>
              <a:rPr lang="lv-LV" spc="210" dirty="0"/>
              <a:t> </a:t>
            </a:r>
            <a:r>
              <a:rPr lang="lv-LV" spc="60" dirty="0" err="1"/>
              <a:t>ante</a:t>
            </a:r>
            <a:r>
              <a:rPr lang="lv-LV" spc="225" dirty="0"/>
              <a:t> </a:t>
            </a:r>
            <a:r>
              <a:rPr lang="lv-LV" dirty="0"/>
              <a:t>sit</a:t>
            </a:r>
            <a:r>
              <a:rPr lang="lv-LV" spc="250" dirty="0"/>
              <a:t> </a:t>
            </a:r>
            <a:r>
              <a:rPr lang="lv-LV" spc="80" dirty="0" err="1"/>
              <a:t>amet</a:t>
            </a:r>
            <a:r>
              <a:rPr lang="lv-LV" spc="245" dirty="0"/>
              <a:t> </a:t>
            </a:r>
            <a:r>
              <a:rPr lang="lv-LV" spc="65" dirty="0" err="1"/>
              <a:t>ornare</a:t>
            </a:r>
            <a:r>
              <a:rPr lang="lv-LV" spc="65" dirty="0"/>
              <a:t>.</a:t>
            </a:r>
            <a:r>
              <a:rPr lang="lv-LV" spc="235" dirty="0"/>
              <a:t> </a:t>
            </a:r>
            <a:r>
              <a:rPr lang="lv-LV" dirty="0" err="1"/>
              <a:t>Duis</a:t>
            </a:r>
            <a:r>
              <a:rPr lang="lv-LV" spc="225" dirty="0"/>
              <a:t> </a:t>
            </a:r>
            <a:r>
              <a:rPr lang="lv-LV" spc="55" dirty="0"/>
              <a:t>sit</a:t>
            </a:r>
            <a:r>
              <a:rPr lang="lv-LV" spc="204" dirty="0"/>
              <a:t> </a:t>
            </a:r>
            <a:r>
              <a:rPr lang="lv-LV" spc="80" dirty="0" err="1"/>
              <a:t>amet</a:t>
            </a:r>
            <a:r>
              <a:rPr lang="lv-LV" spc="270" dirty="0"/>
              <a:t> </a:t>
            </a:r>
            <a:r>
              <a:rPr lang="lv-LV" spc="80" dirty="0" err="1"/>
              <a:t>enim</a:t>
            </a:r>
            <a:r>
              <a:rPr lang="lv-LV" spc="245" dirty="0"/>
              <a:t> </a:t>
            </a:r>
            <a:r>
              <a:rPr lang="lv-LV" spc="55" dirty="0" err="1"/>
              <a:t>in</a:t>
            </a:r>
            <a:r>
              <a:rPr lang="lv-LV" spc="240" dirty="0"/>
              <a:t> </a:t>
            </a:r>
            <a:r>
              <a:rPr lang="lv-LV" spc="70" dirty="0" err="1"/>
              <a:t>lea</a:t>
            </a:r>
            <a:r>
              <a:rPr lang="lv-LV" spc="175" dirty="0"/>
              <a:t> </a:t>
            </a:r>
            <a:r>
              <a:rPr lang="lv-LV" spc="55" dirty="0" err="1"/>
              <a:t>maximus</a:t>
            </a:r>
            <a:r>
              <a:rPr lang="lv-LV" spc="275" dirty="0"/>
              <a:t> </a:t>
            </a:r>
            <a:r>
              <a:rPr lang="lv-LV" dirty="0" err="1"/>
              <a:t>dignissim</a:t>
            </a:r>
            <a:r>
              <a:rPr lang="lv-LV" spc="330" dirty="0"/>
              <a:t> </a:t>
            </a:r>
            <a:r>
              <a:rPr lang="lv-LV" spc="90" dirty="0"/>
              <a:t>non</a:t>
            </a:r>
            <a:r>
              <a:rPr lang="lv-LV" spc="180" dirty="0"/>
              <a:t> </a:t>
            </a:r>
            <a:r>
              <a:rPr lang="lv-LV" dirty="0" err="1"/>
              <a:t>sed</a:t>
            </a:r>
            <a:r>
              <a:rPr lang="lv-LV" spc="245" dirty="0"/>
              <a:t> </a:t>
            </a:r>
            <a:r>
              <a:rPr lang="lv-LV" dirty="0" err="1"/>
              <a:t>magna</a:t>
            </a:r>
            <a:r>
              <a:rPr lang="lv-LV" dirty="0"/>
              <a:t>.</a:t>
            </a:r>
            <a:r>
              <a:rPr lang="lv-LV" spc="175" dirty="0"/>
              <a:t> </a:t>
            </a:r>
            <a:r>
              <a:rPr lang="lv-LV" dirty="0" err="1"/>
              <a:t>Sed</a:t>
            </a:r>
            <a:r>
              <a:rPr lang="lv-LV" spc="204" dirty="0"/>
              <a:t> </a:t>
            </a:r>
            <a:r>
              <a:rPr lang="lv-LV" dirty="0" err="1"/>
              <a:t>quis</a:t>
            </a:r>
            <a:r>
              <a:rPr lang="lv-LV" spc="200" dirty="0"/>
              <a:t> </a:t>
            </a:r>
            <a:r>
              <a:rPr lang="lv-LV" dirty="0" err="1"/>
              <a:t>lectus</a:t>
            </a:r>
            <a:r>
              <a:rPr lang="lv-LV" spc="220" dirty="0"/>
              <a:t> </a:t>
            </a:r>
            <a:r>
              <a:rPr lang="lv-LV" dirty="0" err="1"/>
              <a:t>id</a:t>
            </a:r>
            <a:r>
              <a:rPr lang="lv-LV" spc="270" dirty="0"/>
              <a:t> </a:t>
            </a:r>
            <a:r>
              <a:rPr lang="lv-LV" spc="60" dirty="0"/>
              <a:t>mi</a:t>
            </a:r>
            <a:r>
              <a:rPr lang="lv-LV" spc="320" dirty="0"/>
              <a:t> </a:t>
            </a:r>
            <a:r>
              <a:rPr lang="lv-LV" spc="50" dirty="0" err="1"/>
              <a:t>pellentesque</a:t>
            </a:r>
            <a:r>
              <a:rPr lang="lv-LV" spc="415" dirty="0"/>
              <a:t> </a:t>
            </a:r>
            <a:r>
              <a:rPr lang="lv-LV" spc="70" dirty="0" err="1"/>
              <a:t>ornare</a:t>
            </a:r>
            <a:r>
              <a:rPr lang="lv-LV" spc="229" dirty="0"/>
              <a:t> </a:t>
            </a:r>
            <a:r>
              <a:rPr lang="lv-LV" spc="75" dirty="0" err="1"/>
              <a:t>at</a:t>
            </a:r>
            <a:r>
              <a:rPr lang="lv-LV" spc="200" dirty="0"/>
              <a:t> </a:t>
            </a:r>
            <a:r>
              <a:rPr lang="lv-LV" spc="35" dirty="0" err="1"/>
              <a:t>eu</a:t>
            </a:r>
            <a:r>
              <a:rPr lang="lv-LV" spc="35" dirty="0"/>
              <a:t> </a:t>
            </a:r>
            <a:r>
              <a:rPr lang="lv-LV" dirty="0" err="1"/>
              <a:t>augue</a:t>
            </a:r>
            <a:r>
              <a:rPr lang="lv-LV" dirty="0"/>
              <a:t>.</a:t>
            </a:r>
            <a:r>
              <a:rPr lang="lv-LV" spc="150" dirty="0"/>
              <a:t> </a:t>
            </a:r>
            <a:r>
              <a:rPr lang="lv-LV" dirty="0" err="1"/>
              <a:t>Pellentesque</a:t>
            </a:r>
            <a:r>
              <a:rPr lang="lv-LV" spc="280" dirty="0"/>
              <a:t> </a:t>
            </a:r>
            <a:r>
              <a:rPr lang="lv-LV" spc="90" dirty="0"/>
              <a:t>non</a:t>
            </a:r>
            <a:r>
              <a:rPr lang="lv-LV" spc="100" dirty="0"/>
              <a:t> </a:t>
            </a:r>
            <a:r>
              <a:rPr lang="lv-LV" dirty="0" err="1"/>
              <a:t>egestas</a:t>
            </a:r>
            <a:r>
              <a:rPr lang="lv-LV" spc="240" dirty="0"/>
              <a:t> </a:t>
            </a:r>
            <a:r>
              <a:rPr lang="lv-LV" spc="80" dirty="0" err="1"/>
              <a:t>enim</a:t>
            </a:r>
            <a:r>
              <a:rPr lang="lv-LV" spc="80" dirty="0"/>
              <a:t>,</a:t>
            </a:r>
            <a:r>
              <a:rPr lang="lv-LV" spc="100" dirty="0"/>
              <a:t> </a:t>
            </a:r>
            <a:r>
              <a:rPr lang="lv-LV" dirty="0" err="1"/>
              <a:t>sed</a:t>
            </a:r>
            <a:r>
              <a:rPr lang="lv-LV" spc="105" dirty="0"/>
              <a:t> </a:t>
            </a:r>
            <a:r>
              <a:rPr lang="lv-LV" dirty="0" err="1"/>
              <a:t>congue</a:t>
            </a:r>
            <a:r>
              <a:rPr lang="lv-LV" spc="240" dirty="0"/>
              <a:t> </a:t>
            </a:r>
            <a:r>
              <a:rPr lang="lv-LV" spc="60" dirty="0" err="1"/>
              <a:t>libero</a:t>
            </a:r>
            <a:r>
              <a:rPr lang="lv-LV" spc="60" dirty="0"/>
              <a:t>.</a:t>
            </a:r>
            <a:r>
              <a:rPr lang="lv-LV" spc="155" dirty="0"/>
              <a:t> </a:t>
            </a:r>
            <a:r>
              <a:rPr lang="lv-LV" spc="50" dirty="0"/>
              <a:t>Nam</a:t>
            </a:r>
            <a:r>
              <a:rPr lang="lv-LV" spc="220" dirty="0"/>
              <a:t> </a:t>
            </a:r>
            <a:r>
              <a:rPr lang="lv-LV" spc="90" dirty="0"/>
              <a:t>non</a:t>
            </a:r>
            <a:r>
              <a:rPr lang="lv-LV" spc="105" dirty="0"/>
              <a:t> </a:t>
            </a:r>
            <a:r>
              <a:rPr lang="lv-LV" spc="45" dirty="0" err="1"/>
              <a:t>posuere</a:t>
            </a:r>
            <a:r>
              <a:rPr lang="lv-LV" spc="190" dirty="0"/>
              <a:t> </a:t>
            </a:r>
            <a:r>
              <a:rPr lang="lv-LV" dirty="0" err="1"/>
              <a:t>sapien</a:t>
            </a:r>
            <a:r>
              <a:rPr lang="lv-LV" dirty="0"/>
              <a:t>,</a:t>
            </a:r>
            <a:r>
              <a:rPr lang="lv-LV" spc="114" dirty="0"/>
              <a:t> </a:t>
            </a:r>
            <a:r>
              <a:rPr lang="lv-LV" spc="70" dirty="0" err="1"/>
              <a:t>eu</a:t>
            </a:r>
            <a:r>
              <a:rPr lang="lv-LV" spc="90" dirty="0"/>
              <a:t> </a:t>
            </a:r>
            <a:r>
              <a:rPr lang="lv-LV" spc="60" dirty="0" err="1"/>
              <a:t>vestibulum</a:t>
            </a:r>
            <a:r>
              <a:rPr lang="lv-LV" spc="305" dirty="0"/>
              <a:t> </a:t>
            </a:r>
            <a:r>
              <a:rPr lang="lv-LV" spc="60" dirty="0" err="1"/>
              <a:t>tellus</a:t>
            </a:r>
            <a:r>
              <a:rPr lang="lv-LV" spc="60" dirty="0"/>
              <a:t>.</a:t>
            </a:r>
            <a:r>
              <a:rPr lang="lv-LV" spc="150" dirty="0"/>
              <a:t> </a:t>
            </a:r>
            <a:r>
              <a:rPr lang="lv-LV" spc="50" dirty="0"/>
              <a:t>Nam</a:t>
            </a:r>
            <a:r>
              <a:rPr lang="lv-LV" spc="170" dirty="0"/>
              <a:t> </a:t>
            </a:r>
            <a:r>
              <a:rPr lang="lv-LV" spc="55" dirty="0"/>
              <a:t>sit</a:t>
            </a:r>
            <a:r>
              <a:rPr lang="lv-LV" spc="110" dirty="0"/>
              <a:t> </a:t>
            </a:r>
            <a:r>
              <a:rPr lang="lv-LV" spc="80" dirty="0" err="1"/>
              <a:t>amet</a:t>
            </a:r>
            <a:r>
              <a:rPr lang="lv-LV" spc="215" dirty="0"/>
              <a:t> </a:t>
            </a:r>
            <a:r>
              <a:rPr lang="lv-LV" dirty="0" err="1"/>
              <a:t>lacinia</a:t>
            </a:r>
            <a:r>
              <a:rPr lang="lv-LV" spc="250" dirty="0"/>
              <a:t> </a:t>
            </a:r>
            <a:r>
              <a:rPr lang="lv-LV" dirty="0" err="1"/>
              <a:t>felis</a:t>
            </a:r>
            <a:r>
              <a:rPr lang="lv-LV" dirty="0"/>
              <a:t>.</a:t>
            </a:r>
            <a:r>
              <a:rPr lang="lv-LV" spc="114" dirty="0"/>
              <a:t> </a:t>
            </a:r>
            <a:r>
              <a:rPr lang="lv-LV" spc="55" dirty="0" err="1"/>
              <a:t>Ut</a:t>
            </a:r>
            <a:r>
              <a:rPr lang="lv-LV" spc="220" dirty="0"/>
              <a:t> </a:t>
            </a:r>
            <a:r>
              <a:rPr lang="lv-LV" dirty="0" err="1"/>
              <a:t>id</a:t>
            </a:r>
            <a:r>
              <a:rPr lang="lv-LV" spc="225" dirty="0"/>
              <a:t> </a:t>
            </a:r>
            <a:r>
              <a:rPr lang="lv-LV" dirty="0" err="1"/>
              <a:t>sem</a:t>
            </a:r>
            <a:r>
              <a:rPr lang="lv-LV" spc="160" dirty="0"/>
              <a:t> </a:t>
            </a:r>
            <a:r>
              <a:rPr lang="lv-LV" dirty="0" err="1"/>
              <a:t>sed</a:t>
            </a:r>
            <a:r>
              <a:rPr lang="lv-LV" spc="145" dirty="0"/>
              <a:t> </a:t>
            </a:r>
            <a:r>
              <a:rPr lang="lv-LV" spc="-20" dirty="0" err="1"/>
              <a:t>eras</a:t>
            </a:r>
            <a:r>
              <a:rPr lang="lv-LV" spc="-20" dirty="0"/>
              <a:t> </a:t>
            </a:r>
            <a:r>
              <a:rPr lang="lv-LV" spc="90" dirty="0" err="1"/>
              <a:t>elementum</a:t>
            </a:r>
            <a:r>
              <a:rPr lang="lv-LV" spc="195" dirty="0"/>
              <a:t> </a:t>
            </a:r>
            <a:r>
              <a:rPr lang="lv-LV" dirty="0" err="1"/>
              <a:t>suscipit</a:t>
            </a:r>
            <a:r>
              <a:rPr lang="lv-LV" dirty="0"/>
              <a:t>.</a:t>
            </a:r>
            <a:r>
              <a:rPr lang="lv-LV" spc="95" dirty="0"/>
              <a:t> </a:t>
            </a:r>
            <a:r>
              <a:rPr lang="lv-LV" spc="-20" dirty="0" err="1"/>
              <a:t>Fusee</a:t>
            </a:r>
            <a:r>
              <a:rPr lang="lv-LV" spc="110" dirty="0"/>
              <a:t> </a:t>
            </a:r>
            <a:r>
              <a:rPr lang="lv-LV" spc="70" dirty="0" err="1"/>
              <a:t>ornare</a:t>
            </a:r>
            <a:r>
              <a:rPr lang="lv-LV" spc="50" dirty="0"/>
              <a:t> </a:t>
            </a:r>
            <a:r>
              <a:rPr lang="lv-LV" dirty="0" err="1"/>
              <a:t>viverra</a:t>
            </a:r>
            <a:r>
              <a:rPr lang="lv-LV" spc="210" dirty="0"/>
              <a:t> </a:t>
            </a:r>
            <a:r>
              <a:rPr lang="lv-LV" spc="70" dirty="0" err="1"/>
              <a:t>odio</a:t>
            </a:r>
            <a:r>
              <a:rPr lang="lv-LV" spc="70" dirty="0"/>
              <a:t>,</a:t>
            </a:r>
            <a:r>
              <a:rPr lang="lv-LV" spc="30" dirty="0"/>
              <a:t> </a:t>
            </a:r>
            <a:r>
              <a:rPr lang="lv-LV" spc="55" dirty="0"/>
              <a:t>sit</a:t>
            </a:r>
            <a:r>
              <a:rPr lang="lv-LV" spc="70" dirty="0"/>
              <a:t> </a:t>
            </a:r>
            <a:r>
              <a:rPr lang="lv-LV" dirty="0" err="1"/>
              <a:t>amet</a:t>
            </a:r>
            <a:r>
              <a:rPr lang="lv-LV" spc="135" dirty="0"/>
              <a:t>  </a:t>
            </a:r>
            <a:r>
              <a:rPr lang="lv-LV" spc="50" dirty="0" err="1"/>
              <a:t>semper</a:t>
            </a:r>
            <a:r>
              <a:rPr lang="lv-LV" spc="145" dirty="0"/>
              <a:t> </a:t>
            </a:r>
            <a:r>
              <a:rPr lang="lv-LV" dirty="0" err="1"/>
              <a:t>dui</a:t>
            </a:r>
            <a:r>
              <a:rPr lang="lv-LV" spc="175" dirty="0"/>
              <a:t> </a:t>
            </a:r>
            <a:r>
              <a:rPr lang="lv-LV" spc="80" dirty="0" err="1"/>
              <a:t>bibendum</a:t>
            </a:r>
            <a:r>
              <a:rPr lang="lv-LV" spc="225" dirty="0"/>
              <a:t> </a:t>
            </a:r>
            <a:r>
              <a:rPr lang="lv-LV" spc="50" dirty="0" err="1"/>
              <a:t>ut</a:t>
            </a:r>
            <a:r>
              <a:rPr lang="lv-LV" spc="50" dirty="0"/>
              <a:t>.</a:t>
            </a:r>
            <a:r>
              <a:rPr lang="lv-LV" spc="200" dirty="0"/>
              <a:t> </a:t>
            </a:r>
            <a:r>
              <a:rPr lang="lv-LV" dirty="0" err="1"/>
              <a:t>Nunc</a:t>
            </a:r>
            <a:r>
              <a:rPr lang="lv-LV" spc="110" dirty="0"/>
              <a:t> </a:t>
            </a:r>
            <a:r>
              <a:rPr lang="lv-LV" spc="75" dirty="0" err="1"/>
              <a:t>at</a:t>
            </a:r>
            <a:r>
              <a:rPr lang="lv-LV" spc="50" dirty="0"/>
              <a:t> </a:t>
            </a:r>
            <a:r>
              <a:rPr lang="lv-LV" spc="60" dirty="0"/>
              <a:t>justo</a:t>
            </a:r>
            <a:r>
              <a:rPr lang="lv-LV" spc="85" dirty="0"/>
              <a:t> </a:t>
            </a:r>
            <a:r>
              <a:rPr lang="lv-LV" spc="-10" dirty="0" err="1"/>
              <a:t>arcu</a:t>
            </a:r>
            <a:r>
              <a:rPr lang="lv-LV" spc="-10" dirty="0"/>
              <a:t>.</a:t>
            </a:r>
          </a:p>
          <a:p>
            <a:pPr>
              <a:lnSpc>
                <a:spcPct val="100000"/>
              </a:lnSpc>
              <a:spcBef>
                <a:spcPts val="30"/>
              </a:spcBef>
            </a:pPr>
            <a:endParaRPr lang="lv-LV" sz="2350" dirty="0"/>
          </a:p>
          <a:p>
            <a:pPr marL="14604" marR="8255" indent="-2540" algn="just">
              <a:lnSpc>
                <a:spcPct val="117400"/>
              </a:lnSpc>
            </a:pPr>
            <a:r>
              <a:rPr lang="lv-LV" dirty="0" err="1"/>
              <a:t>Cras</a:t>
            </a:r>
            <a:r>
              <a:rPr lang="lv-LV" spc="220" dirty="0"/>
              <a:t> </a:t>
            </a:r>
            <a:r>
              <a:rPr lang="lv-LV" spc="75" dirty="0" err="1"/>
              <a:t>vulputate</a:t>
            </a:r>
            <a:r>
              <a:rPr lang="lv-LV" spc="340" dirty="0"/>
              <a:t> </a:t>
            </a:r>
            <a:r>
              <a:rPr lang="lv-LV" spc="55" dirty="0" err="1"/>
              <a:t>mauris</a:t>
            </a:r>
            <a:r>
              <a:rPr lang="lv-LV" spc="254" dirty="0"/>
              <a:t> </a:t>
            </a:r>
            <a:r>
              <a:rPr lang="lv-LV" dirty="0" err="1"/>
              <a:t>nee</a:t>
            </a:r>
            <a:r>
              <a:rPr lang="lv-LV" spc="160" dirty="0"/>
              <a:t> </a:t>
            </a:r>
            <a:r>
              <a:rPr lang="lv-LV" spc="55" dirty="0" err="1"/>
              <a:t>ipsum</a:t>
            </a:r>
            <a:r>
              <a:rPr lang="lv-LV" spc="240" dirty="0"/>
              <a:t> </a:t>
            </a:r>
            <a:r>
              <a:rPr lang="lv-LV" dirty="0" err="1"/>
              <a:t>consectetur</a:t>
            </a:r>
            <a:r>
              <a:rPr lang="lv-LV" dirty="0"/>
              <a:t>,</a:t>
            </a:r>
            <a:r>
              <a:rPr lang="lv-LV" spc="320" dirty="0"/>
              <a:t> </a:t>
            </a:r>
            <a:r>
              <a:rPr lang="lv-LV" dirty="0" err="1"/>
              <a:t>ac</a:t>
            </a:r>
            <a:r>
              <a:rPr lang="lv-LV" spc="204" dirty="0"/>
              <a:t> </a:t>
            </a:r>
            <a:r>
              <a:rPr lang="lv-LV" dirty="0" err="1"/>
              <a:t>sodales</a:t>
            </a:r>
            <a:r>
              <a:rPr lang="lv-LV" spc="310" dirty="0"/>
              <a:t> </a:t>
            </a:r>
            <a:r>
              <a:rPr lang="lv-LV" dirty="0" err="1"/>
              <a:t>arcu</a:t>
            </a:r>
            <a:r>
              <a:rPr lang="lv-LV" spc="235" dirty="0"/>
              <a:t> </a:t>
            </a:r>
            <a:r>
              <a:rPr lang="lv-LV" spc="60" dirty="0" err="1"/>
              <a:t>aliquam</a:t>
            </a:r>
            <a:r>
              <a:rPr lang="lv-LV" spc="60" dirty="0"/>
              <a:t>.</a:t>
            </a:r>
            <a:r>
              <a:rPr lang="lv-LV" spc="290" dirty="0"/>
              <a:t> </a:t>
            </a:r>
            <a:r>
              <a:rPr lang="lv-LV" spc="65" dirty="0" err="1"/>
              <a:t>Aliquam</a:t>
            </a:r>
            <a:r>
              <a:rPr lang="lv-LV" spc="265" dirty="0"/>
              <a:t> </a:t>
            </a:r>
            <a:r>
              <a:rPr lang="lv-LV" spc="85" dirty="0" err="1"/>
              <a:t>odio</a:t>
            </a:r>
            <a:r>
              <a:rPr lang="lv-LV" spc="204" dirty="0"/>
              <a:t> </a:t>
            </a:r>
            <a:r>
              <a:rPr lang="lv-LV" spc="70" dirty="0" err="1"/>
              <a:t>libero</a:t>
            </a:r>
            <a:r>
              <a:rPr lang="lv-LV" spc="70" dirty="0"/>
              <a:t>,</a:t>
            </a:r>
            <a:r>
              <a:rPr lang="lv-LV" spc="180" dirty="0"/>
              <a:t> </a:t>
            </a:r>
            <a:r>
              <a:rPr lang="lv-LV" spc="100" dirty="0" err="1"/>
              <a:t>dictum</a:t>
            </a:r>
            <a:r>
              <a:rPr lang="lv-LV" spc="215" dirty="0"/>
              <a:t> </a:t>
            </a:r>
            <a:r>
              <a:rPr lang="lv-LV" dirty="0" err="1"/>
              <a:t>vehicula</a:t>
            </a:r>
            <a:r>
              <a:rPr lang="lv-LV" spc="350" dirty="0"/>
              <a:t> </a:t>
            </a:r>
            <a:r>
              <a:rPr lang="lv-LV" dirty="0" err="1"/>
              <a:t>egestas</a:t>
            </a:r>
            <a:r>
              <a:rPr lang="lv-LV" spc="290" dirty="0"/>
              <a:t> </a:t>
            </a:r>
            <a:r>
              <a:rPr lang="lv-LV" spc="55" dirty="0" err="1"/>
              <a:t>eget</a:t>
            </a:r>
            <a:r>
              <a:rPr lang="lv-LV" spc="55" dirty="0"/>
              <a:t>,</a:t>
            </a:r>
            <a:r>
              <a:rPr lang="lv-LV" spc="185" dirty="0"/>
              <a:t> </a:t>
            </a:r>
            <a:r>
              <a:rPr lang="lv-LV" spc="140" dirty="0" err="1"/>
              <a:t>rutrum</a:t>
            </a:r>
            <a:r>
              <a:rPr lang="lv-LV" spc="204" dirty="0"/>
              <a:t> </a:t>
            </a:r>
            <a:r>
              <a:rPr lang="lv-LV" spc="60" dirty="0" err="1"/>
              <a:t>vitae</a:t>
            </a:r>
            <a:r>
              <a:rPr lang="lv-LV" spc="235" dirty="0"/>
              <a:t> </a:t>
            </a:r>
            <a:r>
              <a:rPr lang="lv-LV" spc="65" dirty="0" err="1"/>
              <a:t>erat</a:t>
            </a:r>
            <a:r>
              <a:rPr lang="lv-LV" spc="65" dirty="0"/>
              <a:t>.</a:t>
            </a:r>
            <a:r>
              <a:rPr lang="lv-LV" spc="175" dirty="0"/>
              <a:t> </a:t>
            </a:r>
            <a:r>
              <a:rPr lang="lv-LV" spc="55" dirty="0" err="1"/>
              <a:t>Aliquam</a:t>
            </a:r>
            <a:r>
              <a:rPr lang="lv-LV" spc="55" dirty="0"/>
              <a:t> </a:t>
            </a:r>
            <a:r>
              <a:rPr lang="lv-LV" spc="70" dirty="0" err="1"/>
              <a:t>vestibulum</a:t>
            </a:r>
            <a:r>
              <a:rPr lang="lv-LV" spc="330" dirty="0"/>
              <a:t> </a:t>
            </a:r>
            <a:r>
              <a:rPr lang="lv-LV" dirty="0" err="1"/>
              <a:t>venenatis</a:t>
            </a:r>
            <a:r>
              <a:rPr lang="lv-LV" spc="330" dirty="0"/>
              <a:t> </a:t>
            </a:r>
            <a:r>
              <a:rPr lang="lv-LV" spc="60" dirty="0" err="1"/>
              <a:t>orci</a:t>
            </a:r>
            <a:r>
              <a:rPr lang="lv-LV" spc="60" dirty="0"/>
              <a:t>,</a:t>
            </a:r>
            <a:r>
              <a:rPr lang="lv-LV" spc="190" dirty="0"/>
              <a:t> </a:t>
            </a:r>
            <a:r>
              <a:rPr lang="lv-LV" spc="70" dirty="0" err="1"/>
              <a:t>et</a:t>
            </a:r>
            <a:r>
              <a:rPr lang="lv-LV" spc="280" dirty="0"/>
              <a:t> </a:t>
            </a:r>
            <a:r>
              <a:rPr lang="lv-LV" dirty="0" err="1"/>
              <a:t>accumsan</a:t>
            </a:r>
            <a:r>
              <a:rPr lang="lv-LV" spc="315" dirty="0"/>
              <a:t> </a:t>
            </a:r>
            <a:r>
              <a:rPr lang="lv-LV" spc="130" dirty="0"/>
              <a:t>tartar</a:t>
            </a:r>
            <a:r>
              <a:rPr lang="lv-LV" spc="335" dirty="0"/>
              <a:t> </a:t>
            </a:r>
            <a:r>
              <a:rPr lang="lv-LV" spc="65" dirty="0" err="1"/>
              <a:t>mollis</a:t>
            </a:r>
            <a:r>
              <a:rPr lang="lv-LV" spc="270" dirty="0"/>
              <a:t> </a:t>
            </a:r>
            <a:r>
              <a:rPr lang="lv-LV" spc="50" dirty="0" err="1"/>
              <a:t>id</a:t>
            </a:r>
            <a:r>
              <a:rPr lang="lv-LV" spc="50" dirty="0"/>
              <a:t>.</a:t>
            </a:r>
            <a:r>
              <a:rPr lang="lv-LV" spc="210" dirty="0"/>
              <a:t> </a:t>
            </a:r>
            <a:r>
              <a:rPr lang="lv-LV" dirty="0" err="1"/>
              <a:t>Suspendisse</a:t>
            </a:r>
            <a:r>
              <a:rPr lang="lv-LV" spc="365" dirty="0"/>
              <a:t> </a:t>
            </a:r>
            <a:r>
              <a:rPr lang="lv-LV" dirty="0" err="1"/>
              <a:t>massa</a:t>
            </a:r>
            <a:r>
              <a:rPr lang="lv-LV" spc="395" dirty="0"/>
              <a:t> </a:t>
            </a:r>
            <a:r>
              <a:rPr lang="lv-LV" dirty="0" err="1"/>
              <a:t>felis</a:t>
            </a:r>
            <a:r>
              <a:rPr lang="lv-LV" dirty="0"/>
              <a:t>,</a:t>
            </a:r>
            <a:r>
              <a:rPr lang="lv-LV" spc="204" dirty="0"/>
              <a:t> </a:t>
            </a:r>
            <a:r>
              <a:rPr lang="lv-LV" spc="55" dirty="0" err="1"/>
              <a:t>euismod</a:t>
            </a:r>
            <a:r>
              <a:rPr lang="lv-LV" spc="370" dirty="0"/>
              <a:t> </a:t>
            </a:r>
            <a:r>
              <a:rPr lang="lv-LV" dirty="0" err="1"/>
              <a:t>sed</a:t>
            </a:r>
            <a:r>
              <a:rPr lang="lv-LV" spc="275" dirty="0"/>
              <a:t> </a:t>
            </a:r>
            <a:r>
              <a:rPr lang="lv-LV" dirty="0" err="1"/>
              <a:t>facilisis</a:t>
            </a:r>
            <a:r>
              <a:rPr lang="lv-LV" spc="300" dirty="0"/>
              <a:t> </a:t>
            </a:r>
            <a:r>
              <a:rPr lang="lv-LV" dirty="0" err="1"/>
              <a:t>ut</a:t>
            </a:r>
            <a:r>
              <a:rPr lang="lv-LV" dirty="0"/>
              <a:t>,</a:t>
            </a:r>
            <a:r>
              <a:rPr lang="lv-LV" spc="-20" dirty="0"/>
              <a:t>  </a:t>
            </a:r>
            <a:r>
              <a:rPr lang="lv-LV" spc="45" dirty="0" err="1"/>
              <a:t>posuere</a:t>
            </a:r>
            <a:r>
              <a:rPr lang="lv-LV" spc="310" dirty="0"/>
              <a:t> </a:t>
            </a:r>
            <a:r>
              <a:rPr lang="lv-LV" spc="90" dirty="0"/>
              <a:t>non</a:t>
            </a:r>
            <a:r>
              <a:rPr lang="lv-LV" spc="260" dirty="0"/>
              <a:t> </a:t>
            </a:r>
            <a:r>
              <a:rPr lang="lv-LV" spc="50" dirty="0" err="1"/>
              <a:t>nunc</a:t>
            </a:r>
            <a:r>
              <a:rPr lang="lv-LV" spc="50" dirty="0"/>
              <a:t>.</a:t>
            </a:r>
            <a:r>
              <a:rPr lang="lv-LV" spc="220" dirty="0"/>
              <a:t> </a:t>
            </a:r>
            <a:r>
              <a:rPr lang="lv-LV" dirty="0" err="1"/>
              <a:t>Nunc</a:t>
            </a:r>
            <a:r>
              <a:rPr lang="lv-LV" spc="330" dirty="0"/>
              <a:t> </a:t>
            </a:r>
            <a:r>
              <a:rPr lang="lv-LV" spc="60" dirty="0" err="1"/>
              <a:t>vestibulum</a:t>
            </a:r>
            <a:r>
              <a:rPr lang="lv-LV" spc="440" dirty="0"/>
              <a:t> </a:t>
            </a:r>
            <a:r>
              <a:rPr lang="lv-LV" spc="60" dirty="0" err="1"/>
              <a:t>mattis</a:t>
            </a:r>
            <a:r>
              <a:rPr lang="lv-LV" spc="60" dirty="0"/>
              <a:t> </a:t>
            </a:r>
            <a:r>
              <a:rPr lang="lv-LV" spc="75" dirty="0" err="1"/>
              <a:t>libero</a:t>
            </a:r>
            <a:r>
              <a:rPr lang="lv-LV" spc="20" dirty="0"/>
              <a:t> </a:t>
            </a:r>
            <a:r>
              <a:rPr lang="lv-LV" spc="75" dirty="0" err="1"/>
              <a:t>ut</a:t>
            </a:r>
            <a:r>
              <a:rPr lang="lv-LV" spc="135" dirty="0"/>
              <a:t> </a:t>
            </a:r>
            <a:r>
              <a:rPr lang="lv-LV" dirty="0" err="1"/>
              <a:t>sagittis</a:t>
            </a:r>
            <a:r>
              <a:rPr lang="lv-LV" dirty="0"/>
              <a:t>.</a:t>
            </a:r>
            <a:r>
              <a:rPr lang="lv-LV" spc="35" dirty="0"/>
              <a:t> </a:t>
            </a:r>
            <a:r>
              <a:rPr lang="lv-LV" spc="-35" dirty="0" err="1"/>
              <a:t>Sed</a:t>
            </a:r>
            <a:r>
              <a:rPr lang="lv-LV" spc="-5" dirty="0"/>
              <a:t> </a:t>
            </a:r>
            <a:r>
              <a:rPr lang="lv-LV" dirty="0" err="1"/>
              <a:t>sed</a:t>
            </a:r>
            <a:r>
              <a:rPr lang="lv-LV" spc="70" dirty="0"/>
              <a:t> </a:t>
            </a:r>
            <a:r>
              <a:rPr lang="lv-LV" spc="55" dirty="0" err="1"/>
              <a:t>erat</a:t>
            </a:r>
            <a:r>
              <a:rPr lang="lv-LV" spc="75" dirty="0"/>
              <a:t> </a:t>
            </a:r>
            <a:r>
              <a:rPr lang="lv-LV" spc="50" dirty="0" err="1"/>
              <a:t>luctus</a:t>
            </a:r>
            <a:r>
              <a:rPr lang="lv-LV" spc="50" dirty="0"/>
              <a:t>,</a:t>
            </a:r>
            <a:r>
              <a:rPr lang="lv-LV" dirty="0"/>
              <a:t> </a:t>
            </a:r>
            <a:r>
              <a:rPr lang="lv-LV" dirty="0" err="1"/>
              <a:t>sodales</a:t>
            </a:r>
            <a:r>
              <a:rPr lang="lv-LV" spc="150" dirty="0"/>
              <a:t> </a:t>
            </a:r>
            <a:r>
              <a:rPr lang="lv-LV" spc="60" dirty="0" err="1"/>
              <a:t>neque</a:t>
            </a:r>
            <a:r>
              <a:rPr lang="lv-LV" spc="15" dirty="0"/>
              <a:t> </a:t>
            </a:r>
            <a:r>
              <a:rPr lang="lv-LV" dirty="0" err="1"/>
              <a:t>a</a:t>
            </a:r>
            <a:r>
              <a:rPr lang="lv-LV" dirty="0"/>
              <a:t>,</a:t>
            </a:r>
            <a:r>
              <a:rPr lang="lv-LV" spc="-125" dirty="0"/>
              <a:t> </a:t>
            </a:r>
            <a:r>
              <a:rPr lang="lv-LV" dirty="0" err="1"/>
              <a:t>sagittis</a:t>
            </a:r>
            <a:r>
              <a:rPr lang="lv-LV" spc="65" dirty="0"/>
              <a:t> </a:t>
            </a:r>
            <a:r>
              <a:rPr lang="lv-LV" spc="80" dirty="0" err="1"/>
              <a:t>enim</a:t>
            </a:r>
            <a:r>
              <a:rPr lang="lv-LV" spc="80" dirty="0"/>
              <a:t>.</a:t>
            </a:r>
            <a:r>
              <a:rPr lang="lv-LV" spc="15" dirty="0"/>
              <a:t> </a:t>
            </a:r>
            <a:r>
              <a:rPr lang="lv-LV" dirty="0" err="1"/>
              <a:t>Curabitur</a:t>
            </a:r>
            <a:r>
              <a:rPr lang="lv-LV" spc="210" dirty="0"/>
              <a:t> </a:t>
            </a:r>
            <a:r>
              <a:rPr lang="lv-LV" dirty="0" err="1"/>
              <a:t>nee</a:t>
            </a:r>
            <a:r>
              <a:rPr lang="lv-LV" spc="-10" dirty="0"/>
              <a:t> </a:t>
            </a:r>
            <a:r>
              <a:rPr lang="lv-LV" spc="60" dirty="0" err="1"/>
              <a:t>ante</a:t>
            </a:r>
            <a:r>
              <a:rPr lang="lv-LV" spc="40" dirty="0"/>
              <a:t> </a:t>
            </a:r>
            <a:r>
              <a:rPr lang="lv-LV" dirty="0" err="1"/>
              <a:t>lectus</a:t>
            </a:r>
            <a:r>
              <a:rPr lang="lv-LV" dirty="0"/>
              <a:t>.</a:t>
            </a:r>
            <a:r>
              <a:rPr lang="lv-LV" spc="-5" dirty="0"/>
              <a:t> </a:t>
            </a:r>
            <a:r>
              <a:rPr lang="lv-LV" dirty="0" err="1"/>
              <a:t>Phasellus</a:t>
            </a:r>
            <a:r>
              <a:rPr lang="lv-LV" spc="130" dirty="0"/>
              <a:t> </a:t>
            </a:r>
            <a:r>
              <a:rPr lang="lv-LV" spc="45" dirty="0" err="1"/>
              <a:t>auctor</a:t>
            </a:r>
            <a:r>
              <a:rPr lang="lv-LV" spc="45" dirty="0"/>
              <a:t>,</a:t>
            </a:r>
            <a:r>
              <a:rPr lang="lv-LV" spc="35" dirty="0"/>
              <a:t> </a:t>
            </a:r>
            <a:r>
              <a:rPr lang="lv-LV" spc="60" dirty="0"/>
              <a:t>mi</a:t>
            </a:r>
            <a:r>
              <a:rPr lang="lv-LV" spc="80" dirty="0"/>
              <a:t> </a:t>
            </a:r>
            <a:r>
              <a:rPr lang="lv-LV" dirty="0" err="1"/>
              <a:t>in</a:t>
            </a:r>
            <a:r>
              <a:rPr lang="lv-LV" spc="85" dirty="0"/>
              <a:t> </a:t>
            </a:r>
            <a:r>
              <a:rPr lang="lv-LV" spc="85" dirty="0" err="1"/>
              <a:t>vulputate</a:t>
            </a:r>
            <a:r>
              <a:rPr lang="lv-LV" spc="90" dirty="0"/>
              <a:t> </a:t>
            </a:r>
            <a:r>
              <a:rPr lang="lv-LV" dirty="0" err="1"/>
              <a:t>facilisis</a:t>
            </a:r>
            <a:r>
              <a:rPr lang="lv-LV" dirty="0"/>
              <a:t>,</a:t>
            </a:r>
            <a:r>
              <a:rPr lang="lv-LV" spc="65" dirty="0"/>
              <a:t> </a:t>
            </a:r>
            <a:r>
              <a:rPr lang="lv-LV" spc="85" dirty="0" err="1"/>
              <a:t>odio</a:t>
            </a:r>
            <a:r>
              <a:rPr lang="lv-LV" spc="30" dirty="0"/>
              <a:t> </a:t>
            </a:r>
            <a:r>
              <a:rPr lang="lv-LV" dirty="0" err="1"/>
              <a:t>felis</a:t>
            </a:r>
            <a:r>
              <a:rPr lang="lv-LV" spc="-20" dirty="0"/>
              <a:t> </a:t>
            </a:r>
            <a:r>
              <a:rPr lang="lv-LV" spc="-10" dirty="0" err="1"/>
              <a:t>faucibus</a:t>
            </a:r>
            <a:r>
              <a:rPr lang="lv-LV" spc="-10" dirty="0"/>
              <a:t> </a:t>
            </a:r>
            <a:r>
              <a:rPr lang="lv-LV" dirty="0" err="1"/>
              <a:t>est</a:t>
            </a:r>
            <a:r>
              <a:rPr lang="lv-LV" dirty="0"/>
              <a:t>,</a:t>
            </a:r>
            <a:r>
              <a:rPr lang="lv-LV" spc="70" dirty="0"/>
              <a:t> </a:t>
            </a:r>
            <a:r>
              <a:rPr lang="lv-LV" dirty="0" err="1"/>
              <a:t>et</a:t>
            </a:r>
            <a:r>
              <a:rPr lang="lv-LV" spc="220" dirty="0"/>
              <a:t> </a:t>
            </a:r>
            <a:r>
              <a:rPr lang="lv-LV" spc="70" dirty="0" err="1"/>
              <a:t>vestibulum</a:t>
            </a:r>
            <a:r>
              <a:rPr lang="lv-LV" spc="215" dirty="0"/>
              <a:t> </a:t>
            </a:r>
            <a:r>
              <a:rPr lang="lv-LV" spc="70" dirty="0" err="1"/>
              <a:t>diam</a:t>
            </a:r>
            <a:r>
              <a:rPr lang="lv-LV" spc="200" dirty="0"/>
              <a:t> </a:t>
            </a:r>
            <a:r>
              <a:rPr lang="lv-LV" spc="75" dirty="0" err="1"/>
              <a:t>nibh</a:t>
            </a:r>
            <a:r>
              <a:rPr lang="lv-LV" spc="125" dirty="0"/>
              <a:t> </a:t>
            </a:r>
            <a:r>
              <a:rPr lang="lv-LV" spc="75" dirty="0" err="1"/>
              <a:t>at</a:t>
            </a:r>
            <a:r>
              <a:rPr lang="lv-LV" spc="125" dirty="0"/>
              <a:t> </a:t>
            </a:r>
            <a:r>
              <a:rPr lang="lv-LV" dirty="0" err="1"/>
              <a:t>ex</a:t>
            </a:r>
            <a:r>
              <a:rPr lang="lv-LV" dirty="0"/>
              <a:t>.</a:t>
            </a:r>
            <a:r>
              <a:rPr lang="lv-LV" spc="114" dirty="0"/>
              <a:t> </a:t>
            </a:r>
            <a:r>
              <a:rPr lang="lv-LV" dirty="0" err="1"/>
              <a:t>Pellentesque</a:t>
            </a:r>
            <a:r>
              <a:rPr lang="lv-LV" spc="350" dirty="0"/>
              <a:t> </a:t>
            </a:r>
            <a:r>
              <a:rPr lang="lv-LV" spc="80" dirty="0" err="1"/>
              <a:t>habitant</a:t>
            </a:r>
            <a:r>
              <a:rPr lang="lv-LV" spc="229" dirty="0"/>
              <a:t> </a:t>
            </a:r>
            <a:r>
              <a:rPr lang="lv-LV" spc="105" dirty="0" err="1"/>
              <a:t>morbi</a:t>
            </a:r>
            <a:r>
              <a:rPr lang="lv-LV" spc="114" dirty="0"/>
              <a:t> </a:t>
            </a:r>
            <a:r>
              <a:rPr lang="lv-LV" spc="85" dirty="0" err="1"/>
              <a:t>tristique</a:t>
            </a:r>
            <a:r>
              <a:rPr lang="lv-LV" spc="185" dirty="0"/>
              <a:t> </a:t>
            </a:r>
            <a:r>
              <a:rPr lang="lv-LV" dirty="0" err="1"/>
              <a:t>senectus</a:t>
            </a:r>
            <a:r>
              <a:rPr lang="lv-LV" spc="190" dirty="0"/>
              <a:t> </a:t>
            </a:r>
            <a:r>
              <a:rPr lang="lv-LV" dirty="0" err="1"/>
              <a:t>et</a:t>
            </a:r>
            <a:r>
              <a:rPr lang="lv-LV" spc="320" dirty="0"/>
              <a:t> </a:t>
            </a:r>
            <a:r>
              <a:rPr lang="lv-LV" spc="50" dirty="0" err="1"/>
              <a:t>netus</a:t>
            </a:r>
            <a:r>
              <a:rPr lang="lv-LV" spc="170" dirty="0"/>
              <a:t> </a:t>
            </a:r>
            <a:r>
              <a:rPr lang="lv-LV" dirty="0" err="1"/>
              <a:t>et</a:t>
            </a:r>
            <a:r>
              <a:rPr lang="lv-LV" spc="229" dirty="0"/>
              <a:t> </a:t>
            </a:r>
            <a:r>
              <a:rPr lang="lv-LV" dirty="0" err="1"/>
              <a:t>malesuada</a:t>
            </a:r>
            <a:r>
              <a:rPr lang="lv-LV" spc="365" dirty="0"/>
              <a:t> </a:t>
            </a:r>
            <a:r>
              <a:rPr lang="lv-LV" dirty="0" err="1"/>
              <a:t>fames</a:t>
            </a:r>
            <a:r>
              <a:rPr lang="lv-LV" spc="145" dirty="0"/>
              <a:t> </a:t>
            </a:r>
            <a:r>
              <a:rPr lang="lv-LV" dirty="0" err="1"/>
              <a:t>ac</a:t>
            </a:r>
            <a:r>
              <a:rPr lang="lv-LV" spc="90" dirty="0"/>
              <a:t> </a:t>
            </a:r>
            <a:r>
              <a:rPr lang="lv-LV" spc="90" dirty="0" err="1"/>
              <a:t>turpis</a:t>
            </a:r>
            <a:r>
              <a:rPr lang="lv-LV" spc="105" dirty="0"/>
              <a:t> </a:t>
            </a:r>
            <a:r>
              <a:rPr lang="lv-LV" dirty="0" err="1"/>
              <a:t>egestas</a:t>
            </a:r>
            <a:r>
              <a:rPr lang="lv-LV" dirty="0"/>
              <a:t>.</a:t>
            </a:r>
            <a:r>
              <a:rPr lang="lv-LV" spc="170" dirty="0"/>
              <a:t> </a:t>
            </a:r>
            <a:r>
              <a:rPr lang="lv-LV" spc="55" dirty="0" err="1"/>
              <a:t>Curabitur</a:t>
            </a:r>
            <a:r>
              <a:rPr lang="lv-LV" spc="254" dirty="0"/>
              <a:t> </a:t>
            </a:r>
            <a:r>
              <a:rPr lang="lv-LV" spc="60" dirty="0" err="1"/>
              <a:t>mollis</a:t>
            </a:r>
            <a:r>
              <a:rPr lang="lv-LV" spc="60" dirty="0"/>
              <a:t>,</a:t>
            </a:r>
            <a:r>
              <a:rPr lang="lv-LV" spc="90" dirty="0"/>
              <a:t> </a:t>
            </a:r>
            <a:r>
              <a:rPr lang="lv-LV" spc="-10" dirty="0" err="1"/>
              <a:t>felis</a:t>
            </a:r>
            <a:r>
              <a:rPr lang="lv-LV" spc="-10" dirty="0"/>
              <a:t> </a:t>
            </a:r>
            <a:r>
              <a:rPr lang="lv-LV" dirty="0" err="1"/>
              <a:t>sed</a:t>
            </a:r>
            <a:r>
              <a:rPr lang="lv-LV" spc="120" dirty="0"/>
              <a:t> </a:t>
            </a:r>
            <a:r>
              <a:rPr lang="lv-LV" spc="85" dirty="0" err="1"/>
              <a:t>hendrerit</a:t>
            </a:r>
            <a:r>
              <a:rPr lang="lv-LV" spc="160" dirty="0"/>
              <a:t> </a:t>
            </a:r>
            <a:r>
              <a:rPr lang="lv-LV" spc="95" dirty="0" err="1"/>
              <a:t>tincidunt</a:t>
            </a:r>
            <a:r>
              <a:rPr lang="lv-LV" spc="95" dirty="0"/>
              <a:t>,</a:t>
            </a:r>
            <a:r>
              <a:rPr lang="lv-LV" spc="125" dirty="0"/>
              <a:t> </a:t>
            </a:r>
            <a:r>
              <a:rPr lang="lv-LV" dirty="0" err="1"/>
              <a:t>magna</a:t>
            </a:r>
            <a:r>
              <a:rPr lang="lv-LV" spc="195" dirty="0"/>
              <a:t> </a:t>
            </a:r>
            <a:r>
              <a:rPr lang="lv-LV" spc="130" dirty="0"/>
              <a:t>tartar</a:t>
            </a:r>
            <a:r>
              <a:rPr lang="lv-LV" spc="155" dirty="0"/>
              <a:t> </a:t>
            </a:r>
            <a:r>
              <a:rPr lang="lv-LV" spc="90" dirty="0" err="1"/>
              <a:t>imperdiet</a:t>
            </a:r>
            <a:r>
              <a:rPr lang="lv-LV" spc="210" dirty="0"/>
              <a:t> </a:t>
            </a:r>
            <a:r>
              <a:rPr lang="lv-LV" spc="75" dirty="0"/>
              <a:t>urna,</a:t>
            </a:r>
            <a:r>
              <a:rPr lang="lv-LV" spc="-10" dirty="0"/>
              <a:t> </a:t>
            </a:r>
            <a:r>
              <a:rPr lang="lv-LV" spc="65" dirty="0" err="1"/>
              <a:t>in</a:t>
            </a:r>
            <a:r>
              <a:rPr lang="lv-LV" spc="170" dirty="0"/>
              <a:t> </a:t>
            </a:r>
            <a:r>
              <a:rPr lang="lv-LV" spc="55" dirty="0" err="1"/>
              <a:t>luctus</a:t>
            </a:r>
            <a:r>
              <a:rPr lang="lv-LV" spc="50" dirty="0"/>
              <a:t> </a:t>
            </a:r>
            <a:r>
              <a:rPr lang="lv-LV" spc="80" dirty="0" err="1"/>
              <a:t>velit</a:t>
            </a:r>
            <a:r>
              <a:rPr lang="lv-LV" spc="140" dirty="0"/>
              <a:t> </a:t>
            </a:r>
            <a:r>
              <a:rPr lang="lv-LV" dirty="0" err="1"/>
              <a:t>arcu</a:t>
            </a:r>
            <a:r>
              <a:rPr lang="lv-LV" spc="120" dirty="0"/>
              <a:t> </a:t>
            </a:r>
            <a:r>
              <a:rPr lang="lv-LV" dirty="0" err="1"/>
              <a:t>ac</a:t>
            </a:r>
            <a:r>
              <a:rPr lang="lv-LV" spc="105" dirty="0"/>
              <a:t> </a:t>
            </a:r>
            <a:r>
              <a:rPr lang="lv-LV" dirty="0" err="1"/>
              <a:t>sem</a:t>
            </a:r>
            <a:r>
              <a:rPr lang="lv-LV" dirty="0"/>
              <a:t>.</a:t>
            </a:r>
            <a:r>
              <a:rPr lang="lv-LV" spc="125" dirty="0"/>
              <a:t> </a:t>
            </a:r>
            <a:r>
              <a:rPr lang="lv-LV" dirty="0" err="1"/>
              <a:t>Aenean</a:t>
            </a:r>
            <a:r>
              <a:rPr lang="lv-LV" spc="165" dirty="0"/>
              <a:t> </a:t>
            </a:r>
            <a:r>
              <a:rPr lang="lv-LV" spc="60" dirty="0" err="1"/>
              <a:t>vitae</a:t>
            </a:r>
            <a:r>
              <a:rPr lang="lv-LV" spc="125" dirty="0"/>
              <a:t> </a:t>
            </a:r>
            <a:r>
              <a:rPr lang="lv-LV" spc="50" dirty="0" err="1"/>
              <a:t>feugiat</a:t>
            </a:r>
            <a:r>
              <a:rPr lang="lv-LV" spc="185" dirty="0"/>
              <a:t> </a:t>
            </a:r>
            <a:r>
              <a:rPr lang="lv-LV" spc="65" dirty="0" err="1"/>
              <a:t>lea</a:t>
            </a:r>
            <a:r>
              <a:rPr lang="lv-LV" spc="65" dirty="0"/>
              <a:t>.</a:t>
            </a:r>
            <a:r>
              <a:rPr lang="lv-LV" spc="10" dirty="0"/>
              <a:t> </a:t>
            </a:r>
            <a:r>
              <a:rPr lang="lv-LV" dirty="0" err="1"/>
              <a:t>Vivamus</a:t>
            </a:r>
            <a:r>
              <a:rPr lang="lv-LV" spc="75" dirty="0"/>
              <a:t> </a:t>
            </a:r>
            <a:r>
              <a:rPr lang="lv-LV" dirty="0" err="1"/>
              <a:t>rhoncus</a:t>
            </a:r>
            <a:r>
              <a:rPr lang="lv-LV" spc="180" dirty="0"/>
              <a:t> </a:t>
            </a:r>
            <a:r>
              <a:rPr lang="lv-LV" dirty="0" err="1"/>
              <a:t>in</a:t>
            </a:r>
            <a:r>
              <a:rPr lang="lv-LV" spc="160" dirty="0"/>
              <a:t> </a:t>
            </a:r>
            <a:r>
              <a:rPr lang="lv-LV" dirty="0" err="1"/>
              <a:t>felis</a:t>
            </a:r>
            <a:r>
              <a:rPr lang="lv-LV" spc="65" dirty="0"/>
              <a:t> </a:t>
            </a:r>
            <a:r>
              <a:rPr lang="lv-LV" spc="70" dirty="0" err="1"/>
              <a:t>eu</a:t>
            </a:r>
            <a:r>
              <a:rPr lang="lv-LV" spc="55" dirty="0"/>
              <a:t> </a:t>
            </a:r>
            <a:r>
              <a:rPr lang="lv-LV" spc="60" dirty="0" err="1"/>
              <a:t>tempor</a:t>
            </a:r>
            <a:r>
              <a:rPr lang="lv-LV" spc="60" dirty="0"/>
              <a:t>.</a:t>
            </a:r>
          </a:p>
          <a:p>
            <a:pPr lvl="4"/>
            <a:endParaRPr lang="en-LV" dirty="0"/>
          </a:p>
        </p:txBody>
      </p:sp>
      <p:sp>
        <p:nvSpPr>
          <p:cNvPr id="9" name="Holder 6">
            <a:extLst>
              <a:ext uri="{FF2B5EF4-FFF2-40B4-BE49-F238E27FC236}">
                <a16:creationId xmlns:a16="http://schemas.microsoft.com/office/drawing/2014/main" id="{A3BC1400-CD60-57D9-F453-4D323843B236}"/>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A877F466-6968-61B4-4BD1-70EFADA5929A}"/>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58E3E3CF-13FD-4F94-EBF9-16178F8A1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5" name="TextBox 4">
              <a:extLst>
                <a:ext uri="{FF2B5EF4-FFF2-40B4-BE49-F238E27FC236}">
                  <a16:creationId xmlns:a16="http://schemas.microsoft.com/office/drawing/2014/main" id="{19302840-683D-0218-0192-FF39EA072647}"/>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69774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C435D17-6C63-7812-D0BC-27D5CDED80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28" r="19" b="38"/>
          <a:stretch/>
        </p:blipFill>
        <p:spPr>
          <a:xfrm>
            <a:off x="13964379" y="7033442"/>
            <a:ext cx="6165850" cy="4274293"/>
          </a:xfrm>
          <a:prstGeom prst="rect">
            <a:avLst/>
          </a:prstGeom>
        </p:spPr>
      </p:pic>
      <p:sp>
        <p:nvSpPr>
          <p:cNvPr id="6" name="object 5">
            <a:extLst>
              <a:ext uri="{FF2B5EF4-FFF2-40B4-BE49-F238E27FC236}">
                <a16:creationId xmlns:a16="http://schemas.microsoft.com/office/drawing/2014/main" id="{7F3A3AAF-46A1-695C-51A8-102F45F59689}"/>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sp>
        <p:nvSpPr>
          <p:cNvPr id="7" name="Holder 6">
            <a:extLst>
              <a:ext uri="{FF2B5EF4-FFF2-40B4-BE49-F238E27FC236}">
                <a16:creationId xmlns:a16="http://schemas.microsoft.com/office/drawing/2014/main" id="{8EF39288-5925-BBFD-515E-0DC1959F7EBF}"/>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FB1D3CC2-3B1C-F60F-2BE4-4F4A0D1B0581}"/>
              </a:ext>
            </a:extLst>
          </p:cNvPr>
          <p:cNvGrpSpPr/>
          <p:nvPr userDrawn="1"/>
        </p:nvGrpSpPr>
        <p:grpSpPr>
          <a:xfrm>
            <a:off x="1240481" y="10713830"/>
            <a:ext cx="5763569" cy="595519"/>
            <a:chOff x="393193" y="10743874"/>
            <a:chExt cx="4739834" cy="369332"/>
          </a:xfrm>
        </p:grpSpPr>
        <p:pic>
          <p:nvPicPr>
            <p:cNvPr id="4" name="Picture 3" descr="Icon&#10;&#10;Description automatically generated">
              <a:extLst>
                <a:ext uri="{FF2B5EF4-FFF2-40B4-BE49-F238E27FC236}">
                  <a16:creationId xmlns:a16="http://schemas.microsoft.com/office/drawing/2014/main" id="{816C3851-D889-8708-B8B1-6D4BA3C715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5" name="TextBox 4">
              <a:extLst>
                <a:ext uri="{FF2B5EF4-FFF2-40B4-BE49-F238E27FC236}">
                  <a16:creationId xmlns:a16="http://schemas.microsoft.com/office/drawing/2014/main" id="{B7DC2BB6-459C-9E79-053B-302E9DAE6440}"/>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413457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7F3A3AAF-46A1-695C-51A8-102F45F59689}"/>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pic>
        <p:nvPicPr>
          <p:cNvPr id="7" name="Picture 6" descr="A picture containing text&#10;&#10;Description automatically generated">
            <a:extLst>
              <a:ext uri="{FF2B5EF4-FFF2-40B4-BE49-F238E27FC236}">
                <a16:creationId xmlns:a16="http://schemas.microsoft.com/office/drawing/2014/main" id="{D641B2F7-C5B6-6A6B-D29D-5278DE6CA6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7" b="34"/>
          <a:stretch/>
        </p:blipFill>
        <p:spPr>
          <a:xfrm>
            <a:off x="13938250" y="6950075"/>
            <a:ext cx="6324915" cy="4359274"/>
          </a:xfrm>
          <a:prstGeom prst="rect">
            <a:avLst/>
          </a:prstGeom>
        </p:spPr>
      </p:pic>
      <p:sp>
        <p:nvSpPr>
          <p:cNvPr id="8" name="Holder 6">
            <a:extLst>
              <a:ext uri="{FF2B5EF4-FFF2-40B4-BE49-F238E27FC236}">
                <a16:creationId xmlns:a16="http://schemas.microsoft.com/office/drawing/2014/main" id="{B85F10C8-2974-606F-FFBA-E8C643B02DD6}"/>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FDAD37C9-C014-8BF9-ED21-8DEEF05D59EB}"/>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5E8BF019-5802-4087-659A-36870158E4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32ED6616-5091-40FB-D170-19032BD6CF0C}"/>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86648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1C69C9-624C-9C5B-9BDC-6A6A3082FB22}"/>
              </a:ext>
            </a:extLst>
          </p:cNvPr>
          <p:cNvSpPr/>
          <p:nvPr userDrawn="1"/>
        </p:nvSpPr>
        <p:spPr>
          <a:xfrm>
            <a:off x="367266" y="350010"/>
            <a:ext cx="19375755" cy="10167686"/>
          </a:xfrm>
          <a:custGeom>
            <a:avLst/>
            <a:gdLst/>
            <a:ahLst/>
            <a:cxnLst/>
            <a:rect l="l" t="t" r="r" b="b"/>
            <a:pathLst>
              <a:path w="19375755" h="10237470">
                <a:moveTo>
                  <a:pt x="19375608" y="0"/>
                </a:moveTo>
                <a:lnTo>
                  <a:pt x="0" y="0"/>
                </a:lnTo>
                <a:lnTo>
                  <a:pt x="0" y="10237227"/>
                </a:lnTo>
                <a:lnTo>
                  <a:pt x="19375608" y="10237227"/>
                </a:lnTo>
                <a:lnTo>
                  <a:pt x="19375608" y="0"/>
                </a:lnTo>
                <a:close/>
              </a:path>
            </a:pathLst>
          </a:custGeom>
          <a:solidFill>
            <a:srgbClr val="104774"/>
          </a:solidFill>
        </p:spPr>
        <p:txBody>
          <a:bodyPr wrap="square" lIns="0" tIns="0" rIns="0" bIns="0" rtlCol="0"/>
          <a:lstStyle/>
          <a:p>
            <a:endParaRPr/>
          </a:p>
        </p:txBody>
      </p:sp>
      <p:sp>
        <p:nvSpPr>
          <p:cNvPr id="21" name="Text Placeholder 20">
            <a:extLst>
              <a:ext uri="{FF2B5EF4-FFF2-40B4-BE49-F238E27FC236}">
                <a16:creationId xmlns:a16="http://schemas.microsoft.com/office/drawing/2014/main" id="{C82DFB08-5370-9F80-5597-367541FF052F}"/>
              </a:ext>
            </a:extLst>
          </p:cNvPr>
          <p:cNvSpPr>
            <a:spLocks noGrp="1"/>
          </p:cNvSpPr>
          <p:nvPr>
            <p:ph type="body" sz="quarter" idx="12" hasCustomPrompt="1"/>
          </p:nvPr>
        </p:nvSpPr>
        <p:spPr>
          <a:xfrm>
            <a:off x="4155646" y="2911475"/>
            <a:ext cx="4800600" cy="2208213"/>
          </a:xfrm>
          <a:prstGeom prst="rect">
            <a:avLst/>
          </a:prstGeom>
        </p:spPr>
        <p:txBody>
          <a:bodyPr/>
          <a:lstStyle>
            <a:lvl1pPr>
              <a:defRPr sz="4050" b="1">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23" name="Text Placeholder 22">
            <a:extLst>
              <a:ext uri="{FF2B5EF4-FFF2-40B4-BE49-F238E27FC236}">
                <a16:creationId xmlns:a16="http://schemas.microsoft.com/office/drawing/2014/main" id="{0FEE2C06-7153-65B2-0803-91797D138631}"/>
              </a:ext>
            </a:extLst>
          </p:cNvPr>
          <p:cNvSpPr>
            <a:spLocks noGrp="1"/>
          </p:cNvSpPr>
          <p:nvPr>
            <p:ph type="body" sz="quarter" idx="13" hasCustomPrompt="1"/>
          </p:nvPr>
        </p:nvSpPr>
        <p:spPr>
          <a:xfrm>
            <a:off x="4155646" y="6211608"/>
            <a:ext cx="4800600" cy="2208213"/>
          </a:xfrm>
          <a:prstGeom prst="rect">
            <a:avLst/>
          </a:prstGeom>
        </p:spPr>
        <p:txBody>
          <a:bodyPr/>
          <a:lstStyle>
            <a:lvl1pPr>
              <a:defRPr sz="4050" b="1">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5" name="Holder 6">
            <a:extLst>
              <a:ext uri="{FF2B5EF4-FFF2-40B4-BE49-F238E27FC236}">
                <a16:creationId xmlns:a16="http://schemas.microsoft.com/office/drawing/2014/main" id="{ACEE9AE7-A8BB-8667-50C5-B6D1AD62AACD}"/>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6" name="Group 5">
            <a:extLst>
              <a:ext uri="{FF2B5EF4-FFF2-40B4-BE49-F238E27FC236}">
                <a16:creationId xmlns:a16="http://schemas.microsoft.com/office/drawing/2014/main" id="{BC1E36C7-21D7-335D-ABF9-F22AB338FA42}"/>
              </a:ext>
            </a:extLst>
          </p:cNvPr>
          <p:cNvGrpSpPr/>
          <p:nvPr userDrawn="1"/>
        </p:nvGrpSpPr>
        <p:grpSpPr>
          <a:xfrm>
            <a:off x="1240481" y="10713830"/>
            <a:ext cx="5763569" cy="595519"/>
            <a:chOff x="393193" y="10743874"/>
            <a:chExt cx="4739834" cy="369332"/>
          </a:xfrm>
        </p:grpSpPr>
        <p:pic>
          <p:nvPicPr>
            <p:cNvPr id="7" name="Picture 6" descr="Icon&#10;&#10;Description automatically generated">
              <a:extLst>
                <a:ext uri="{FF2B5EF4-FFF2-40B4-BE49-F238E27FC236}">
                  <a16:creationId xmlns:a16="http://schemas.microsoft.com/office/drawing/2014/main" id="{F5C6119E-26A2-2CFB-6AA7-E6A724972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9" name="TextBox 8">
              <a:extLst>
                <a:ext uri="{FF2B5EF4-FFF2-40B4-BE49-F238E27FC236}">
                  <a16:creationId xmlns:a16="http://schemas.microsoft.com/office/drawing/2014/main" id="{90971D65-87C2-436E-F17B-1EB0CEE33CDD}"/>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94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lv-LV"/>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1576513572"/>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r>
              <a:rPr lang="en-US" smtClean="0"/>
              <a:t>24/2/23</a:t>
            </a:r>
            <a:endParaRPr lang="en-LV" dirty="0"/>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200411942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r>
              <a:rPr lang="en-US" smtClean="0"/>
              <a:t>24/2/23</a:t>
            </a:r>
            <a:endParaRPr lang="en-LV" dirty="0"/>
          </a:p>
        </p:txBody>
      </p:sp>
      <p:sp>
        <p:nvSpPr>
          <p:cNvPr id="8" name="Footer Placeholder 7"/>
          <p:cNvSpPr>
            <a:spLocks noGrp="1"/>
          </p:cNvSpPr>
          <p:nvPr>
            <p:ph type="ftr" sz="quarter" idx="11"/>
          </p:nvPr>
        </p:nvSpPr>
        <p:spPr/>
        <p:txBody>
          <a:bodyPr/>
          <a:lstStyle/>
          <a:p>
            <a:endParaRPr lang="en-LV"/>
          </a:p>
        </p:txBody>
      </p:sp>
      <p:sp>
        <p:nvSpPr>
          <p:cNvPr id="9" name="Slide Number Placeholder 8"/>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45085369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Footer Placeholder 3"/>
          <p:cNvSpPr>
            <a:spLocks noGrp="1"/>
          </p:cNvSpPr>
          <p:nvPr>
            <p:ph type="ftr" sz="quarter" idx="11"/>
          </p:nvPr>
        </p:nvSpPr>
        <p:spPr/>
        <p:txBody>
          <a:bodyPr/>
          <a:lstStyle/>
          <a:p>
            <a:endParaRPr lang="en-LV"/>
          </a:p>
        </p:txBody>
      </p:sp>
      <p:sp>
        <p:nvSpPr>
          <p:cNvPr id="5" name="Slide Number Placeholder 4"/>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283708810"/>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Footer Placeholder 2"/>
          <p:cNvSpPr>
            <a:spLocks noGrp="1"/>
          </p:cNvSpPr>
          <p:nvPr>
            <p:ph type="ftr" sz="quarter" idx="11"/>
          </p:nvPr>
        </p:nvSpPr>
        <p:spPr/>
        <p:txBody>
          <a:bodyPr/>
          <a:lstStyle/>
          <a:p>
            <a:endParaRPr lang="en-LV"/>
          </a:p>
        </p:txBody>
      </p:sp>
      <p:sp>
        <p:nvSpPr>
          <p:cNvPr id="4" name="Slide Number Placeholder 3"/>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193968304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lv-LV"/>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24/2/23</a:t>
            </a:r>
            <a:endParaRPr lang="en-LV" dirty="0"/>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93950789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lv-LV"/>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lv-LV"/>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24/2/23</a:t>
            </a:r>
            <a:endParaRPr lang="en-LV" dirty="0"/>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511710716"/>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r>
              <a:rPr lang="en-US" smtClean="0"/>
              <a:t>24/2/23</a:t>
            </a:r>
            <a:endParaRPr lang="en-LV"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LV"/>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16667556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690" r:id="rId15"/>
    <p:sldLayoutId id="2147483667" r:id="rId16"/>
    <p:sldLayoutId id="2147483692" r:id="rId17"/>
    <p:sldLayoutId id="2147483669" r:id="rId18"/>
    <p:sldLayoutId id="2147483691" r:id="rId19"/>
    <p:sldLayoutId id="2147483672" r:id="rId20"/>
    <p:sldLayoutId id="2147483676" r:id="rId21"/>
    <p:sldLayoutId id="2147483682" r:id="rId22"/>
    <p:sldLayoutId id="2147483681" r:id="rId23"/>
    <p:sldLayoutId id="2147483689" r:id="rId24"/>
  </p:sldLayoutIdLst>
  <p:hf hdr="0" ftr="0"/>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lv-LV"/>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4ECB5-26AA-D0FB-79D2-1865829E41F6}"/>
              </a:ext>
            </a:extLst>
          </p:cNvPr>
          <p:cNvSpPr>
            <a:spLocks noGrp="1"/>
          </p:cNvSpPr>
          <p:nvPr>
            <p:ph type="sldNum" sz="quarter" idx="7"/>
          </p:nvPr>
        </p:nvSpPr>
        <p:spPr/>
        <p:txBody>
          <a:bodyPr/>
          <a:lstStyle/>
          <a:p>
            <a:fld id="{B6F15528-21DE-4FAA-801E-634DDDAF4B2B}" type="slidenum">
              <a:rPr lang="en-LV" smtClean="0"/>
              <a:pPr/>
              <a:t>1</a:t>
            </a:fld>
            <a:endParaRPr lang="en-LV" dirty="0"/>
          </a:p>
        </p:txBody>
      </p:sp>
      <p:sp>
        <p:nvSpPr>
          <p:cNvPr id="4" name="Date Placeholder 3">
            <a:extLst>
              <a:ext uri="{FF2B5EF4-FFF2-40B4-BE49-F238E27FC236}">
                <a16:creationId xmlns:a16="http://schemas.microsoft.com/office/drawing/2014/main" id="{B076A1F4-1FEF-A53A-A599-1BA035FD2D10}"/>
              </a:ext>
            </a:extLst>
          </p:cNvPr>
          <p:cNvSpPr>
            <a:spLocks noGrp="1"/>
          </p:cNvSpPr>
          <p:nvPr>
            <p:ph type="dt" sz="half" idx="6"/>
          </p:nvPr>
        </p:nvSpPr>
        <p:spPr>
          <a:xfrm>
            <a:off x="1212850" y="10379075"/>
            <a:ext cx="4623943" cy="565467"/>
          </a:xfrm>
        </p:spPr>
        <p:txBody>
          <a:bodyPr/>
          <a:lstStyle/>
          <a:p>
            <a:r>
              <a:rPr lang="lv-LV" sz="1600" dirty="0" smtClean="0"/>
              <a:t> </a:t>
            </a:r>
            <a:r>
              <a:rPr lang="ru-RU" sz="1600" dirty="0"/>
              <a:t>20</a:t>
            </a:r>
            <a:r>
              <a:rPr lang="en-US" sz="1600" dirty="0" smtClean="0"/>
              <a:t>2</a:t>
            </a:r>
            <a:r>
              <a:rPr lang="lv-LV" sz="1600" dirty="0" smtClean="0"/>
              <a:t>4/2025</a:t>
            </a:r>
            <a:endParaRPr lang="en-US" sz="1600" dirty="0"/>
          </a:p>
        </p:txBody>
      </p:sp>
      <p:sp>
        <p:nvSpPr>
          <p:cNvPr id="6" name="Прямоугольник: скругленные углы 3"/>
          <p:cNvSpPr/>
          <p:nvPr/>
        </p:nvSpPr>
        <p:spPr>
          <a:xfrm>
            <a:off x="12261850" y="2431647"/>
            <a:ext cx="6096000" cy="2678112"/>
          </a:xfrm>
          <a:prstGeom prst="roundRect">
            <a:avLst/>
          </a:prstGeom>
          <a:solidFill>
            <a:schemeClr val="bg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Прямоугольник 2"/>
          <p:cNvSpPr>
            <a:spLocks noChangeArrowheads="1"/>
          </p:cNvSpPr>
          <p:nvPr/>
        </p:nvSpPr>
        <p:spPr bwMode="auto">
          <a:xfrm>
            <a:off x="12952412" y="2878196"/>
            <a:ext cx="4714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FontTx/>
              <a:buNone/>
            </a:pPr>
            <a:r>
              <a:rPr lang="lv-LV" altLang="ru-RU" sz="6000" b="1" dirty="0">
                <a:solidFill>
                  <a:srgbClr val="000000"/>
                </a:solidFill>
                <a:latin typeface="Bookman Old Style" panose="02050604050505020204" pitchFamily="18" charset="0"/>
              </a:rPr>
              <a:t>Digitālais mārketings</a:t>
            </a:r>
          </a:p>
        </p:txBody>
      </p:sp>
      <p:sp>
        <p:nvSpPr>
          <p:cNvPr id="8" name="Rectangle 5"/>
          <p:cNvSpPr>
            <a:spLocks noChangeArrowheads="1"/>
          </p:cNvSpPr>
          <p:nvPr/>
        </p:nvSpPr>
        <p:spPr bwMode="auto">
          <a:xfrm>
            <a:off x="13112527" y="7940675"/>
            <a:ext cx="6275387" cy="1938992"/>
          </a:xfrm>
          <a:prstGeom prst="rect">
            <a:avLst/>
          </a:prstGeom>
          <a:noFill/>
          <a:ln w="9525" algn="ctr">
            <a:noFill/>
            <a:miter lim="800000"/>
            <a:headEnd/>
            <a:tailEnd/>
          </a:ln>
          <a:effectLst/>
        </p:spPr>
        <p:txBody>
          <a:bodyPr wrap="square">
            <a:spAutoFit/>
          </a:bodyPr>
          <a:lstStyle/>
          <a:p>
            <a:pPr eaLnBrk="1" hangingPunct="1">
              <a:defRPr/>
            </a:pPr>
            <a:r>
              <a:rPr lang="lv-LV" sz="4000" b="1" dirty="0">
                <a:solidFill>
                  <a:srgbClr val="F6C02B"/>
                </a:solidFill>
                <a:latin typeface="Arial" charset="0"/>
              </a:rPr>
              <a:t>Pasniedzēja</a:t>
            </a:r>
            <a:r>
              <a:rPr lang="ru-RU" sz="4000" b="1" dirty="0">
                <a:solidFill>
                  <a:srgbClr val="F6C02B"/>
                </a:solidFill>
                <a:latin typeface="Arial" charset="0"/>
              </a:rPr>
              <a:t>:</a:t>
            </a:r>
          </a:p>
          <a:p>
            <a:pPr eaLnBrk="1" hangingPunct="1">
              <a:defRPr/>
            </a:pPr>
            <a:r>
              <a:rPr lang="lv-LV" sz="4000" b="1" dirty="0" smtClean="0">
                <a:solidFill>
                  <a:srgbClr val="F6C02B"/>
                </a:solidFill>
                <a:latin typeface="Arial" charset="0"/>
              </a:rPr>
              <a:t>Veronika Siliņeviča</a:t>
            </a:r>
            <a:endParaRPr lang="ru-RU" sz="4000" b="1" dirty="0">
              <a:solidFill>
                <a:srgbClr val="F6C02B"/>
              </a:solidFill>
              <a:latin typeface="Arial" charset="0"/>
            </a:endParaRPr>
          </a:p>
          <a:p>
            <a:pPr eaLnBrk="1" hangingPunct="1">
              <a:defRPr/>
            </a:pPr>
            <a:r>
              <a:rPr lang="lv-LV" sz="4000" b="1" dirty="0" err="1" smtClean="0">
                <a:solidFill>
                  <a:srgbClr val="F6C02B"/>
                </a:solidFill>
                <a:latin typeface="Arial" charset="0"/>
              </a:rPr>
              <a:t>Silinevica.V</a:t>
            </a:r>
            <a:r>
              <a:rPr lang="en-US" sz="4000" b="1" dirty="0" smtClean="0">
                <a:solidFill>
                  <a:srgbClr val="F6C02B"/>
                </a:solidFill>
                <a:latin typeface="Arial" charset="0"/>
              </a:rPr>
              <a:t>@tsi.lv</a:t>
            </a:r>
            <a:endParaRPr lang="en-US" sz="4000" b="1" dirty="0">
              <a:solidFill>
                <a:srgbClr val="F6C02B"/>
              </a:solidFill>
              <a:latin typeface="Arial" charset="0"/>
            </a:endParaRPr>
          </a:p>
        </p:txBody>
      </p:sp>
      <p:pic>
        <p:nvPicPr>
          <p:cNvPr id="9" name="Picture 8"/>
          <p:cNvPicPr>
            <a:picLocks noChangeAspect="1"/>
          </p:cNvPicPr>
          <p:nvPr/>
        </p:nvPicPr>
        <p:blipFill>
          <a:blip r:embed="rId2"/>
          <a:stretch>
            <a:fillRect/>
          </a:stretch>
        </p:blipFill>
        <p:spPr>
          <a:xfrm>
            <a:off x="1898650" y="3467100"/>
            <a:ext cx="8381999" cy="5845175"/>
          </a:xfrm>
          <a:prstGeom prst="rect">
            <a:avLst/>
          </a:prstGeom>
        </p:spPr>
      </p:pic>
      <p:sp>
        <p:nvSpPr>
          <p:cNvPr id="10" name="Прямоугольник: скругленные углы 3"/>
          <p:cNvSpPr/>
          <p:nvPr/>
        </p:nvSpPr>
        <p:spPr>
          <a:xfrm>
            <a:off x="12952412" y="5945665"/>
            <a:ext cx="5056790" cy="1995010"/>
          </a:xfrm>
          <a:prstGeom prst="roundRect">
            <a:avLst/>
          </a:prstGeom>
          <a:solidFill>
            <a:schemeClr val="bg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2"/>
          <p:cNvSpPr>
            <a:spLocks noChangeArrowheads="1"/>
          </p:cNvSpPr>
          <p:nvPr/>
        </p:nvSpPr>
        <p:spPr bwMode="auto">
          <a:xfrm>
            <a:off x="13798153" y="6527672"/>
            <a:ext cx="30233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FontTx/>
              <a:buNone/>
            </a:pPr>
            <a:r>
              <a:rPr lang="lv-LV" altLang="ru-RU" sz="4800" b="1" dirty="0" smtClean="0">
                <a:solidFill>
                  <a:srgbClr val="0070C0"/>
                </a:solidFill>
                <a:latin typeface="Bookman Old Style" panose="02050604050505020204" pitchFamily="18" charset="0"/>
              </a:rPr>
              <a:t>2.Tēma</a:t>
            </a:r>
            <a:endParaRPr lang="lv-LV" altLang="ru-RU" sz="4800" b="1"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83091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318756"/>
          </a:xfrm>
        </p:spPr>
        <p:txBody>
          <a:bodyPr>
            <a:noAutofit/>
          </a:bodyPr>
          <a:lstStyle/>
          <a:p>
            <a:pPr algn="ctr"/>
            <a:r>
              <a:rPr lang="lv-LV" sz="6000" spc="-20" dirty="0">
                <a:solidFill>
                  <a:srgbClr val="0070C0"/>
                </a:solidFill>
                <a:latin typeface="Times New Roman" panose="02020603050405020304" pitchFamily="18" charset="0"/>
                <a:cs typeface="Times New Roman" panose="02020603050405020304" pitchFamily="18" charset="0"/>
              </a:rPr>
              <a:t>Kā tirgus izpēte ietekmē digitālā mārketinga lēmumus</a:t>
            </a:r>
            <a:endParaRPr lang="lv-LV" sz="5400" dirty="0"/>
          </a:p>
        </p:txBody>
      </p:sp>
      <p:sp>
        <p:nvSpPr>
          <p:cNvPr id="3" name="Content Placeholder 2"/>
          <p:cNvSpPr>
            <a:spLocks noGrp="1"/>
          </p:cNvSpPr>
          <p:nvPr>
            <p:ph idx="1"/>
          </p:nvPr>
        </p:nvSpPr>
        <p:spPr>
          <a:xfrm>
            <a:off x="679450" y="1920875"/>
            <a:ext cx="18042493" cy="8265395"/>
          </a:xfrm>
        </p:spPr>
        <p:txBody>
          <a:bodyPr>
            <a:normAutofit fontScale="32500" lnSpcReduction="20000"/>
          </a:bodyPr>
          <a:lstStyle/>
          <a:p>
            <a:pPr marL="12065" marR="5080" indent="0" algn="ctr">
              <a:lnSpc>
                <a:spcPct val="100000"/>
              </a:lnSpc>
              <a:spcBef>
                <a:spcPts val="535"/>
              </a:spcBef>
              <a:buNone/>
            </a:pPr>
            <a:r>
              <a:rPr lang="lv-LV" sz="6600" spc="-20" dirty="0" smtClean="0">
                <a:solidFill>
                  <a:srgbClr val="0070C0"/>
                </a:solidFill>
                <a:latin typeface="Times New Roman" panose="02020603050405020304" pitchFamily="18" charset="0"/>
                <a:cs typeface="Times New Roman" panose="02020603050405020304" pitchFamily="18" charset="0"/>
              </a:rPr>
              <a:t>.</a:t>
            </a:r>
          </a:p>
          <a:p>
            <a:pPr marL="12065" marR="5080" indent="0">
              <a:lnSpc>
                <a:spcPct val="100000"/>
              </a:lnSpc>
              <a:spcBef>
                <a:spcPts val="535"/>
              </a:spcBef>
              <a:buNone/>
            </a:pPr>
            <a:r>
              <a:rPr lang="lv-LV" sz="11100" spc="-20" dirty="0" smtClean="0">
                <a:latin typeface="Times New Roman" panose="02020603050405020304" pitchFamily="18" charset="0"/>
                <a:cs typeface="Times New Roman" panose="02020603050405020304" pitchFamily="18" charset="0"/>
              </a:rPr>
              <a:t>Tirgus </a:t>
            </a:r>
            <a:r>
              <a:rPr lang="lv-LV" sz="11100" spc="-20" dirty="0">
                <a:latin typeface="Times New Roman" panose="02020603050405020304" pitchFamily="18" charset="0"/>
                <a:cs typeface="Times New Roman" panose="02020603050405020304" pitchFamily="18" charset="0"/>
              </a:rPr>
              <a:t>izpēte sniedz datus un ieskatu, lai pieņemtu </a:t>
            </a:r>
            <a:r>
              <a:rPr lang="lv-LV" sz="11100" u="sng" spc="-20" dirty="0">
                <a:latin typeface="Times New Roman" panose="02020603050405020304" pitchFamily="18" charset="0"/>
                <a:cs typeface="Times New Roman" panose="02020603050405020304" pitchFamily="18" charset="0"/>
              </a:rPr>
              <a:t>pamatotus digitālā mārketinga lēmumus</a:t>
            </a:r>
            <a:r>
              <a:rPr lang="lv-LV" sz="11100" spc="-20" dirty="0">
                <a:latin typeface="Times New Roman" panose="02020603050405020304" pitchFamily="18" charset="0"/>
                <a:cs typeface="Times New Roman" panose="02020603050405020304" pitchFamily="18" charset="0"/>
              </a:rPr>
              <a:t>.</a:t>
            </a:r>
          </a:p>
          <a:p>
            <a:pPr marL="12065" marR="5080" indent="0">
              <a:lnSpc>
                <a:spcPct val="100000"/>
              </a:lnSpc>
              <a:spcBef>
                <a:spcPts val="535"/>
              </a:spcBef>
              <a:buNone/>
            </a:pPr>
            <a:endParaRPr lang="lv-LV" sz="11100" spc="-20" dirty="0">
              <a:latin typeface="Times New Roman" panose="02020603050405020304" pitchFamily="18" charset="0"/>
              <a:cs typeface="Times New Roman" panose="02020603050405020304" pitchFamily="18" charset="0"/>
            </a:endParaRPr>
          </a:p>
          <a:p>
            <a:pPr marL="12065" marR="5080" indent="0">
              <a:lnSpc>
                <a:spcPct val="100000"/>
              </a:lnSpc>
              <a:spcBef>
                <a:spcPts val="535"/>
              </a:spcBef>
              <a:buNone/>
            </a:pPr>
            <a:r>
              <a:rPr lang="lv-LV" sz="11100" spc="-20" dirty="0">
                <a:latin typeface="Times New Roman" panose="02020603050405020304" pitchFamily="18" charset="0"/>
                <a:cs typeface="Times New Roman" panose="02020603050405020304" pitchFamily="18" charset="0"/>
              </a:rPr>
              <a:t>Tas palīdz uzņēmumiem izprast </a:t>
            </a:r>
            <a:r>
              <a:rPr lang="lv-LV" sz="11100" u="sng" spc="-20" dirty="0">
                <a:latin typeface="Times New Roman" panose="02020603050405020304" pitchFamily="18" charset="0"/>
                <a:cs typeface="Times New Roman" panose="02020603050405020304" pitchFamily="18" charset="0"/>
              </a:rPr>
              <a:t>patērētāju uzvedību, vēlmes un ietekmi dažādos digitālajos kanālos.</a:t>
            </a:r>
          </a:p>
          <a:p>
            <a:pPr marL="12065" marR="5080" indent="0">
              <a:lnSpc>
                <a:spcPct val="100000"/>
              </a:lnSpc>
              <a:spcBef>
                <a:spcPts val="535"/>
              </a:spcBef>
              <a:buNone/>
            </a:pPr>
            <a:endParaRPr lang="lv-LV" sz="11100" spc="-20" dirty="0">
              <a:latin typeface="Times New Roman" panose="02020603050405020304" pitchFamily="18" charset="0"/>
              <a:cs typeface="Times New Roman" panose="02020603050405020304" pitchFamily="18" charset="0"/>
            </a:endParaRPr>
          </a:p>
          <a:p>
            <a:pPr marL="12065" marR="5080" indent="0">
              <a:lnSpc>
                <a:spcPct val="100000"/>
              </a:lnSpc>
              <a:spcBef>
                <a:spcPts val="535"/>
              </a:spcBef>
              <a:buNone/>
            </a:pPr>
            <a:r>
              <a:rPr lang="lv-LV" sz="11100" spc="-20" dirty="0">
                <a:latin typeface="Times New Roman" panose="02020603050405020304" pitchFamily="18" charset="0"/>
                <a:cs typeface="Times New Roman" panose="02020603050405020304" pitchFamily="18" charset="0"/>
              </a:rPr>
              <a:t>Šī informācija ļauj uzņēmumiem </a:t>
            </a:r>
            <a:r>
              <a:rPr lang="lv-LV" sz="11100" u="sng" spc="-20" dirty="0">
                <a:latin typeface="Times New Roman" panose="02020603050405020304" pitchFamily="18" charset="0"/>
                <a:cs typeface="Times New Roman" panose="02020603050405020304" pitchFamily="18" charset="0"/>
              </a:rPr>
              <a:t>izstrādāt efektīvas mārketinga stratēģijas </a:t>
            </a:r>
            <a:r>
              <a:rPr lang="lv-LV" sz="11100" spc="-20" dirty="0">
                <a:latin typeface="Times New Roman" panose="02020603050405020304" pitchFamily="18" charset="0"/>
                <a:cs typeface="Times New Roman" panose="02020603050405020304" pitchFamily="18" charset="0"/>
              </a:rPr>
              <a:t>un optimāli sadalīt resursus.</a:t>
            </a:r>
          </a:p>
          <a:p>
            <a:pPr marL="12065" marR="5080" indent="0">
              <a:lnSpc>
                <a:spcPct val="100000"/>
              </a:lnSpc>
              <a:spcBef>
                <a:spcPts val="535"/>
              </a:spcBef>
              <a:buNone/>
            </a:pPr>
            <a:endParaRPr lang="lv-LV" sz="11100" spc="-20" dirty="0">
              <a:latin typeface="Times New Roman" panose="02020603050405020304" pitchFamily="18" charset="0"/>
              <a:cs typeface="Times New Roman" panose="02020603050405020304" pitchFamily="18" charset="0"/>
            </a:endParaRPr>
          </a:p>
          <a:p>
            <a:pPr marL="12065" marR="5080" indent="0">
              <a:lnSpc>
                <a:spcPct val="100000"/>
              </a:lnSpc>
              <a:spcBef>
                <a:spcPts val="535"/>
              </a:spcBef>
              <a:buNone/>
            </a:pPr>
            <a:r>
              <a:rPr lang="lv-LV" sz="11100" spc="-20" dirty="0">
                <a:latin typeface="Times New Roman" panose="02020603050405020304" pitchFamily="18" charset="0"/>
                <a:cs typeface="Times New Roman" panose="02020603050405020304" pitchFamily="18" charset="0"/>
              </a:rPr>
              <a:t>Piemēram, tirgus izpēte var palīdzēt uzņēmumiem noteikt </a:t>
            </a:r>
            <a:r>
              <a:rPr lang="lv-LV" sz="11100" u="sng" spc="-20" dirty="0">
                <a:latin typeface="Times New Roman" panose="02020603050405020304" pitchFamily="18" charset="0"/>
                <a:cs typeface="Times New Roman" panose="02020603050405020304" pitchFamily="18" charset="0"/>
              </a:rPr>
              <a:t>efektīvākos digitālā mārketinga kanālus</a:t>
            </a:r>
            <a:r>
              <a:rPr lang="lv-LV" sz="11100" spc="-20" dirty="0">
                <a:latin typeface="Times New Roman" panose="02020603050405020304" pitchFamily="18" charset="0"/>
                <a:cs typeface="Times New Roman" panose="02020603050405020304" pitchFamily="18" charset="0"/>
              </a:rPr>
              <a:t>, lai sasniegtu mērķauditoriju.</a:t>
            </a:r>
          </a:p>
          <a:p>
            <a:pPr marL="12065" marR="5080" indent="0">
              <a:lnSpc>
                <a:spcPct val="100000"/>
              </a:lnSpc>
              <a:spcBef>
                <a:spcPts val="535"/>
              </a:spcBef>
              <a:buNone/>
            </a:pPr>
            <a:endParaRPr lang="lv-LV" sz="11100" spc="-20" dirty="0">
              <a:latin typeface="Times New Roman" panose="02020603050405020304" pitchFamily="18" charset="0"/>
              <a:cs typeface="Times New Roman" panose="02020603050405020304" pitchFamily="18" charset="0"/>
            </a:endParaRPr>
          </a:p>
          <a:p>
            <a:pPr marL="12065" marR="5080" indent="0">
              <a:lnSpc>
                <a:spcPct val="100000"/>
              </a:lnSpc>
              <a:spcBef>
                <a:spcPts val="535"/>
              </a:spcBef>
              <a:buNone/>
            </a:pPr>
            <a:r>
              <a:rPr lang="lv-LV" sz="11100" spc="-20" dirty="0">
                <a:latin typeface="Times New Roman" panose="02020603050405020304" pitchFamily="18" charset="0"/>
                <a:cs typeface="Times New Roman" panose="02020603050405020304" pitchFamily="18" charset="0"/>
              </a:rPr>
              <a:t>Analizējot demogrāfiskos un </a:t>
            </a:r>
            <a:r>
              <a:rPr lang="lv-LV" sz="11100" spc="-20" dirty="0" err="1">
                <a:latin typeface="Times New Roman" panose="02020603050405020304" pitchFamily="18" charset="0"/>
                <a:cs typeface="Times New Roman" panose="02020603050405020304" pitchFamily="18" charset="0"/>
              </a:rPr>
              <a:t>psihogrāfiskos</a:t>
            </a:r>
            <a:r>
              <a:rPr lang="lv-LV" sz="11100" spc="-20" dirty="0">
                <a:latin typeface="Times New Roman" panose="02020603050405020304" pitchFamily="18" charset="0"/>
                <a:cs typeface="Times New Roman" panose="02020603050405020304" pitchFamily="18" charset="0"/>
              </a:rPr>
              <a:t> datus, uzņēmumi var noteikt, kuras </a:t>
            </a:r>
            <a:r>
              <a:rPr lang="lv-LV" sz="11100" u="sng" spc="-20" dirty="0">
                <a:latin typeface="Times New Roman" panose="02020603050405020304" pitchFamily="18" charset="0"/>
                <a:cs typeface="Times New Roman" panose="02020603050405020304" pitchFamily="18" charset="0"/>
              </a:rPr>
              <a:t>platformas </a:t>
            </a:r>
            <a:r>
              <a:rPr lang="lv-LV" sz="11100" spc="-20" dirty="0">
                <a:latin typeface="Times New Roman" panose="02020603050405020304" pitchFamily="18" charset="0"/>
                <a:cs typeface="Times New Roman" panose="02020603050405020304" pitchFamily="18" charset="0"/>
              </a:rPr>
              <a:t>bieži izmanto to potenciālie klienti, un attiecīgi pielāgot savus centienus.</a:t>
            </a:r>
          </a:p>
          <a:p>
            <a:pPr marL="12065" marR="5080" indent="0">
              <a:lnSpc>
                <a:spcPct val="100000"/>
              </a:lnSpc>
              <a:spcBef>
                <a:spcPts val="535"/>
              </a:spcBef>
              <a:buNone/>
            </a:pPr>
            <a:endParaRPr lang="lv-LV" sz="11100" spc="-20" dirty="0">
              <a:latin typeface="Times New Roman" panose="02020603050405020304" pitchFamily="18" charset="0"/>
              <a:cs typeface="Times New Roman" panose="02020603050405020304" pitchFamily="18" charset="0"/>
            </a:endParaRPr>
          </a:p>
          <a:p>
            <a:pPr marL="12065" marR="5080" indent="0">
              <a:lnSpc>
                <a:spcPct val="100000"/>
              </a:lnSpc>
              <a:spcBef>
                <a:spcPts val="535"/>
              </a:spcBef>
              <a:buNone/>
            </a:pPr>
            <a:r>
              <a:rPr lang="lv-LV" sz="11100" spc="-20" dirty="0">
                <a:latin typeface="Times New Roman" panose="02020603050405020304" pitchFamily="18" charset="0"/>
                <a:cs typeface="Times New Roman" panose="02020603050405020304" pitchFamily="18" charset="0"/>
              </a:rPr>
              <a:t>Tas ļauj īstenot </a:t>
            </a:r>
            <a:r>
              <a:rPr lang="lv-LV" sz="11100" u="sng" spc="-20" dirty="0">
                <a:latin typeface="Times New Roman" panose="02020603050405020304" pitchFamily="18" charset="0"/>
                <a:cs typeface="Times New Roman" panose="02020603050405020304" pitchFamily="18" charset="0"/>
              </a:rPr>
              <a:t>mērķtiecīgas un rentablas mārketinga kampaņas</a:t>
            </a:r>
            <a:r>
              <a:rPr lang="lv-LV" sz="11100" spc="-20" dirty="0">
                <a:latin typeface="Times New Roman" panose="02020603050405020304" pitchFamily="18" charset="0"/>
                <a:cs typeface="Times New Roman" panose="02020603050405020304" pitchFamily="18" charset="0"/>
              </a:rPr>
              <a:t>, maksimāli palielinot ieguldījumu atdevi.</a:t>
            </a:r>
            <a:endParaRPr lang="lv-LV" sz="111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10</a:t>
            </a:fld>
            <a:endParaRPr lang="en-LV" dirty="0"/>
          </a:p>
        </p:txBody>
      </p:sp>
    </p:spTree>
    <p:extLst>
      <p:ext uri="{BB962C8B-B14F-4D97-AF65-F5344CB8AC3E}">
        <p14:creationId xmlns:p14="http://schemas.microsoft.com/office/powerpoint/2010/main" val="71861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0" y="3444875"/>
            <a:ext cx="17339786" cy="2185952"/>
          </a:xfrm>
        </p:spPr>
        <p:txBody>
          <a:bodyPr>
            <a:normAutofit/>
          </a:bodyPr>
          <a:lstStyle/>
          <a:p>
            <a:pPr lvl="0" algn="ctr" defTabSz="914400">
              <a:lnSpc>
                <a:spcPct val="150000"/>
              </a:lnSpc>
              <a:spcBef>
                <a:spcPts val="0"/>
              </a:spcBef>
            </a:pPr>
            <a:r>
              <a:rPr lang="lv-LV" sz="6600" dirty="0">
                <a:solidFill>
                  <a:srgbClr val="0070C0"/>
                </a:solidFill>
                <a:latin typeface="Times New Roman" panose="02020603050405020304" pitchFamily="18" charset="0"/>
                <a:ea typeface="+mn-ea"/>
                <a:cs typeface="Times New Roman" panose="02020603050405020304" pitchFamily="18" charset="0"/>
              </a:rPr>
              <a:t>Kā izskatās pētījumi digitālajā mārketingā?</a:t>
            </a:r>
            <a:endParaRPr lang="lv-LV" sz="6600" dirty="0">
              <a:solidFill>
                <a:srgbClr val="0070C0"/>
              </a:solidFill>
              <a:latin typeface="Times New Roman" panose="02020603050405020304" pitchFamily="18" charset="0"/>
              <a:ea typeface="+mn-ea"/>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11</a:t>
            </a:fld>
            <a:endParaRPr lang="en-LV" dirty="0"/>
          </a:p>
        </p:txBody>
      </p:sp>
    </p:spTree>
    <p:extLst>
      <p:ext uri="{BB962C8B-B14F-4D97-AF65-F5344CB8AC3E}">
        <p14:creationId xmlns:p14="http://schemas.microsoft.com/office/powerpoint/2010/main" val="65211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EEA57A-62B1-F74C-B461-1BD839311FE3}" type="slidenum">
              <a:rPr lang="en-LV" smtClean="0"/>
              <a:pPr/>
              <a:t>12</a:t>
            </a:fld>
            <a:endParaRPr lang="en-LV" dirty="0"/>
          </a:p>
        </p:txBody>
      </p:sp>
      <p:sp>
        <p:nvSpPr>
          <p:cNvPr id="4" name="object 2"/>
          <p:cNvSpPr txBox="1">
            <a:spLocks/>
          </p:cNvSpPr>
          <p:nvPr/>
        </p:nvSpPr>
        <p:spPr>
          <a:xfrm>
            <a:off x="2203450" y="930275"/>
            <a:ext cx="15621000" cy="1111843"/>
          </a:xfrm>
          <a:prstGeom prst="rect">
            <a:avLst/>
          </a:prstGeom>
        </p:spPr>
        <p:txBody>
          <a:bodyPr vert="horz" wrap="square" lIns="0" tIns="95250" rIns="0" bIns="0" rtlCol="0">
            <a:spAutoFit/>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pPr marL="12700" marR="5080" algn="ctr">
              <a:lnSpc>
                <a:spcPct val="100000"/>
              </a:lnSpc>
              <a:spcBef>
                <a:spcPts val="750"/>
              </a:spcBef>
            </a:pPr>
            <a:r>
              <a:rPr lang="lv-LV" sz="6600" spc="-70" dirty="0" smtClean="0">
                <a:solidFill>
                  <a:schemeClr val="accent5">
                    <a:lumMod val="75000"/>
                  </a:schemeClr>
                </a:solidFill>
                <a:latin typeface="Times New Roman" panose="02020603050405020304" pitchFamily="18" charset="0"/>
                <a:cs typeface="Times New Roman" panose="02020603050405020304" pitchFamily="18" charset="0"/>
              </a:rPr>
              <a:t>Digitālā mārketinga</a:t>
            </a:r>
            <a:r>
              <a:rPr lang="lv-LV" sz="6600" spc="-195" dirty="0" smtClean="0">
                <a:solidFill>
                  <a:schemeClr val="accent5">
                    <a:lumMod val="75000"/>
                  </a:schemeClr>
                </a:solidFill>
                <a:latin typeface="Times New Roman" panose="02020603050405020304" pitchFamily="18" charset="0"/>
                <a:cs typeface="Times New Roman" panose="02020603050405020304" pitchFamily="18" charset="0"/>
              </a:rPr>
              <a:t> </a:t>
            </a:r>
            <a:r>
              <a:rPr lang="lv-LV" sz="6600" spc="-55" dirty="0" smtClean="0">
                <a:solidFill>
                  <a:schemeClr val="accent5">
                    <a:lumMod val="75000"/>
                  </a:schemeClr>
                </a:solidFill>
                <a:latin typeface="Times New Roman" panose="02020603050405020304" pitchFamily="18" charset="0"/>
                <a:cs typeface="Times New Roman" panose="02020603050405020304" pitchFamily="18" charset="0"/>
              </a:rPr>
              <a:t>galvenais</a:t>
            </a:r>
            <a:r>
              <a:rPr lang="lv-LV" sz="6600" spc="-175" dirty="0" smtClean="0">
                <a:solidFill>
                  <a:schemeClr val="accent5">
                    <a:lumMod val="75000"/>
                  </a:schemeClr>
                </a:solidFill>
                <a:latin typeface="Times New Roman" panose="02020603050405020304" pitchFamily="18" charset="0"/>
                <a:cs typeface="Times New Roman" panose="02020603050405020304" pitchFamily="18" charset="0"/>
              </a:rPr>
              <a:t> </a:t>
            </a:r>
            <a:r>
              <a:rPr lang="lv-LV" sz="6600" spc="-10" dirty="0" smtClean="0">
                <a:solidFill>
                  <a:schemeClr val="accent5">
                    <a:lumMod val="75000"/>
                  </a:schemeClr>
                </a:solidFill>
                <a:latin typeface="Times New Roman" panose="02020603050405020304" pitchFamily="18" charset="0"/>
                <a:cs typeface="Times New Roman" panose="02020603050405020304" pitchFamily="18" charset="0"/>
              </a:rPr>
              <a:t>pētījumu </a:t>
            </a:r>
            <a:r>
              <a:rPr lang="lv-LV" sz="6600" u="sng" spc="-10" dirty="0" smtClean="0">
                <a:solidFill>
                  <a:schemeClr val="accent5">
                    <a:lumMod val="75000"/>
                  </a:schemeClr>
                </a:solidFill>
                <a:latin typeface="Times New Roman" panose="02020603050405020304" pitchFamily="18" charset="0"/>
                <a:cs typeface="Times New Roman" panose="02020603050405020304" pitchFamily="18" charset="0"/>
              </a:rPr>
              <a:t>objekts</a:t>
            </a:r>
            <a:endParaRPr lang="lv-LV" sz="6600" u="sng" spc="-1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5" name="object 3"/>
          <p:cNvPicPr/>
          <p:nvPr/>
        </p:nvPicPr>
        <p:blipFill>
          <a:blip r:embed="rId2" cstate="print"/>
          <a:stretch>
            <a:fillRect/>
          </a:stretch>
        </p:blipFill>
        <p:spPr>
          <a:xfrm>
            <a:off x="5905580" y="3063876"/>
            <a:ext cx="7727870" cy="6400800"/>
          </a:xfrm>
          <a:prstGeom prst="rect">
            <a:avLst/>
          </a:prstGeom>
        </p:spPr>
      </p:pic>
      <p:sp>
        <p:nvSpPr>
          <p:cNvPr id="6" name="object 5"/>
          <p:cNvSpPr txBox="1">
            <a:spLocks/>
          </p:cNvSpPr>
          <p:nvPr/>
        </p:nvSpPr>
        <p:spPr>
          <a:xfrm>
            <a:off x="12682221" y="9010447"/>
            <a:ext cx="373379" cy="280670"/>
          </a:xfrm>
          <a:prstGeom prst="rect">
            <a:avLst/>
          </a:prstGeom>
        </p:spPr>
        <p:txBody>
          <a:bodyPr vert="horz" wrap="square" lIns="0" tIns="55473" rIns="0" bIns="0" rtlCol="0">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8110">
              <a:lnSpc>
                <a:spcPts val="1650"/>
              </a:lnSpc>
            </a:pPr>
            <a:fld id="{81D60167-4931-47E6-BA6A-407CBD079E47}" type="slidenum">
              <a:rPr lang="lv-LV" spc="-25" smtClean="0"/>
              <a:pPr marL="118110">
                <a:lnSpc>
                  <a:spcPts val="1650"/>
                </a:lnSpc>
              </a:pPr>
              <a:t>12</a:t>
            </a:fld>
            <a:endParaRPr lang="lv-LV" spc="-25" dirty="0"/>
          </a:p>
        </p:txBody>
      </p:sp>
    </p:spTree>
    <p:extLst>
      <p:ext uri="{BB962C8B-B14F-4D97-AF65-F5344CB8AC3E}">
        <p14:creationId xmlns:p14="http://schemas.microsoft.com/office/powerpoint/2010/main" val="148230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spc="-70" dirty="0" smtClean="0">
                <a:solidFill>
                  <a:schemeClr val="accent5">
                    <a:lumMod val="75000"/>
                  </a:schemeClr>
                </a:solidFill>
                <a:latin typeface="Times New Roman" panose="02020603050405020304" pitchFamily="18" charset="0"/>
                <a:cs typeface="Times New Roman" panose="02020603050405020304" pitchFamily="18" charset="0"/>
              </a:rPr>
              <a:t>Digitālā mārketinga</a:t>
            </a:r>
            <a:r>
              <a:rPr lang="lv-LV" sz="6600" spc="-195" dirty="0" smtClean="0">
                <a:solidFill>
                  <a:schemeClr val="accent5">
                    <a:lumMod val="75000"/>
                  </a:schemeClr>
                </a:solidFill>
                <a:latin typeface="Times New Roman" panose="02020603050405020304" pitchFamily="18" charset="0"/>
                <a:cs typeface="Times New Roman" panose="02020603050405020304" pitchFamily="18" charset="0"/>
              </a:rPr>
              <a:t> </a:t>
            </a:r>
            <a:r>
              <a:rPr lang="lv-LV" sz="6600" spc="-40" dirty="0">
                <a:solidFill>
                  <a:schemeClr val="accent5">
                    <a:lumMod val="75000"/>
                  </a:schemeClr>
                </a:solidFill>
                <a:latin typeface="Times New Roman" panose="02020603050405020304" pitchFamily="18" charset="0"/>
                <a:cs typeface="Times New Roman" panose="02020603050405020304" pitchFamily="18" charset="0"/>
              </a:rPr>
              <a:t>pētījumu</a:t>
            </a:r>
            <a:r>
              <a:rPr lang="lv-LV" sz="6600" spc="-185" dirty="0">
                <a:solidFill>
                  <a:schemeClr val="accent5">
                    <a:lumMod val="75000"/>
                  </a:schemeClr>
                </a:solidFill>
                <a:latin typeface="Times New Roman" panose="02020603050405020304" pitchFamily="18" charset="0"/>
                <a:cs typeface="Times New Roman" panose="02020603050405020304" pitchFamily="18" charset="0"/>
              </a:rPr>
              <a:t> </a:t>
            </a:r>
            <a:r>
              <a:rPr lang="lv-LV" sz="6600" spc="-10" dirty="0">
                <a:solidFill>
                  <a:schemeClr val="accent5">
                    <a:lumMod val="75000"/>
                  </a:schemeClr>
                </a:solidFill>
                <a:latin typeface="Times New Roman" panose="02020603050405020304" pitchFamily="18" charset="0"/>
                <a:cs typeface="Times New Roman" panose="02020603050405020304" pitchFamily="18" charset="0"/>
              </a:rPr>
              <a:t>process</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13</a:t>
            </a:fld>
            <a:endParaRPr lang="en-LV" dirty="0"/>
          </a:p>
        </p:txBody>
      </p:sp>
      <p:pic>
        <p:nvPicPr>
          <p:cNvPr id="6" name="Picture 5"/>
          <p:cNvPicPr>
            <a:picLocks noChangeAspect="1"/>
          </p:cNvPicPr>
          <p:nvPr/>
        </p:nvPicPr>
        <p:blipFill>
          <a:blip r:embed="rId2"/>
          <a:stretch>
            <a:fillRect/>
          </a:stretch>
        </p:blipFill>
        <p:spPr>
          <a:xfrm>
            <a:off x="2437821" y="2441172"/>
            <a:ext cx="14167429" cy="6947303"/>
          </a:xfrm>
          <a:prstGeom prst="rect">
            <a:avLst/>
          </a:prstGeom>
        </p:spPr>
      </p:pic>
    </p:spTree>
    <p:extLst>
      <p:ext uri="{BB962C8B-B14F-4D97-AF65-F5344CB8AC3E}">
        <p14:creationId xmlns:p14="http://schemas.microsoft.com/office/powerpoint/2010/main" val="361968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spc="-35" dirty="0">
                <a:solidFill>
                  <a:schemeClr val="accent5">
                    <a:lumMod val="75000"/>
                  </a:schemeClr>
                </a:solidFill>
                <a:latin typeface="Times New Roman" panose="02020603050405020304" pitchFamily="18" charset="0"/>
                <a:cs typeface="Times New Roman" panose="02020603050405020304" pitchFamily="18" charset="0"/>
              </a:rPr>
              <a:t>Pētījumu</a:t>
            </a:r>
            <a:r>
              <a:rPr lang="lv-LV" sz="6600" spc="-229" dirty="0">
                <a:solidFill>
                  <a:schemeClr val="accent5">
                    <a:lumMod val="75000"/>
                  </a:schemeClr>
                </a:solidFill>
                <a:latin typeface="Times New Roman" panose="02020603050405020304" pitchFamily="18" charset="0"/>
                <a:cs typeface="Times New Roman" panose="02020603050405020304" pitchFamily="18" charset="0"/>
              </a:rPr>
              <a:t> </a:t>
            </a:r>
            <a:r>
              <a:rPr lang="lv-LV" sz="6600" spc="-20" dirty="0">
                <a:solidFill>
                  <a:schemeClr val="accent5">
                    <a:lumMod val="75000"/>
                  </a:schemeClr>
                </a:solidFill>
                <a:latin typeface="Times New Roman" panose="02020603050405020304" pitchFamily="18" charset="0"/>
                <a:cs typeface="Times New Roman" panose="02020603050405020304" pitchFamily="18" charset="0"/>
              </a:rPr>
              <a:t>process</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14</a:t>
            </a:fld>
            <a:endParaRPr lang="en-LV" dirty="0"/>
          </a:p>
        </p:txBody>
      </p:sp>
      <p:pic>
        <p:nvPicPr>
          <p:cNvPr id="6" name="Picture 5"/>
          <p:cNvPicPr>
            <a:picLocks noChangeAspect="1"/>
          </p:cNvPicPr>
          <p:nvPr/>
        </p:nvPicPr>
        <p:blipFill>
          <a:blip r:embed="rId2"/>
          <a:stretch>
            <a:fillRect/>
          </a:stretch>
        </p:blipFill>
        <p:spPr>
          <a:xfrm>
            <a:off x="2660650" y="2858095"/>
            <a:ext cx="14478000" cy="7139979"/>
          </a:xfrm>
          <a:prstGeom prst="rect">
            <a:avLst/>
          </a:prstGeom>
        </p:spPr>
      </p:pic>
    </p:spTree>
    <p:extLst>
      <p:ext uri="{BB962C8B-B14F-4D97-AF65-F5344CB8AC3E}">
        <p14:creationId xmlns:p14="http://schemas.microsoft.com/office/powerpoint/2010/main" val="183374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EEA57A-62B1-F74C-B461-1BD839311FE3}" type="slidenum">
              <a:rPr lang="en-LV" smtClean="0"/>
              <a:pPr/>
              <a:t>15</a:t>
            </a:fld>
            <a:endParaRPr lang="en-LV" dirty="0"/>
          </a:p>
        </p:txBody>
      </p:sp>
      <p:sp>
        <p:nvSpPr>
          <p:cNvPr id="4" name="Title 1"/>
          <p:cNvSpPr txBox="1">
            <a:spLocks/>
          </p:cNvSpPr>
          <p:nvPr/>
        </p:nvSpPr>
        <p:spPr>
          <a:xfrm>
            <a:off x="1534557" y="754519"/>
            <a:ext cx="17339786" cy="2185952"/>
          </a:xfrm>
          <a:prstGeom prst="rect">
            <a:avLst/>
          </a:prstGeom>
        </p:spPr>
        <p:txBody>
          <a:bodyPr>
            <a:normAutofit/>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pPr algn="ctr"/>
            <a:r>
              <a:rPr lang="lv-LV" smtClean="0">
                <a:solidFill>
                  <a:srgbClr val="0070C0"/>
                </a:solidFill>
                <a:latin typeface="Times New Roman" panose="02020603050405020304" pitchFamily="18" charset="0"/>
                <a:cs typeface="Times New Roman" panose="02020603050405020304" pitchFamily="18" charset="0"/>
              </a:rPr>
              <a:t>Digitālā mārketinga pētījumu veikšanas process</a:t>
            </a:r>
            <a:endParaRPr lang="lv-LV" dirty="0">
              <a:solidFill>
                <a:srgbClr val="0070C0"/>
              </a:solidFill>
            </a:endParaRPr>
          </a:p>
        </p:txBody>
      </p:sp>
      <p:sp>
        <p:nvSpPr>
          <p:cNvPr id="5" name="Content Placeholder 2"/>
          <p:cNvSpPr txBox="1">
            <a:spLocks/>
          </p:cNvSpPr>
          <p:nvPr/>
        </p:nvSpPr>
        <p:spPr>
          <a:xfrm>
            <a:off x="1534557" y="4054476"/>
            <a:ext cx="17339786" cy="4800600"/>
          </a:xfrm>
          <a:prstGeom prst="rect">
            <a:avLst/>
          </a:prstGeom>
        </p:spPr>
        <p:txBody>
          <a:bodyPr>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lv-LV" sz="5400" smtClean="0">
                <a:latin typeface="Times New Roman" panose="02020603050405020304" pitchFamily="18" charset="0"/>
                <a:cs typeface="Times New Roman" panose="02020603050405020304" pitchFamily="18" charset="0"/>
              </a:rPr>
              <a:t>Digitālā mārketinga pētījumu veikšanas process ietver vairākus būtiskus posmus. Šie soļi nodrošina, ka pētījums ir rūpīgs, precīzs un padziļināts.</a:t>
            </a:r>
          </a:p>
          <a:p>
            <a:endParaRPr lang="lv-LV" dirty="0">
              <a:latin typeface="Times New Roman" panose="02020603050405020304" pitchFamily="18" charset="0"/>
              <a:cs typeface="Times New Roman" panose="02020603050405020304" pitchFamily="18" charset="0"/>
            </a:endParaRPr>
          </a:p>
        </p:txBody>
      </p:sp>
      <p:sp>
        <p:nvSpPr>
          <p:cNvPr id="6" name="Slide Number Placeholder 4"/>
          <p:cNvSpPr txBox="1">
            <a:spLocks/>
          </p:cNvSpPr>
          <p:nvPr/>
        </p:nvSpPr>
        <p:spPr>
          <a:xfrm>
            <a:off x="14350920" y="106344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15</a:t>
            </a:fld>
            <a:endParaRPr lang="en-LV" dirty="0"/>
          </a:p>
        </p:txBody>
      </p:sp>
    </p:spTree>
    <p:extLst>
      <p:ext uri="{BB962C8B-B14F-4D97-AF65-F5344CB8AC3E}">
        <p14:creationId xmlns:p14="http://schemas.microsoft.com/office/powerpoint/2010/main" val="192203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6289893" cy="2185952"/>
          </a:xfrm>
        </p:spPr>
        <p:txBody>
          <a:bodyPr>
            <a:normAutofit/>
          </a:bodyPr>
          <a:lstStyle/>
          <a:p>
            <a:pPr algn="ctr"/>
            <a:r>
              <a:rPr lang="lv-LV" sz="6600" b="1" dirty="0">
                <a:solidFill>
                  <a:schemeClr val="accent5">
                    <a:lumMod val="75000"/>
                  </a:schemeClr>
                </a:solidFill>
                <a:latin typeface="Times New Roman" panose="02020603050405020304" pitchFamily="18" charset="0"/>
                <a:cs typeface="Times New Roman" panose="02020603050405020304" pitchFamily="18" charset="0"/>
              </a:rPr>
              <a:t>1.Digitālā mārketinga pētījuma mērķu noteikšana</a:t>
            </a:r>
            <a:endParaRPr lang="lv-LV" sz="6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16</a:t>
            </a:fld>
            <a:endParaRPr lang="en-LV" dirty="0"/>
          </a:p>
        </p:txBody>
      </p:sp>
      <p:sp>
        <p:nvSpPr>
          <p:cNvPr id="3" name="Content Placeholder 2"/>
          <p:cNvSpPr>
            <a:spLocks noGrp="1"/>
          </p:cNvSpPr>
          <p:nvPr>
            <p:ph idx="1"/>
          </p:nvPr>
        </p:nvSpPr>
        <p:spPr>
          <a:xfrm>
            <a:off x="1382157" y="2788071"/>
            <a:ext cx="17339786" cy="7175679"/>
          </a:xfrm>
        </p:spPr>
        <p:txBody>
          <a:bodyPr>
            <a:normAutofit fontScale="85000" lnSpcReduction="10000"/>
          </a:bodyPr>
          <a:lstStyle/>
          <a:p>
            <a:pPr>
              <a:lnSpc>
                <a:spcPct val="120000"/>
              </a:lnSpc>
            </a:pPr>
            <a:r>
              <a:rPr lang="lv-LV" dirty="0">
                <a:latin typeface="Times New Roman" panose="02020603050405020304" pitchFamily="18" charset="0"/>
                <a:cs typeface="Times New Roman" panose="02020603050405020304" pitchFamily="18" charset="0"/>
              </a:rPr>
              <a:t>Pirmais solis digitālā mārketinga izpētes veikšanā ir skaidri definēt savus mērķus.</a:t>
            </a:r>
          </a:p>
          <a:p>
            <a:endParaRPr lang="lv-LV" dirty="0">
              <a:latin typeface="Times New Roman" panose="02020603050405020304" pitchFamily="18" charset="0"/>
              <a:cs typeface="Times New Roman" panose="02020603050405020304" pitchFamily="18" charset="0"/>
            </a:endParaRPr>
          </a:p>
          <a:p>
            <a:r>
              <a:rPr lang="lv-LV" u="sng" dirty="0">
                <a:latin typeface="Times New Roman" panose="02020603050405020304" pitchFamily="18" charset="0"/>
                <a:cs typeface="Times New Roman" panose="02020603050405020304" pitchFamily="18" charset="0"/>
              </a:rPr>
              <a:t>Ko jūs cerat sasniegt ar savu pētījumu?</a:t>
            </a:r>
          </a:p>
          <a:p>
            <a:endParaRPr lang="lv-LV" dirty="0">
              <a:latin typeface="Times New Roman" panose="02020603050405020304" pitchFamily="18" charset="0"/>
              <a:cs typeface="Times New Roman" panose="02020603050405020304" pitchFamily="18" charset="0"/>
            </a:endParaRPr>
          </a:p>
          <a:p>
            <a:r>
              <a:rPr lang="lv-LV" u="sng" dirty="0">
                <a:latin typeface="Times New Roman" panose="02020603050405020304" pitchFamily="18" charset="0"/>
                <a:cs typeface="Times New Roman" panose="02020603050405020304" pitchFamily="18" charset="0"/>
              </a:rPr>
              <a:t>Vai vēlaties labāk izprast savu mērķauditoriju?</a:t>
            </a:r>
          </a:p>
          <a:p>
            <a:endParaRPr lang="lv-LV" dirty="0">
              <a:latin typeface="Times New Roman" panose="02020603050405020304" pitchFamily="18" charset="0"/>
              <a:cs typeface="Times New Roman" panose="02020603050405020304" pitchFamily="18" charset="0"/>
            </a:endParaRPr>
          </a:p>
          <a:p>
            <a:r>
              <a:rPr lang="lv-LV" u="sng" dirty="0">
                <a:latin typeface="Times New Roman" panose="02020603050405020304" pitchFamily="18" charset="0"/>
                <a:cs typeface="Times New Roman" panose="02020603050405020304" pitchFamily="18" charset="0"/>
              </a:rPr>
              <a:t>Vai vēlaties novērtēt patērētāju noskaņojumu pret jūsu zīmolu?</a:t>
            </a:r>
          </a:p>
          <a:p>
            <a:endParaRPr lang="lv-LV" dirty="0">
              <a:latin typeface="Times New Roman" panose="02020603050405020304" pitchFamily="18" charset="0"/>
              <a:cs typeface="Times New Roman" panose="02020603050405020304" pitchFamily="18" charset="0"/>
            </a:endParaRPr>
          </a:p>
          <a:p>
            <a:pPr>
              <a:lnSpc>
                <a:spcPct val="120000"/>
              </a:lnSpc>
            </a:pPr>
            <a:r>
              <a:rPr lang="lv-LV" dirty="0">
                <a:latin typeface="Times New Roman" panose="02020603050405020304" pitchFamily="18" charset="0"/>
                <a:cs typeface="Times New Roman" panose="02020603050405020304" pitchFamily="18" charset="0"/>
              </a:rPr>
              <a:t>Mērķu definēšana palīdzēs jums vadīties pārējā izpētes procesā un nodrošinās atbilstošu datu apkopošanu.</a:t>
            </a:r>
          </a:p>
        </p:txBody>
      </p:sp>
    </p:spTree>
    <p:extLst>
      <p:ext uri="{BB962C8B-B14F-4D97-AF65-F5344CB8AC3E}">
        <p14:creationId xmlns:p14="http://schemas.microsoft.com/office/powerpoint/2010/main" val="838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b="1" dirty="0" smtClean="0">
                <a:solidFill>
                  <a:schemeClr val="accent5">
                    <a:lumMod val="75000"/>
                  </a:schemeClr>
                </a:solidFill>
                <a:latin typeface="Times New Roman" panose="02020603050405020304" pitchFamily="18" charset="0"/>
                <a:cs typeface="Times New Roman" panose="02020603050405020304" pitchFamily="18" charset="0"/>
              </a:rPr>
              <a:t>2.Pareizu </a:t>
            </a:r>
            <a:r>
              <a:rPr lang="lv-LV" sz="6600" b="1" dirty="0">
                <a:solidFill>
                  <a:schemeClr val="accent5">
                    <a:lumMod val="75000"/>
                  </a:schemeClr>
                </a:solidFill>
                <a:latin typeface="Times New Roman" panose="02020603050405020304" pitchFamily="18" charset="0"/>
                <a:cs typeface="Times New Roman" panose="02020603050405020304" pitchFamily="18" charset="0"/>
              </a:rPr>
              <a:t>digitālā mārketinga pētījumu metožu izvēle.</a:t>
            </a:r>
            <a:endParaRPr lang="lv-LV" sz="6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7" y="3010591"/>
            <a:ext cx="15756493" cy="7175679"/>
          </a:xfrm>
        </p:spPr>
        <p:txBody>
          <a:bodyPr>
            <a:normAutofit fontScale="92500" lnSpcReduction="20000"/>
          </a:bodyPr>
          <a:lstStyle/>
          <a:p>
            <a:pPr marL="0" indent="0">
              <a:buNone/>
            </a:pPr>
            <a:r>
              <a:rPr lang="lv-LV" dirty="0" smtClean="0">
                <a:latin typeface="Times New Roman" panose="02020603050405020304" pitchFamily="18" charset="0"/>
                <a:cs typeface="Times New Roman" panose="02020603050405020304" pitchFamily="18" charset="0"/>
              </a:rPr>
              <a:t>Pēc </a:t>
            </a:r>
            <a:r>
              <a:rPr lang="lv-LV" dirty="0">
                <a:latin typeface="Times New Roman" panose="02020603050405020304" pitchFamily="18" charset="0"/>
                <a:cs typeface="Times New Roman" panose="02020603050405020304" pitchFamily="18" charset="0"/>
              </a:rPr>
              <a:t>tam, kad esat noteicis savus pētījuma mērķus, ir svarīgi izvēlēties piemērotas pētniecības metodes.</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Atkarībā no jūsu mērķiem jūs varat izvēlēties veikt aptaujas, intervijas vai fokusa grupas.</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Jūs varat izmantot arī tiešsaistes rīkus, lai apkopotu datus par patērētāju uzvedību, piemēram, tīmekļa vietņu analītikas vai sociālo mediju klausīšanās rīkus.</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Ir svarīgi izvēlēties metodes, kas atbilst jūsu mērķiem un nodrošina visprecīzākos un uzticamākos datus.</a:t>
            </a:r>
            <a:endParaRPr lang="lv-LV"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17</a:t>
            </a:fld>
            <a:endParaRPr lang="en-LV" dirty="0"/>
          </a:p>
        </p:txBody>
      </p:sp>
    </p:spTree>
    <p:extLst>
      <p:ext uri="{BB962C8B-B14F-4D97-AF65-F5344CB8AC3E}">
        <p14:creationId xmlns:p14="http://schemas.microsoft.com/office/powerpoint/2010/main" val="376180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spc="-45" dirty="0" smtClean="0">
                <a:solidFill>
                  <a:schemeClr val="accent5">
                    <a:lumMod val="75000"/>
                  </a:schemeClr>
                </a:solidFill>
                <a:latin typeface="Times New Roman" panose="02020603050405020304" pitchFamily="18" charset="0"/>
                <a:cs typeface="Times New Roman" panose="02020603050405020304" pitchFamily="18" charset="0"/>
              </a:rPr>
              <a:t>2.1 PESTE</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p>
          <a:p>
            <a:pPr marL="12700">
              <a:lnSpc>
                <a:spcPct val="100000"/>
              </a:lnSpc>
              <a:spcBef>
                <a:spcPts val="509"/>
              </a:spcBef>
            </a:pPr>
            <a:r>
              <a:rPr lang="lv-LV" sz="5400" b="1" dirty="0">
                <a:solidFill>
                  <a:schemeClr val="accent5">
                    <a:lumMod val="75000"/>
                  </a:schemeClr>
                </a:solidFill>
                <a:latin typeface="Times New Roman" panose="02020603050405020304" pitchFamily="18" charset="0"/>
                <a:cs typeface="Times New Roman" panose="02020603050405020304" pitchFamily="18" charset="0"/>
              </a:rPr>
              <a:t>P</a:t>
            </a:r>
            <a:r>
              <a:rPr lang="lv-LV" sz="5400" spc="-50"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a:t>
            </a:r>
            <a:r>
              <a:rPr lang="lv-LV" sz="5400" spc="-35"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politiskie</a:t>
            </a:r>
            <a:r>
              <a:rPr lang="lv-LV" sz="5400" spc="-35" dirty="0">
                <a:latin typeface="Times New Roman" panose="02020603050405020304" pitchFamily="18" charset="0"/>
                <a:cs typeface="Times New Roman" panose="02020603050405020304" pitchFamily="18" charset="0"/>
              </a:rPr>
              <a:t> </a:t>
            </a:r>
            <a:r>
              <a:rPr lang="lv-LV" sz="5400" spc="-10" dirty="0">
                <a:latin typeface="Times New Roman" panose="02020603050405020304" pitchFamily="18" charset="0"/>
                <a:cs typeface="Times New Roman" panose="02020603050405020304" pitchFamily="18" charset="0"/>
              </a:rPr>
              <a:t>faktori</a:t>
            </a:r>
            <a:endParaRPr lang="lv-LV" sz="5400" dirty="0">
              <a:latin typeface="Times New Roman" panose="02020603050405020304" pitchFamily="18" charset="0"/>
              <a:cs typeface="Times New Roman" panose="02020603050405020304" pitchFamily="18" charset="0"/>
            </a:endParaRPr>
          </a:p>
          <a:p>
            <a:pPr marL="12700">
              <a:lnSpc>
                <a:spcPct val="100000"/>
              </a:lnSpc>
              <a:spcBef>
                <a:spcPts val="409"/>
              </a:spcBef>
            </a:pPr>
            <a:r>
              <a:rPr lang="lv-LV" sz="5400" b="1" dirty="0">
                <a:solidFill>
                  <a:schemeClr val="accent5">
                    <a:lumMod val="75000"/>
                  </a:schemeClr>
                </a:solidFill>
                <a:latin typeface="Times New Roman" panose="02020603050405020304" pitchFamily="18" charset="0"/>
                <a:cs typeface="Times New Roman" panose="02020603050405020304" pitchFamily="18" charset="0"/>
              </a:rPr>
              <a:t>E</a:t>
            </a:r>
            <a:r>
              <a:rPr lang="lv-LV" sz="5400" spc="-50"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a:t>
            </a:r>
            <a:r>
              <a:rPr lang="lv-LV" sz="5400" spc="-55"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ekonomiskie</a:t>
            </a:r>
            <a:r>
              <a:rPr lang="lv-LV" sz="5400" spc="-50" dirty="0">
                <a:latin typeface="Times New Roman" panose="02020603050405020304" pitchFamily="18" charset="0"/>
                <a:cs typeface="Times New Roman" panose="02020603050405020304" pitchFamily="18" charset="0"/>
              </a:rPr>
              <a:t> </a:t>
            </a:r>
            <a:r>
              <a:rPr lang="lv-LV" sz="5400" spc="-10" dirty="0">
                <a:latin typeface="Times New Roman" panose="02020603050405020304" pitchFamily="18" charset="0"/>
                <a:cs typeface="Times New Roman" panose="02020603050405020304" pitchFamily="18" charset="0"/>
              </a:rPr>
              <a:t>faktori</a:t>
            </a:r>
            <a:endParaRPr lang="lv-LV" sz="5400" dirty="0">
              <a:latin typeface="Times New Roman" panose="02020603050405020304" pitchFamily="18" charset="0"/>
              <a:cs typeface="Times New Roman" panose="02020603050405020304" pitchFamily="18" charset="0"/>
            </a:endParaRPr>
          </a:p>
          <a:p>
            <a:pPr marL="12700">
              <a:lnSpc>
                <a:spcPct val="100000"/>
              </a:lnSpc>
              <a:spcBef>
                <a:spcPts val="420"/>
              </a:spcBef>
            </a:pPr>
            <a:r>
              <a:rPr lang="lv-LV" sz="5400" b="1" dirty="0">
                <a:solidFill>
                  <a:schemeClr val="accent5">
                    <a:lumMod val="75000"/>
                  </a:schemeClr>
                </a:solidFill>
                <a:latin typeface="Times New Roman" panose="02020603050405020304" pitchFamily="18" charset="0"/>
                <a:cs typeface="Times New Roman" panose="02020603050405020304" pitchFamily="18" charset="0"/>
              </a:rPr>
              <a:t>S</a:t>
            </a:r>
            <a:r>
              <a:rPr lang="lv-LV" sz="5400" spc="-20"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a:t>
            </a:r>
            <a:r>
              <a:rPr lang="lv-LV" sz="5400" spc="-10"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sociālie</a:t>
            </a:r>
            <a:r>
              <a:rPr lang="lv-LV" sz="5400" spc="-15" dirty="0">
                <a:latin typeface="Times New Roman" panose="02020603050405020304" pitchFamily="18" charset="0"/>
                <a:cs typeface="Times New Roman" panose="02020603050405020304" pitchFamily="18" charset="0"/>
              </a:rPr>
              <a:t> </a:t>
            </a:r>
            <a:r>
              <a:rPr lang="lv-LV" sz="5400" spc="-10" dirty="0">
                <a:latin typeface="Times New Roman" panose="02020603050405020304" pitchFamily="18" charset="0"/>
                <a:cs typeface="Times New Roman" panose="02020603050405020304" pitchFamily="18" charset="0"/>
              </a:rPr>
              <a:t>faktori</a:t>
            </a:r>
            <a:endParaRPr lang="lv-LV" sz="5400" dirty="0">
              <a:latin typeface="Times New Roman" panose="02020603050405020304" pitchFamily="18" charset="0"/>
              <a:cs typeface="Times New Roman" panose="02020603050405020304" pitchFamily="18" charset="0"/>
            </a:endParaRPr>
          </a:p>
          <a:p>
            <a:pPr marL="12700" marR="5080">
              <a:lnSpc>
                <a:spcPct val="110600"/>
              </a:lnSpc>
              <a:spcBef>
                <a:spcPts val="15"/>
              </a:spcBef>
            </a:pPr>
            <a:r>
              <a:rPr lang="lv-LV" sz="5400" b="1" dirty="0">
                <a:solidFill>
                  <a:schemeClr val="accent5">
                    <a:lumMod val="75000"/>
                  </a:schemeClr>
                </a:solidFill>
                <a:latin typeface="Times New Roman" panose="02020603050405020304" pitchFamily="18" charset="0"/>
                <a:cs typeface="Times New Roman" panose="02020603050405020304" pitchFamily="18" charset="0"/>
              </a:rPr>
              <a:t>T</a:t>
            </a:r>
            <a:r>
              <a:rPr lang="lv-LV" sz="5400" spc="-30"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a:t>
            </a:r>
            <a:r>
              <a:rPr lang="lv-LV" sz="5400" spc="-40"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tehnoloģiskie</a:t>
            </a:r>
            <a:r>
              <a:rPr lang="lv-LV" sz="5400" spc="-25" dirty="0">
                <a:latin typeface="Times New Roman" panose="02020603050405020304" pitchFamily="18" charset="0"/>
                <a:cs typeface="Times New Roman" panose="02020603050405020304" pitchFamily="18" charset="0"/>
              </a:rPr>
              <a:t> </a:t>
            </a:r>
            <a:r>
              <a:rPr lang="lv-LV" sz="5400" spc="-20" dirty="0">
                <a:latin typeface="Times New Roman" panose="02020603050405020304" pitchFamily="18" charset="0"/>
                <a:cs typeface="Times New Roman" panose="02020603050405020304" pitchFamily="18" charset="0"/>
              </a:rPr>
              <a:t>faktori </a:t>
            </a:r>
            <a:endParaRPr lang="lv-LV" sz="5400" spc="-20" dirty="0" smtClean="0">
              <a:latin typeface="Times New Roman" panose="02020603050405020304" pitchFamily="18" charset="0"/>
              <a:cs typeface="Times New Roman" panose="02020603050405020304" pitchFamily="18" charset="0"/>
            </a:endParaRPr>
          </a:p>
          <a:p>
            <a:pPr marL="12700" marR="5080">
              <a:lnSpc>
                <a:spcPct val="110600"/>
              </a:lnSpc>
              <a:spcBef>
                <a:spcPts val="15"/>
              </a:spcBef>
            </a:pPr>
            <a:r>
              <a:rPr lang="lv-LV" sz="5400" b="1" dirty="0" smtClean="0">
                <a:solidFill>
                  <a:schemeClr val="accent5">
                    <a:lumMod val="75000"/>
                  </a:schemeClr>
                </a:solidFill>
                <a:latin typeface="Times New Roman" panose="02020603050405020304" pitchFamily="18" charset="0"/>
                <a:cs typeface="Times New Roman" panose="02020603050405020304" pitchFamily="18" charset="0"/>
              </a:rPr>
              <a:t>E</a:t>
            </a:r>
            <a:r>
              <a:rPr lang="lv-LV" sz="5400" spc="-50" dirty="0" smtClean="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a:t>
            </a:r>
            <a:r>
              <a:rPr lang="lv-LV" sz="5400" spc="-50" dirty="0">
                <a:latin typeface="Times New Roman" panose="02020603050405020304" pitchFamily="18" charset="0"/>
                <a:cs typeface="Times New Roman" panose="02020603050405020304" pitchFamily="18" charset="0"/>
              </a:rPr>
              <a:t> </a:t>
            </a:r>
            <a:r>
              <a:rPr lang="lv-LV" sz="5400" dirty="0">
                <a:latin typeface="Times New Roman" panose="02020603050405020304" pitchFamily="18" charset="0"/>
                <a:cs typeface="Times New Roman" panose="02020603050405020304" pitchFamily="18" charset="0"/>
              </a:rPr>
              <a:t>ekoloģiskie</a:t>
            </a:r>
            <a:r>
              <a:rPr lang="lv-LV" sz="5400" spc="-50" dirty="0">
                <a:latin typeface="Times New Roman" panose="02020603050405020304" pitchFamily="18" charset="0"/>
                <a:cs typeface="Times New Roman" panose="02020603050405020304" pitchFamily="18" charset="0"/>
              </a:rPr>
              <a:t> </a:t>
            </a:r>
            <a:r>
              <a:rPr lang="lv-LV" sz="5400" spc="-10" dirty="0">
                <a:latin typeface="Times New Roman" panose="02020603050405020304" pitchFamily="18" charset="0"/>
                <a:cs typeface="Times New Roman" panose="02020603050405020304" pitchFamily="18" charset="0"/>
              </a:rPr>
              <a:t>faktori</a:t>
            </a:r>
            <a:endParaRPr lang="lv-LV" sz="5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18</a:t>
            </a:fld>
            <a:endParaRPr lang="en-LV" dirty="0"/>
          </a:p>
        </p:txBody>
      </p:sp>
    </p:spTree>
    <p:extLst>
      <p:ext uri="{BB962C8B-B14F-4D97-AF65-F5344CB8AC3E}">
        <p14:creationId xmlns:p14="http://schemas.microsoft.com/office/powerpoint/2010/main" val="395135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4613493" cy="2185952"/>
          </a:xfrm>
        </p:spPr>
        <p:txBody>
          <a:bodyPr>
            <a:normAutofit/>
          </a:bodyPr>
          <a:lstStyle/>
          <a:p>
            <a:pPr algn="ctr"/>
            <a:r>
              <a:rPr lang="lv-LV" sz="6600" spc="-20" dirty="0" smtClean="0">
                <a:solidFill>
                  <a:schemeClr val="accent5">
                    <a:lumMod val="75000"/>
                  </a:schemeClr>
                </a:solidFill>
                <a:latin typeface="Times New Roman" panose="02020603050405020304" pitchFamily="18" charset="0"/>
                <a:cs typeface="Times New Roman" panose="02020603050405020304" pitchFamily="18" charset="0"/>
              </a:rPr>
              <a:t>2.2 SVID</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889250" y="3047877"/>
            <a:ext cx="5393293" cy="7175679"/>
          </a:xfrm>
        </p:spPr>
        <p:txBody>
          <a:bodyPr/>
          <a:lstStyle/>
          <a:p>
            <a:pPr marL="513715">
              <a:lnSpc>
                <a:spcPct val="100000"/>
              </a:lnSpc>
              <a:spcBef>
                <a:spcPts val="2525"/>
              </a:spcBef>
            </a:pPr>
            <a:r>
              <a:rPr lang="en-US" sz="6600" b="1" spc="-20" dirty="0">
                <a:solidFill>
                  <a:srgbClr val="FF0000"/>
                </a:solidFill>
                <a:latin typeface="Times New Roman" panose="02020603050405020304" pitchFamily="18" charset="0"/>
                <a:cs typeface="Times New Roman" panose="02020603050405020304" pitchFamily="18" charset="0"/>
              </a:rPr>
              <a:t>SVID</a:t>
            </a:r>
            <a:endParaRPr lang="en-US" sz="6600" dirty="0">
              <a:latin typeface="Times New Roman" panose="02020603050405020304" pitchFamily="18" charset="0"/>
              <a:cs typeface="Times New Roman" panose="02020603050405020304" pitchFamily="18" charset="0"/>
            </a:endParaRPr>
          </a:p>
          <a:p>
            <a:pPr marL="12700" marR="5080">
              <a:lnSpc>
                <a:spcPct val="141500"/>
              </a:lnSpc>
              <a:spcBef>
                <a:spcPts val="240"/>
              </a:spcBef>
            </a:pPr>
            <a:r>
              <a:rPr lang="en-US" sz="4800" dirty="0" err="1">
                <a:latin typeface="Times New Roman" panose="02020603050405020304" pitchFamily="18" charset="0"/>
                <a:cs typeface="Times New Roman" panose="02020603050405020304" pitchFamily="18" charset="0"/>
              </a:rPr>
              <a:t>Stiprās</a:t>
            </a:r>
            <a:r>
              <a:rPr lang="en-US" sz="4800" spc="-75" dirty="0">
                <a:latin typeface="Times New Roman" panose="02020603050405020304" pitchFamily="18" charset="0"/>
                <a:cs typeface="Times New Roman" panose="02020603050405020304" pitchFamily="18" charset="0"/>
              </a:rPr>
              <a:t> </a:t>
            </a:r>
            <a:r>
              <a:rPr lang="en-US" sz="4800" spc="-10" dirty="0" err="1">
                <a:latin typeface="Times New Roman" panose="02020603050405020304" pitchFamily="18" charset="0"/>
                <a:cs typeface="Times New Roman" panose="02020603050405020304" pitchFamily="18" charset="0"/>
              </a:rPr>
              <a:t>puses</a:t>
            </a:r>
            <a:r>
              <a:rPr lang="en-US" sz="4800" spc="-10" dirty="0">
                <a:latin typeface="Times New Roman" panose="02020603050405020304" pitchFamily="18" charset="0"/>
                <a:cs typeface="Times New Roman" panose="02020603050405020304" pitchFamily="18" charset="0"/>
              </a:rPr>
              <a:t> </a:t>
            </a:r>
            <a:endParaRPr lang="lv-LV" sz="4800" spc="-10" dirty="0" smtClean="0">
              <a:latin typeface="Times New Roman" panose="02020603050405020304" pitchFamily="18" charset="0"/>
              <a:cs typeface="Times New Roman" panose="02020603050405020304" pitchFamily="18" charset="0"/>
            </a:endParaRPr>
          </a:p>
          <a:p>
            <a:pPr marL="12700" marR="5080">
              <a:lnSpc>
                <a:spcPct val="141500"/>
              </a:lnSpc>
              <a:spcBef>
                <a:spcPts val="240"/>
              </a:spcBef>
            </a:pPr>
            <a:r>
              <a:rPr lang="en-US" sz="4800" spc="-10" dirty="0" err="1" smtClean="0">
                <a:latin typeface="Times New Roman" panose="02020603050405020304" pitchFamily="18" charset="0"/>
                <a:cs typeface="Times New Roman" panose="02020603050405020304" pitchFamily="18" charset="0"/>
              </a:rPr>
              <a:t>Vājās</a:t>
            </a:r>
            <a:r>
              <a:rPr lang="en-US" sz="4800" spc="-150" dirty="0" smtClean="0">
                <a:latin typeface="Times New Roman" panose="02020603050405020304" pitchFamily="18" charset="0"/>
                <a:cs typeface="Times New Roman" panose="02020603050405020304" pitchFamily="18" charset="0"/>
              </a:rPr>
              <a:t> </a:t>
            </a:r>
            <a:r>
              <a:rPr lang="en-US" sz="4800" spc="-10" dirty="0" err="1">
                <a:latin typeface="Times New Roman" panose="02020603050405020304" pitchFamily="18" charset="0"/>
                <a:cs typeface="Times New Roman" panose="02020603050405020304" pitchFamily="18" charset="0"/>
              </a:rPr>
              <a:t>puses</a:t>
            </a:r>
            <a:r>
              <a:rPr lang="en-US" sz="4800" spc="-10" dirty="0">
                <a:latin typeface="Times New Roman" panose="02020603050405020304" pitchFamily="18" charset="0"/>
                <a:cs typeface="Times New Roman" panose="02020603050405020304" pitchFamily="18" charset="0"/>
              </a:rPr>
              <a:t> </a:t>
            </a:r>
            <a:endParaRPr lang="lv-LV" sz="4800" spc="-10" dirty="0" smtClean="0">
              <a:latin typeface="Times New Roman" panose="02020603050405020304" pitchFamily="18" charset="0"/>
              <a:cs typeface="Times New Roman" panose="02020603050405020304" pitchFamily="18" charset="0"/>
            </a:endParaRPr>
          </a:p>
          <a:p>
            <a:pPr marL="12700" marR="5080">
              <a:lnSpc>
                <a:spcPct val="141500"/>
              </a:lnSpc>
              <a:spcBef>
                <a:spcPts val="240"/>
              </a:spcBef>
            </a:pPr>
            <a:r>
              <a:rPr lang="en-US" sz="4800" spc="-10" dirty="0" err="1" smtClean="0">
                <a:latin typeface="Times New Roman" panose="02020603050405020304" pitchFamily="18" charset="0"/>
                <a:cs typeface="Times New Roman" panose="02020603050405020304" pitchFamily="18" charset="0"/>
              </a:rPr>
              <a:t>Iespējas</a:t>
            </a:r>
            <a:r>
              <a:rPr lang="en-US" sz="4800" spc="-10" dirty="0" smtClean="0">
                <a:latin typeface="Times New Roman" panose="02020603050405020304" pitchFamily="18" charset="0"/>
                <a:cs typeface="Times New Roman" panose="02020603050405020304" pitchFamily="18" charset="0"/>
              </a:rPr>
              <a:t> </a:t>
            </a:r>
            <a:endParaRPr lang="lv-LV" sz="4800" spc="-10" dirty="0" smtClean="0">
              <a:latin typeface="Times New Roman" panose="02020603050405020304" pitchFamily="18" charset="0"/>
              <a:cs typeface="Times New Roman" panose="02020603050405020304" pitchFamily="18" charset="0"/>
            </a:endParaRPr>
          </a:p>
          <a:p>
            <a:pPr marL="12700" marR="5080">
              <a:lnSpc>
                <a:spcPct val="141500"/>
              </a:lnSpc>
              <a:spcBef>
                <a:spcPts val="240"/>
              </a:spcBef>
            </a:pPr>
            <a:r>
              <a:rPr lang="en-US" sz="4800" spc="-10" dirty="0" err="1" smtClean="0">
                <a:latin typeface="Times New Roman" panose="02020603050405020304" pitchFamily="18" charset="0"/>
                <a:cs typeface="Times New Roman" panose="02020603050405020304" pitchFamily="18" charset="0"/>
              </a:rPr>
              <a:t>Draudi</a:t>
            </a:r>
            <a:endParaRPr lang="en-US" sz="4800" dirty="0">
              <a:latin typeface="Times New Roman" panose="02020603050405020304" pitchFamily="18" charset="0"/>
              <a:cs typeface="Times New Roman" panose="02020603050405020304" pitchFamily="18" charset="0"/>
            </a:endParaRPr>
          </a:p>
          <a:p>
            <a:endParaRPr lang="lv-LV" dirty="0"/>
          </a:p>
        </p:txBody>
      </p:sp>
      <p:sp>
        <p:nvSpPr>
          <p:cNvPr id="4" name="Content Placeholder 3"/>
          <p:cNvSpPr>
            <a:spLocks noGrp="1"/>
          </p:cNvSpPr>
          <p:nvPr>
            <p:ph sz="half" idx="2"/>
          </p:nvPr>
        </p:nvSpPr>
        <p:spPr/>
        <p:txBody>
          <a:bodyPr/>
          <a:lstStyle/>
          <a:p>
            <a:pPr marL="341630">
              <a:lnSpc>
                <a:spcPct val="100000"/>
              </a:lnSpc>
              <a:spcBef>
                <a:spcPts val="2720"/>
              </a:spcBef>
            </a:pPr>
            <a:r>
              <a:rPr lang="en-US" sz="6000" b="1" spc="-20" dirty="0">
                <a:solidFill>
                  <a:srgbClr val="FF0000"/>
                </a:solidFill>
                <a:latin typeface="Times New Roman" panose="02020603050405020304" pitchFamily="18" charset="0"/>
                <a:cs typeface="Times New Roman" panose="02020603050405020304" pitchFamily="18" charset="0"/>
              </a:rPr>
              <a:t>SWOT</a:t>
            </a:r>
            <a:endParaRPr lang="en-US" sz="6000" dirty="0">
              <a:latin typeface="Times New Roman" panose="02020603050405020304" pitchFamily="18" charset="0"/>
              <a:cs typeface="Times New Roman" panose="02020603050405020304" pitchFamily="18" charset="0"/>
            </a:endParaRPr>
          </a:p>
          <a:p>
            <a:pPr marL="12700" marR="5080">
              <a:lnSpc>
                <a:spcPct val="153000"/>
              </a:lnSpc>
              <a:spcBef>
                <a:spcPts val="160"/>
              </a:spcBef>
            </a:pPr>
            <a:r>
              <a:rPr lang="en-US" sz="4800" spc="-10" dirty="0" err="1">
                <a:latin typeface="Times New Roman" panose="02020603050405020304" pitchFamily="18" charset="0"/>
                <a:cs typeface="Times New Roman" panose="02020603050405020304" pitchFamily="18" charset="0"/>
              </a:rPr>
              <a:t>Strenghts</a:t>
            </a:r>
            <a:r>
              <a:rPr lang="en-US" sz="4800" spc="-10" dirty="0">
                <a:latin typeface="Times New Roman" panose="02020603050405020304" pitchFamily="18" charset="0"/>
                <a:cs typeface="Times New Roman" panose="02020603050405020304" pitchFamily="18" charset="0"/>
              </a:rPr>
              <a:t> </a:t>
            </a:r>
            <a:endParaRPr lang="lv-LV" sz="4800" spc="-10" dirty="0" smtClean="0">
              <a:latin typeface="Times New Roman" panose="02020603050405020304" pitchFamily="18" charset="0"/>
              <a:cs typeface="Times New Roman" panose="02020603050405020304" pitchFamily="18" charset="0"/>
            </a:endParaRPr>
          </a:p>
          <a:p>
            <a:pPr marL="12700" marR="5080">
              <a:lnSpc>
                <a:spcPct val="153000"/>
              </a:lnSpc>
              <a:spcBef>
                <a:spcPts val="160"/>
              </a:spcBef>
            </a:pPr>
            <a:r>
              <a:rPr lang="en-US" sz="4800" spc="-10" dirty="0" smtClean="0">
                <a:latin typeface="Times New Roman" panose="02020603050405020304" pitchFamily="18" charset="0"/>
                <a:cs typeface="Times New Roman" panose="02020603050405020304" pitchFamily="18" charset="0"/>
              </a:rPr>
              <a:t>Weaknesses </a:t>
            </a:r>
            <a:endParaRPr lang="lv-LV" sz="4800" spc="-10" dirty="0" smtClean="0">
              <a:latin typeface="Times New Roman" panose="02020603050405020304" pitchFamily="18" charset="0"/>
              <a:cs typeface="Times New Roman" panose="02020603050405020304" pitchFamily="18" charset="0"/>
            </a:endParaRPr>
          </a:p>
          <a:p>
            <a:pPr marL="12700" marR="5080">
              <a:lnSpc>
                <a:spcPct val="153000"/>
              </a:lnSpc>
              <a:spcBef>
                <a:spcPts val="160"/>
              </a:spcBef>
            </a:pPr>
            <a:r>
              <a:rPr lang="en-US" sz="4800" spc="-10" dirty="0" smtClean="0">
                <a:latin typeface="Times New Roman" panose="02020603050405020304" pitchFamily="18" charset="0"/>
                <a:cs typeface="Times New Roman" panose="02020603050405020304" pitchFamily="18" charset="0"/>
              </a:rPr>
              <a:t>Opportunities </a:t>
            </a:r>
            <a:endParaRPr lang="lv-LV" sz="4800" spc="-10" dirty="0" smtClean="0">
              <a:latin typeface="Times New Roman" panose="02020603050405020304" pitchFamily="18" charset="0"/>
              <a:cs typeface="Times New Roman" panose="02020603050405020304" pitchFamily="18" charset="0"/>
            </a:endParaRPr>
          </a:p>
          <a:p>
            <a:pPr marL="12700" marR="5080">
              <a:lnSpc>
                <a:spcPct val="153000"/>
              </a:lnSpc>
              <a:spcBef>
                <a:spcPts val="160"/>
              </a:spcBef>
            </a:pPr>
            <a:r>
              <a:rPr lang="en-US" sz="4800" spc="-10" dirty="0" smtClean="0">
                <a:latin typeface="Times New Roman" panose="02020603050405020304" pitchFamily="18" charset="0"/>
                <a:cs typeface="Times New Roman" panose="02020603050405020304" pitchFamily="18" charset="0"/>
              </a:rPr>
              <a:t>Threats</a:t>
            </a:r>
            <a:endParaRPr lang="en-US" sz="4800" dirty="0">
              <a:latin typeface="Times New Roman" panose="02020603050405020304" pitchFamily="18" charset="0"/>
              <a:cs typeface="Times New Roman" panose="02020603050405020304" pitchFamily="18" charset="0"/>
            </a:endParaRPr>
          </a:p>
          <a:p>
            <a:endParaRPr lang="lv-LV" dirty="0"/>
          </a:p>
        </p:txBody>
      </p:sp>
      <p:sp>
        <p:nvSpPr>
          <p:cNvPr id="6" name="Slide Number Placeholder 5"/>
          <p:cNvSpPr>
            <a:spLocks noGrp="1"/>
          </p:cNvSpPr>
          <p:nvPr>
            <p:ph type="sldNum" sz="quarter" idx="12"/>
          </p:nvPr>
        </p:nvSpPr>
        <p:spPr/>
        <p:txBody>
          <a:bodyPr/>
          <a:lstStyle/>
          <a:p>
            <a:fld id="{28EEA57A-62B1-F74C-B461-1BD839311FE3}" type="slidenum">
              <a:rPr lang="en-LV" smtClean="0"/>
              <a:pPr/>
              <a:t>19</a:t>
            </a:fld>
            <a:endParaRPr lang="en-LV" dirty="0"/>
          </a:p>
        </p:txBody>
      </p:sp>
    </p:spTree>
    <p:extLst>
      <p:ext uri="{BB962C8B-B14F-4D97-AF65-F5344CB8AC3E}">
        <p14:creationId xmlns:p14="http://schemas.microsoft.com/office/powerpoint/2010/main" val="116099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B1CEDA-A318-C347-5A30-4EA11754E551}"/>
              </a:ext>
            </a:extLst>
          </p:cNvPr>
          <p:cNvSpPr>
            <a:spLocks noGrp="1"/>
          </p:cNvSpPr>
          <p:nvPr>
            <p:ph type="body" sz="quarter" idx="14"/>
          </p:nvPr>
        </p:nvSpPr>
        <p:spPr>
          <a:xfrm>
            <a:off x="1146692" y="2606676"/>
            <a:ext cx="17810716" cy="7408348"/>
          </a:xfrm>
        </p:spPr>
        <p:txBody>
          <a:bodyPr numCol="1"/>
          <a:lstStyle/>
          <a:p>
            <a:pPr marL="12700" marR="192405" lvl="0">
              <a:lnSpc>
                <a:spcPct val="80000"/>
              </a:lnSpc>
              <a:spcBef>
                <a:spcPts val="805"/>
              </a:spcBef>
            </a:pPr>
            <a:r>
              <a:rPr lang="lv-LV" sz="3600" kern="0" spc="-25" dirty="0" smtClean="0">
                <a:solidFill>
                  <a:schemeClr val="accent5">
                    <a:lumMod val="75000"/>
                  </a:schemeClr>
                </a:solidFill>
                <a:latin typeface="Times New Roman" panose="02020603050405020304" pitchFamily="18" charset="0"/>
                <a:cs typeface="Times New Roman" panose="02020603050405020304" pitchFamily="18" charset="0"/>
              </a:rPr>
              <a:t>Patstāvīgais</a:t>
            </a:r>
            <a:r>
              <a:rPr lang="lv-LV" sz="3600" kern="0" spc="-50" dirty="0" smtClean="0">
                <a:solidFill>
                  <a:schemeClr val="accent5">
                    <a:lumMod val="75000"/>
                  </a:schemeClr>
                </a:solidFill>
                <a:latin typeface="Times New Roman" panose="02020603050405020304" pitchFamily="18" charset="0"/>
                <a:cs typeface="Times New Roman" panose="02020603050405020304" pitchFamily="18" charset="0"/>
              </a:rPr>
              <a:t> </a:t>
            </a:r>
            <a:r>
              <a:rPr lang="lv-LV" sz="3600" kern="0" dirty="0">
                <a:solidFill>
                  <a:schemeClr val="accent5">
                    <a:lumMod val="75000"/>
                  </a:schemeClr>
                </a:solidFill>
                <a:latin typeface="Times New Roman" panose="02020603050405020304" pitchFamily="18" charset="0"/>
                <a:cs typeface="Times New Roman" panose="02020603050405020304" pitchFamily="18" charset="0"/>
              </a:rPr>
              <a:t>darbs</a:t>
            </a:r>
            <a:r>
              <a:rPr lang="lv-LV" sz="3600" kern="0" spc="-50" dirty="0">
                <a:solidFill>
                  <a:schemeClr val="accent5">
                    <a:lumMod val="75000"/>
                  </a:schemeClr>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darba</a:t>
            </a:r>
            <a:r>
              <a:rPr lang="lv-LV" sz="3600" kern="0" spc="-6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burtnīcā</a:t>
            </a:r>
            <a:r>
              <a:rPr lang="lv-LV" sz="3600" kern="0" spc="-6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pēc</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katras</a:t>
            </a:r>
            <a:r>
              <a:rPr lang="lv-LV" sz="3600" kern="0" spc="-7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tēmas</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(tēmas</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analīze</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izvēlētajā </a:t>
            </a:r>
            <a:r>
              <a:rPr lang="lv-LV" sz="3600" kern="0" dirty="0">
                <a:solidFill>
                  <a:sysClr val="windowText" lastClr="000000"/>
                </a:solidFill>
                <a:latin typeface="Times New Roman" panose="02020603050405020304" pitchFamily="18" charset="0"/>
                <a:cs typeface="Times New Roman" panose="02020603050405020304" pitchFamily="18" charset="0"/>
              </a:rPr>
              <a:t>uzņēmumā</a:t>
            </a:r>
            <a:r>
              <a:rPr lang="lv-LV" sz="3600" kern="0" spc="-7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pielietojot</a:t>
            </a:r>
            <a:r>
              <a:rPr lang="lv-LV" sz="3600" kern="0" spc="-1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apgūto</a:t>
            </a:r>
            <a:r>
              <a:rPr lang="lv-LV" sz="3600" kern="0" spc="-7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teoriju),</a:t>
            </a:r>
            <a:r>
              <a:rPr lang="lv-LV" sz="3600" kern="0" spc="-3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kuru</a:t>
            </a:r>
            <a:r>
              <a:rPr lang="lv-LV" sz="3600" kern="0" spc="-6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aizpildītu</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jānodod</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pēdējā</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lekcija</a:t>
            </a:r>
            <a:endParaRPr lang="lv-LV" sz="3600" kern="0" dirty="0">
              <a:solidFill>
                <a:sysClr val="windowText" lastClr="000000"/>
              </a:solidFill>
              <a:latin typeface="Times New Roman" panose="02020603050405020304" pitchFamily="18" charset="0"/>
              <a:cs typeface="Times New Roman" panose="02020603050405020304" pitchFamily="18" charset="0"/>
            </a:endParaRPr>
          </a:p>
          <a:p>
            <a:pPr marL="12700" lvl="0">
              <a:spcBef>
                <a:spcPts val="300"/>
              </a:spcBef>
            </a:pPr>
            <a:r>
              <a:rPr lang="lv-LV" sz="3600" kern="0" spc="-20" dirty="0">
                <a:solidFill>
                  <a:sysClr val="windowText" lastClr="000000"/>
                </a:solidFill>
                <a:latin typeface="Times New Roman" panose="02020603050405020304" pitchFamily="18" charset="0"/>
                <a:cs typeface="Times New Roman" panose="02020603050405020304" pitchFamily="18" charset="0"/>
              </a:rPr>
              <a:t>Patstāvīgie </a:t>
            </a:r>
            <a:r>
              <a:rPr lang="lv-LV" sz="3600" kern="0" dirty="0">
                <a:solidFill>
                  <a:sysClr val="windowText" lastClr="000000"/>
                </a:solidFill>
                <a:latin typeface="Times New Roman" panose="02020603050405020304" pitchFamily="18" charset="0"/>
                <a:cs typeface="Times New Roman" panose="02020603050405020304" pitchFamily="18" charset="0"/>
              </a:rPr>
              <a:t>un</a:t>
            </a:r>
            <a:r>
              <a:rPr lang="lv-LV" sz="3600" kern="0" spc="-3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grupu</a:t>
            </a:r>
            <a:r>
              <a:rPr lang="lv-LV" sz="3600" kern="0" spc="-3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darbi</a:t>
            </a:r>
            <a:r>
              <a:rPr lang="lv-LV" sz="3600" kern="0" spc="-2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smtClean="0">
                <a:solidFill>
                  <a:sysClr val="windowText" lastClr="000000"/>
                </a:solidFill>
                <a:latin typeface="Times New Roman" panose="02020603050405020304" pitchFamily="18" charset="0"/>
                <a:cs typeface="Times New Roman" panose="02020603050405020304" pitchFamily="18" charset="0"/>
              </a:rPr>
              <a:t>lekcijās un mājās </a:t>
            </a:r>
            <a:r>
              <a:rPr lang="lv-LV" sz="3600" kern="0" spc="-35" dirty="0" smtClean="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(vismaz</a:t>
            </a:r>
            <a:r>
              <a:rPr lang="lv-LV" sz="3600" kern="0" spc="-20" dirty="0">
                <a:solidFill>
                  <a:sysClr val="windowText" lastClr="000000"/>
                </a:solidFill>
                <a:latin typeface="Times New Roman" panose="02020603050405020304" pitchFamily="18" charset="0"/>
                <a:cs typeface="Times New Roman" panose="02020603050405020304" pitchFamily="18" charset="0"/>
              </a:rPr>
              <a:t> </a:t>
            </a:r>
            <a:r>
              <a:rPr lang="lv-LV" sz="3600" kern="0" spc="-25" dirty="0" smtClean="0">
                <a:solidFill>
                  <a:sysClr val="windowText" lastClr="000000"/>
                </a:solidFill>
                <a:latin typeface="Times New Roman" panose="02020603050405020304" pitchFamily="18" charset="0"/>
                <a:cs typeface="Times New Roman" panose="02020603050405020304" pitchFamily="18" charset="0"/>
              </a:rPr>
              <a:t>5)</a:t>
            </a:r>
            <a:endParaRPr lang="lv-LV" sz="3600" kern="0" dirty="0">
              <a:solidFill>
                <a:sysClr val="windowText" lastClr="000000"/>
              </a:solidFill>
              <a:latin typeface="Times New Roman" panose="02020603050405020304" pitchFamily="18" charset="0"/>
              <a:cs typeface="Times New Roman" panose="02020603050405020304" pitchFamily="18" charset="0"/>
            </a:endParaRPr>
          </a:p>
          <a:p>
            <a:pPr marL="12700" lvl="0">
              <a:spcBef>
                <a:spcPts val="285"/>
              </a:spcBef>
            </a:pPr>
            <a:r>
              <a:rPr lang="lv-LV" sz="3600" kern="0" spc="-20" dirty="0">
                <a:solidFill>
                  <a:sysClr val="windowText" lastClr="000000"/>
                </a:solidFill>
                <a:latin typeface="Times New Roman" panose="02020603050405020304" pitchFamily="18" charset="0"/>
                <a:cs typeface="Times New Roman" panose="02020603050405020304" pitchFamily="18" charset="0"/>
              </a:rPr>
              <a:t>Referāti</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par</a:t>
            </a:r>
            <a:r>
              <a:rPr lang="lv-LV" sz="3600" kern="0" spc="-70" dirty="0">
                <a:solidFill>
                  <a:sysClr val="windowText" lastClr="000000"/>
                </a:solidFill>
                <a:latin typeface="Times New Roman" panose="02020603050405020304" pitchFamily="18" charset="0"/>
                <a:cs typeface="Times New Roman" panose="02020603050405020304" pitchFamily="18" charset="0"/>
              </a:rPr>
              <a:t> </a:t>
            </a:r>
            <a:r>
              <a:rPr lang="lv-LV" sz="3600" kern="0" dirty="0" err="1">
                <a:solidFill>
                  <a:sysClr val="windowText" lastClr="000000"/>
                </a:solidFill>
                <a:latin typeface="Times New Roman" panose="02020603050405020304" pitchFamily="18" charset="0"/>
                <a:cs typeface="Times New Roman" panose="02020603050405020304" pitchFamily="18" charset="0"/>
              </a:rPr>
              <a:t>vieslekcijām</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t>
            </a:r>
            <a:r>
              <a:rPr lang="lv-LV" sz="3600" kern="0" dirty="0" err="1">
                <a:solidFill>
                  <a:sysClr val="windowText" lastClr="000000"/>
                </a:solidFill>
                <a:latin typeface="Times New Roman" panose="02020603050405020304" pitchFamily="18" charset="0"/>
                <a:cs typeface="Times New Roman" panose="02020603050405020304" pitchFamily="18" charset="0"/>
              </a:rPr>
              <a:t>vieslekcijas</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personiskais</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novērtējums</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1</a:t>
            </a:r>
            <a:r>
              <a:rPr lang="lv-LV" sz="3600" kern="0" spc="-6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lpp.</a:t>
            </a:r>
            <a:r>
              <a:rPr lang="lv-LV" sz="3600" kern="0" spc="-6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apjomā)</a:t>
            </a:r>
            <a:endParaRPr lang="lv-LV" sz="3600" kern="0" dirty="0">
              <a:solidFill>
                <a:sysClr val="windowText" lastClr="000000"/>
              </a:solidFill>
              <a:latin typeface="Times New Roman" panose="02020603050405020304" pitchFamily="18" charset="0"/>
              <a:cs typeface="Times New Roman" panose="02020603050405020304" pitchFamily="18" charset="0"/>
            </a:endParaRPr>
          </a:p>
          <a:p>
            <a:pPr marL="12700" lvl="0">
              <a:spcBef>
                <a:spcPts val="305"/>
              </a:spcBef>
            </a:pPr>
            <a:endParaRPr lang="lv-LV" sz="3600" b="1" kern="0" spc="-10" dirty="0" smtClean="0">
              <a:solidFill>
                <a:sysClr val="windowText" lastClr="000000"/>
              </a:solidFill>
              <a:latin typeface="Times New Roman" panose="02020603050405020304" pitchFamily="18" charset="0"/>
              <a:cs typeface="Times New Roman" panose="02020603050405020304" pitchFamily="18" charset="0"/>
            </a:endParaRPr>
          </a:p>
          <a:p>
            <a:pPr marL="12700" lvl="0" algn="l">
              <a:spcBef>
                <a:spcPts val="305"/>
              </a:spcBef>
            </a:pPr>
            <a:r>
              <a:rPr lang="lv-LV" altLang="ru-RU" sz="4400" b="1" i="1" dirty="0" smtClean="0">
                <a:solidFill>
                  <a:schemeClr val="accent5">
                    <a:lumMod val="75000"/>
                  </a:schemeClr>
                </a:solidFill>
                <a:latin typeface="Times New Roman" panose="02020603050405020304" pitchFamily="18" charset="0"/>
                <a:cs typeface="Times New Roman" panose="02020603050405020304" pitchFamily="18" charset="0"/>
              </a:rPr>
              <a:t>Šodien</a:t>
            </a:r>
            <a:r>
              <a:rPr lang="lv-LV" sz="3600" b="1" kern="0" spc="-10" dirty="0" smtClean="0">
                <a:solidFill>
                  <a:sysClr val="windowText" lastClr="000000"/>
                </a:solidFill>
                <a:latin typeface="Times New Roman" panose="02020603050405020304" pitchFamily="18" charset="0"/>
                <a:cs typeface="Times New Roman" panose="02020603050405020304" pitchFamily="18" charset="0"/>
              </a:rPr>
              <a:t>:</a:t>
            </a:r>
          </a:p>
          <a:p>
            <a:pPr marL="12700" lvl="0" algn="l">
              <a:spcBef>
                <a:spcPts val="305"/>
              </a:spcBef>
            </a:pPr>
            <a:r>
              <a:rPr lang="lv-LV" sz="3600" u="sng" dirty="0" smtClean="0">
                <a:solidFill>
                  <a:schemeClr val="accent5">
                    <a:lumMod val="75000"/>
                  </a:schemeClr>
                </a:solidFill>
                <a:latin typeface="Times New Roman" panose="02020603050405020304" pitchFamily="18" charset="0"/>
                <a:cs typeface="Times New Roman" panose="02020603050405020304" pitchFamily="18" charset="0"/>
              </a:rPr>
              <a:t>1.UZDEVUMS</a:t>
            </a:r>
            <a:r>
              <a:rPr lang="lv-LV" sz="3600" dirty="0">
                <a:solidFill>
                  <a:schemeClr val="accent5">
                    <a:lumMod val="75000"/>
                  </a:schemeClr>
                </a:solidFill>
                <a:latin typeface="Times New Roman" panose="02020603050405020304" pitchFamily="18" charset="0"/>
                <a:cs typeface="Times New Roman" panose="02020603050405020304" pitchFamily="18" charset="0"/>
              </a:rPr>
              <a:t/>
            </a:r>
            <a:br>
              <a:rPr lang="lv-LV" sz="3600" dirty="0">
                <a:solidFill>
                  <a:schemeClr val="accent5">
                    <a:lumMod val="75000"/>
                  </a:schemeClr>
                </a:solidFill>
                <a:latin typeface="Times New Roman" panose="02020603050405020304" pitchFamily="18" charset="0"/>
                <a:cs typeface="Times New Roman" panose="02020603050405020304" pitchFamily="18" charset="0"/>
              </a:rPr>
            </a:br>
            <a:r>
              <a:rPr lang="lv-LV" sz="3600" dirty="0">
                <a:solidFill>
                  <a:schemeClr val="accent5">
                    <a:lumMod val="75000"/>
                  </a:schemeClr>
                </a:solidFill>
                <a:latin typeface="Times New Roman" panose="02020603050405020304" pitchFamily="18" charset="0"/>
                <a:cs typeface="Times New Roman" panose="02020603050405020304" pitchFamily="18" charset="0"/>
              </a:rPr>
              <a:t>Sociālo mediju platformu salīdzinošā analīze. </a:t>
            </a:r>
            <a:r>
              <a:rPr lang="lv-LV" sz="3600" dirty="0">
                <a:latin typeface="Times New Roman" panose="02020603050405020304" pitchFamily="18" charset="0"/>
                <a:cs typeface="Times New Roman" panose="02020603050405020304" pitchFamily="18" charset="0"/>
              </a:rPr>
              <a:t>Vismaz 6 platformas. Prezentācija – Manu favorītu platformu </a:t>
            </a:r>
            <a:r>
              <a:rPr lang="en-US" sz="3600" dirty="0">
                <a:latin typeface="Times New Roman" panose="02020603050405020304" pitchFamily="18" charset="0"/>
                <a:cs typeface="Times New Roman" panose="02020603050405020304" pitchFamily="18" charset="0"/>
              </a:rPr>
              <a:t>Pitch.</a:t>
            </a:r>
            <a:r>
              <a:rPr lang="lv-LV" sz="3600" dirty="0">
                <a:latin typeface="Times New Roman" panose="02020603050405020304" pitchFamily="18" charset="0"/>
                <a:cs typeface="Times New Roman" panose="02020603050405020304" pitchFamily="18" charset="0"/>
              </a:rPr>
              <a:t> 10 min.\Grupās maks. 3 studenti\Vērtējums – SMP </a:t>
            </a:r>
            <a:r>
              <a:rPr lang="lv-LV" sz="3600" u="sng" dirty="0">
                <a:latin typeface="Times New Roman" panose="02020603050405020304" pitchFamily="18" charset="0"/>
                <a:cs typeface="Times New Roman" panose="02020603050405020304" pitchFamily="18" charset="0"/>
              </a:rPr>
              <a:t>pamatotas</a:t>
            </a:r>
            <a:r>
              <a:rPr lang="lv-LV" sz="3600" dirty="0">
                <a:latin typeface="Times New Roman" panose="02020603050405020304" pitchFamily="18" charset="0"/>
                <a:cs typeface="Times New Roman" panose="02020603050405020304" pitchFamily="18" charset="0"/>
              </a:rPr>
              <a:t> biznesa veicināšanas iespējas</a:t>
            </a:r>
            <a:r>
              <a:rPr lang="lv-LV" sz="3600" dirty="0" smtClean="0">
                <a:latin typeface="Times New Roman" panose="02020603050405020304" pitchFamily="18" charset="0"/>
                <a:cs typeface="Times New Roman" panose="02020603050405020304" pitchFamily="18" charset="0"/>
              </a:rPr>
              <a:t>.</a:t>
            </a:r>
          </a:p>
          <a:p>
            <a:pPr marL="12700" lvl="0" algn="l">
              <a:spcBef>
                <a:spcPts val="305"/>
              </a:spcBef>
            </a:pPr>
            <a:r>
              <a:rPr lang="lv-LV" sz="3600" u="sng" dirty="0" smtClean="0">
                <a:latin typeface="Times New Roman" panose="02020603050405020304" pitchFamily="18" charset="0"/>
                <a:cs typeface="Times New Roman" panose="02020603050405020304" pitchFamily="18" charset="0"/>
              </a:rPr>
              <a:t>2.TĒMA</a:t>
            </a:r>
          </a:p>
          <a:p>
            <a:pPr marL="12700" lvl="0" algn="l">
              <a:spcBef>
                <a:spcPts val="305"/>
              </a:spcBef>
            </a:pPr>
            <a:r>
              <a:rPr lang="lv-LV" sz="4400" b="1" dirty="0">
                <a:solidFill>
                  <a:schemeClr val="accent5">
                    <a:lumMod val="75000"/>
                  </a:schemeClr>
                </a:solidFill>
                <a:latin typeface="Times New Roman" panose="02020603050405020304" pitchFamily="18" charset="0"/>
                <a:cs typeface="Times New Roman" panose="02020603050405020304" pitchFamily="18" charset="0"/>
              </a:rPr>
              <a:t>Digitālā mārketinga pētījumi</a:t>
            </a:r>
            <a:endParaRPr lang="lv-LV" sz="4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ED2D7B9-37D2-13F1-ACDE-B601C9745408}"/>
              </a:ext>
            </a:extLst>
          </p:cNvPr>
          <p:cNvSpPr>
            <a:spLocks noGrp="1"/>
          </p:cNvSpPr>
          <p:nvPr>
            <p:ph type="body" sz="quarter" idx="15"/>
          </p:nvPr>
        </p:nvSpPr>
        <p:spPr>
          <a:xfrm>
            <a:off x="1168050" y="880457"/>
            <a:ext cx="8502999" cy="1447800"/>
          </a:xfrm>
        </p:spPr>
        <p:txBody>
          <a:bodyPr>
            <a:normAutofit/>
          </a:bodyPr>
          <a:lstStyle/>
          <a:p>
            <a:pPr marL="0" indent="0">
              <a:buNone/>
            </a:pPr>
            <a:r>
              <a:rPr lang="lv-LV" altLang="ru-RU" sz="6600" i="1" dirty="0" err="1" smtClean="0">
                <a:solidFill>
                  <a:schemeClr val="accent5">
                    <a:lumMod val="75000"/>
                  </a:schemeClr>
                </a:solidFill>
                <a:latin typeface="Times New Roman" panose="02020603050405020304" pitchFamily="18" charset="0"/>
                <a:cs typeface="Times New Roman" panose="02020603050405020304" pitchFamily="18" charset="0"/>
              </a:rPr>
              <a:t>Vispar</a:t>
            </a:r>
            <a:r>
              <a:rPr lang="lv-LV" altLang="ru-RU" sz="6600" i="1" dirty="0" smtClean="0">
                <a:solidFill>
                  <a:schemeClr val="accent5">
                    <a:lumMod val="75000"/>
                  </a:schemeClr>
                </a:solidFill>
                <a:latin typeface="Times New Roman" panose="02020603050405020304" pitchFamily="18" charset="0"/>
                <a:cs typeface="Times New Roman" panose="02020603050405020304" pitchFamily="18" charset="0"/>
              </a:rPr>
              <a:t>:</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FCA114-15DA-A171-70D9-BF83EA88F71C}"/>
              </a:ext>
            </a:extLst>
          </p:cNvPr>
          <p:cNvSpPr>
            <a:spLocks noGrp="1"/>
          </p:cNvSpPr>
          <p:nvPr>
            <p:ph type="sldNum" sz="quarter" idx="7"/>
          </p:nvPr>
        </p:nvSpPr>
        <p:spPr/>
        <p:txBody>
          <a:bodyPr/>
          <a:lstStyle/>
          <a:p>
            <a:fld id="{B6F15528-21DE-4FAA-801E-634DDDAF4B2B}" type="slidenum">
              <a:rPr lang="en-LV" smtClean="0"/>
              <a:pPr/>
              <a:t>2</a:t>
            </a:fld>
            <a:endParaRPr lang="en-LV" dirty="0"/>
          </a:p>
        </p:txBody>
      </p:sp>
      <p:sp>
        <p:nvSpPr>
          <p:cNvPr id="5" name="Down Arrow 4"/>
          <p:cNvSpPr/>
          <p:nvPr/>
        </p:nvSpPr>
        <p:spPr>
          <a:xfrm>
            <a:off x="7842250" y="5349875"/>
            <a:ext cx="381000" cy="685800"/>
          </a:xfrm>
          <a:prstGeom prst="downArrow">
            <a:avLst/>
          </a:prstGeom>
          <a:solidFill>
            <a:srgbClr val="F76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72035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321466"/>
          </a:xfrm>
        </p:spPr>
        <p:txBody>
          <a:bodyPr>
            <a:normAutofit/>
          </a:bodyPr>
          <a:lstStyle/>
          <a:p>
            <a:pPr algn="ctr"/>
            <a:r>
              <a:rPr lang="lv-LV" sz="6600" spc="-55" dirty="0" smtClean="0">
                <a:solidFill>
                  <a:schemeClr val="accent5">
                    <a:lumMod val="75000"/>
                  </a:schemeClr>
                </a:solidFill>
                <a:latin typeface="Times New Roman" panose="02020603050405020304" pitchFamily="18" charset="0"/>
                <a:cs typeface="Times New Roman" panose="02020603050405020304" pitchFamily="18" charset="0"/>
              </a:rPr>
              <a:t>2.3 Pētījumu</a:t>
            </a:r>
            <a:r>
              <a:rPr lang="lv-LV" sz="6600" spc="-385" dirty="0" smtClean="0">
                <a:solidFill>
                  <a:schemeClr val="accent5">
                    <a:lumMod val="75000"/>
                  </a:schemeClr>
                </a:solidFill>
                <a:latin typeface="Times New Roman" panose="02020603050405020304" pitchFamily="18" charset="0"/>
                <a:cs typeface="Times New Roman" panose="02020603050405020304" pitchFamily="18" charset="0"/>
              </a:rPr>
              <a:t> </a:t>
            </a:r>
            <a:r>
              <a:rPr lang="lv-LV" sz="6600" spc="-10" dirty="0">
                <a:solidFill>
                  <a:schemeClr val="accent5">
                    <a:lumMod val="75000"/>
                  </a:schemeClr>
                </a:solidFill>
                <a:latin typeface="Times New Roman" panose="02020603050405020304" pitchFamily="18" charset="0"/>
                <a:cs typeface="Times New Roman" panose="02020603050405020304" pitchFamily="18" charset="0"/>
              </a:rPr>
              <a:t>veidi</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20</a:t>
            </a:fld>
            <a:endParaRPr lang="en-LV" dirty="0"/>
          </a:p>
        </p:txBody>
      </p:sp>
      <p:pic>
        <p:nvPicPr>
          <p:cNvPr id="6" name="Picture 5"/>
          <p:cNvPicPr>
            <a:picLocks noChangeAspect="1"/>
          </p:cNvPicPr>
          <p:nvPr/>
        </p:nvPicPr>
        <p:blipFill>
          <a:blip r:embed="rId2"/>
          <a:stretch>
            <a:fillRect/>
          </a:stretch>
        </p:blipFill>
        <p:spPr>
          <a:xfrm>
            <a:off x="679450" y="3683989"/>
            <a:ext cx="5007436" cy="4993250"/>
          </a:xfrm>
          <a:prstGeom prst="rect">
            <a:avLst/>
          </a:prstGeom>
        </p:spPr>
      </p:pic>
      <p:sp>
        <p:nvSpPr>
          <p:cNvPr id="7" name="Rectangle 6"/>
          <p:cNvSpPr/>
          <p:nvPr/>
        </p:nvSpPr>
        <p:spPr>
          <a:xfrm>
            <a:off x="5929710" y="2832685"/>
            <a:ext cx="12871449" cy="6740307"/>
          </a:xfrm>
          <a:prstGeom prst="rect">
            <a:avLst/>
          </a:prstGeom>
        </p:spPr>
        <p:txBody>
          <a:bodyPr wrap="square">
            <a:spAutoFit/>
          </a:bodyPr>
          <a:lstStyle/>
          <a:p>
            <a:r>
              <a:rPr lang="lv-LV" sz="4800" dirty="0">
                <a:latin typeface="Times New Roman" panose="02020603050405020304" pitchFamily="18" charset="0"/>
                <a:cs typeface="Times New Roman" panose="02020603050405020304" pitchFamily="18" charset="0"/>
              </a:rPr>
              <a:t>Gan kvantitatīvie, gan kvalitatīvie pētījumi var būt primārie vai sekundārie. </a:t>
            </a:r>
            <a:endParaRPr lang="lv-LV" sz="4800" dirty="0" smtClean="0">
              <a:latin typeface="Times New Roman" panose="02020603050405020304" pitchFamily="18" charset="0"/>
              <a:cs typeface="Times New Roman" panose="02020603050405020304" pitchFamily="18" charset="0"/>
            </a:endParaRPr>
          </a:p>
          <a:p>
            <a:r>
              <a:rPr lang="lv-LV" sz="4800" b="1" dirty="0" smtClean="0">
                <a:solidFill>
                  <a:schemeClr val="accent5">
                    <a:lumMod val="75000"/>
                  </a:schemeClr>
                </a:solidFill>
                <a:latin typeface="Times New Roman" panose="02020603050405020304" pitchFamily="18" charset="0"/>
                <a:cs typeface="Times New Roman" panose="02020603050405020304" pitchFamily="18" charset="0"/>
              </a:rPr>
              <a:t>Kvantitatīvs </a:t>
            </a:r>
            <a:r>
              <a:rPr lang="lv-LV" sz="4800" b="1" dirty="0">
                <a:solidFill>
                  <a:schemeClr val="accent5">
                    <a:lumMod val="75000"/>
                  </a:schemeClr>
                </a:solidFill>
                <a:latin typeface="Times New Roman" panose="02020603050405020304" pitchFamily="18" charset="0"/>
                <a:cs typeface="Times New Roman" panose="02020603050405020304" pitchFamily="18" charset="0"/>
              </a:rPr>
              <a:t>pētījums </a:t>
            </a:r>
            <a:r>
              <a:rPr lang="lv-LV" sz="4800" dirty="0">
                <a:latin typeface="Times New Roman" panose="02020603050405020304" pitchFamily="18" charset="0"/>
                <a:cs typeface="Times New Roman" panose="02020603050405020304" pitchFamily="18" charset="0"/>
              </a:rPr>
              <a:t>ir jebkas, ko var izmērīt, piemēram, </a:t>
            </a:r>
            <a:r>
              <a:rPr lang="lv-LV" sz="4800" u="sng" dirty="0">
                <a:latin typeface="Times New Roman" panose="02020603050405020304" pitchFamily="18" charset="0"/>
                <a:cs typeface="Times New Roman" panose="02020603050405020304" pitchFamily="18" charset="0"/>
              </a:rPr>
              <a:t>konversijas koeficients </a:t>
            </a:r>
            <a:r>
              <a:rPr lang="lv-LV" sz="4800" dirty="0">
                <a:latin typeface="Times New Roman" panose="02020603050405020304" pitchFamily="18" charset="0"/>
                <a:cs typeface="Times New Roman" panose="02020603050405020304" pitchFamily="18" charset="0"/>
              </a:rPr>
              <a:t>konkrētā </a:t>
            </a:r>
            <a:r>
              <a:rPr lang="lv-LV" sz="4800" u="sng" dirty="0" err="1" smtClean="0">
                <a:latin typeface="Times New Roman" panose="02020603050405020304" pitchFamily="18" charset="0"/>
                <a:cs typeface="Times New Roman" panose="02020603050405020304" pitchFamily="18" charset="0"/>
              </a:rPr>
              <a:t>mērķlapā</a:t>
            </a:r>
            <a:r>
              <a:rPr lang="lv-LV" sz="4800" dirty="0" smtClean="0">
                <a:latin typeface="Times New Roman" panose="02020603050405020304" pitchFamily="18" charset="0"/>
                <a:cs typeface="Times New Roman" panose="02020603050405020304" pitchFamily="18" charset="0"/>
              </a:rPr>
              <a:t> (</a:t>
            </a:r>
            <a:r>
              <a:rPr lang="lv-LV" sz="4800" dirty="0" err="1" smtClean="0">
                <a:latin typeface="Times New Roman" panose="02020603050405020304" pitchFamily="18" charset="0"/>
                <a:cs typeface="Times New Roman" panose="02020603050405020304" pitchFamily="18" charset="0"/>
              </a:rPr>
              <a:t>landing</a:t>
            </a:r>
            <a:r>
              <a:rPr lang="lv-LV" sz="4800" dirty="0" smtClean="0">
                <a:latin typeface="Times New Roman" panose="02020603050405020304" pitchFamily="18" charset="0"/>
                <a:cs typeface="Times New Roman" panose="02020603050405020304" pitchFamily="18" charset="0"/>
              </a:rPr>
              <a:t> </a:t>
            </a:r>
            <a:r>
              <a:rPr lang="lv-LV" sz="4800" dirty="0" err="1" smtClean="0">
                <a:latin typeface="Times New Roman" panose="02020603050405020304" pitchFamily="18" charset="0"/>
                <a:cs typeface="Times New Roman" panose="02020603050405020304" pitchFamily="18" charset="0"/>
              </a:rPr>
              <a:t>page</a:t>
            </a:r>
            <a:r>
              <a:rPr lang="lv-LV" sz="4800" dirty="0" smtClean="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procentuālais lietotāju skaits, kas atbildēja ar “jā” uz konkrētu aptaujas jautājumu, vai lietotāju skaits, kas veica pirkumu jūsu vietnē. Kvantitatīvajā pētījumā tiek aplūkots “kas”.</a:t>
            </a:r>
          </a:p>
        </p:txBody>
      </p:sp>
    </p:spTree>
    <p:extLst>
      <p:ext uri="{BB962C8B-B14F-4D97-AF65-F5344CB8AC3E}">
        <p14:creationId xmlns:p14="http://schemas.microsoft.com/office/powerpoint/2010/main" val="3942462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775956"/>
          </a:xfrm>
        </p:spPr>
        <p:txBody>
          <a:bodyPr>
            <a:normAutofit/>
          </a:bodyPr>
          <a:lstStyle/>
          <a:p>
            <a:pPr algn="ctr"/>
            <a:r>
              <a:rPr lang="lv-LV" sz="6600" spc="-55" dirty="0">
                <a:solidFill>
                  <a:schemeClr val="accent5">
                    <a:lumMod val="75000"/>
                  </a:schemeClr>
                </a:solidFill>
                <a:latin typeface="Times New Roman" panose="02020603050405020304" pitchFamily="18" charset="0"/>
                <a:cs typeface="Times New Roman" panose="02020603050405020304" pitchFamily="18" charset="0"/>
              </a:rPr>
              <a:t>2.3 Pētījumu</a:t>
            </a:r>
            <a:r>
              <a:rPr lang="lv-LV" sz="6600" spc="-385" dirty="0">
                <a:solidFill>
                  <a:schemeClr val="accent5">
                    <a:lumMod val="75000"/>
                  </a:schemeClr>
                </a:solidFill>
                <a:latin typeface="Times New Roman" panose="02020603050405020304" pitchFamily="18" charset="0"/>
                <a:cs typeface="Times New Roman" panose="02020603050405020304" pitchFamily="18" charset="0"/>
              </a:rPr>
              <a:t> </a:t>
            </a:r>
            <a:r>
              <a:rPr lang="lv-LV" sz="6600" spc="-10" dirty="0">
                <a:solidFill>
                  <a:schemeClr val="accent5">
                    <a:lumMod val="75000"/>
                  </a:schemeClr>
                </a:solidFill>
                <a:latin typeface="Times New Roman" panose="02020603050405020304" pitchFamily="18" charset="0"/>
                <a:cs typeface="Times New Roman" panose="02020603050405020304" pitchFamily="18" charset="0"/>
              </a:rPr>
              <a:t>veidi</a:t>
            </a:r>
            <a:endParaRPr lang="lv-LV" sz="6600" dirty="0"/>
          </a:p>
        </p:txBody>
      </p:sp>
      <p:sp>
        <p:nvSpPr>
          <p:cNvPr id="3" name="Content Placeholder 2"/>
          <p:cNvSpPr>
            <a:spLocks noGrp="1"/>
          </p:cNvSpPr>
          <p:nvPr>
            <p:ph idx="1"/>
          </p:nvPr>
        </p:nvSpPr>
        <p:spPr/>
        <p:txBody>
          <a:bodyPr/>
          <a:lstStyle/>
          <a:p>
            <a:r>
              <a:rPr lang="lv-LV" sz="4800" b="1" dirty="0">
                <a:solidFill>
                  <a:schemeClr val="accent5">
                    <a:lumMod val="75000"/>
                  </a:schemeClr>
                </a:solidFill>
                <a:latin typeface="Times New Roman" panose="02020603050405020304" pitchFamily="18" charset="0"/>
                <a:cs typeface="Times New Roman" panose="02020603050405020304" pitchFamily="18" charset="0"/>
              </a:rPr>
              <a:t>Kvalitatīvajā pētījumā </a:t>
            </a:r>
            <a:r>
              <a:rPr lang="lv-LV" sz="4800" dirty="0">
                <a:latin typeface="Times New Roman" panose="02020603050405020304" pitchFamily="18" charset="0"/>
                <a:cs typeface="Times New Roman" panose="02020603050405020304" pitchFamily="18" charset="0"/>
              </a:rPr>
              <a:t>galvenā uzmanība tiek pievērsta jautājumam “kāpēc”. </a:t>
            </a:r>
            <a:endParaRPr lang="lv-LV" sz="4800" dirty="0" smtClean="0">
              <a:latin typeface="Times New Roman" panose="02020603050405020304" pitchFamily="18" charset="0"/>
              <a:cs typeface="Times New Roman" panose="02020603050405020304" pitchFamily="18" charset="0"/>
            </a:endParaRPr>
          </a:p>
          <a:p>
            <a:r>
              <a:rPr lang="lv-LV" sz="4800" dirty="0" smtClean="0">
                <a:latin typeface="Times New Roman" panose="02020603050405020304" pitchFamily="18" charset="0"/>
                <a:cs typeface="Times New Roman" panose="02020603050405020304" pitchFamily="18" charset="0"/>
              </a:rPr>
              <a:t>Atšķirībā </a:t>
            </a:r>
            <a:r>
              <a:rPr lang="lv-LV" sz="4800" dirty="0">
                <a:latin typeface="Times New Roman" panose="02020603050405020304" pitchFamily="18" charset="0"/>
                <a:cs typeface="Times New Roman" panose="02020603050405020304" pitchFamily="18" charset="0"/>
              </a:rPr>
              <a:t>no kvantitatīvajiem datiem tos nevar viegli izmērīt vai saskaitīt; tie vairāk attiecas uz noteiktu darbību iemesliem, sajūtām un motivāciju. </a:t>
            </a:r>
            <a:endParaRPr lang="lv-LV" sz="4800" dirty="0" smtClean="0">
              <a:latin typeface="Times New Roman" panose="02020603050405020304" pitchFamily="18" charset="0"/>
              <a:cs typeface="Times New Roman" panose="02020603050405020304" pitchFamily="18" charset="0"/>
            </a:endParaRPr>
          </a:p>
          <a:p>
            <a:r>
              <a:rPr lang="lv-LV" sz="4800" dirty="0" smtClean="0">
                <a:latin typeface="Times New Roman" panose="02020603050405020304" pitchFamily="18" charset="0"/>
                <a:cs typeface="Times New Roman" panose="02020603050405020304" pitchFamily="18" charset="0"/>
              </a:rPr>
              <a:t>Piemēram</a:t>
            </a:r>
            <a:r>
              <a:rPr lang="lv-LV" sz="4800" dirty="0">
                <a:latin typeface="Times New Roman" panose="02020603050405020304" pitchFamily="18" charset="0"/>
                <a:cs typeface="Times New Roman" panose="02020603050405020304" pitchFamily="18" charset="0"/>
              </a:rPr>
              <a:t>: intervējot klientu, viņš var pieminēt, ka iegādājies jūsu produktu, pamatojoties uz internetā izlasīto atsauksmju kvalitāti. Šo apgalvojumu vien nevar uzzīmēt grafikā, taču tas joprojām ir ļoti vērtīga atgriezeniskā saite.</a:t>
            </a:r>
          </a:p>
          <a:p>
            <a:endParaRPr lang="lv-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21</a:t>
            </a:fld>
            <a:endParaRPr lang="en-LV" dirty="0"/>
          </a:p>
        </p:txBody>
      </p:sp>
    </p:spTree>
    <p:extLst>
      <p:ext uri="{BB962C8B-B14F-4D97-AF65-F5344CB8AC3E}">
        <p14:creationId xmlns:p14="http://schemas.microsoft.com/office/powerpoint/2010/main" val="140229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spc="-55" dirty="0">
                <a:solidFill>
                  <a:schemeClr val="accent5">
                    <a:lumMod val="75000"/>
                  </a:schemeClr>
                </a:solidFill>
                <a:latin typeface="Times New Roman" panose="02020603050405020304" pitchFamily="18" charset="0"/>
                <a:cs typeface="Times New Roman" panose="02020603050405020304" pitchFamily="18" charset="0"/>
              </a:rPr>
              <a:t>2.3 Pētījumu</a:t>
            </a:r>
            <a:r>
              <a:rPr lang="lv-LV" sz="6600" spc="-385" dirty="0">
                <a:solidFill>
                  <a:schemeClr val="accent5">
                    <a:lumMod val="75000"/>
                  </a:schemeClr>
                </a:solidFill>
                <a:latin typeface="Times New Roman" panose="02020603050405020304" pitchFamily="18" charset="0"/>
                <a:cs typeface="Times New Roman" panose="02020603050405020304" pitchFamily="18" charset="0"/>
              </a:rPr>
              <a:t> </a:t>
            </a:r>
            <a:r>
              <a:rPr lang="lv-LV" sz="6600" spc="-10" dirty="0">
                <a:solidFill>
                  <a:schemeClr val="accent5">
                    <a:lumMod val="75000"/>
                  </a:schemeClr>
                </a:solidFill>
                <a:latin typeface="Times New Roman" panose="02020603050405020304" pitchFamily="18" charset="0"/>
                <a:cs typeface="Times New Roman" panose="02020603050405020304" pitchFamily="18" charset="0"/>
              </a:rPr>
              <a:t>veidi</a:t>
            </a:r>
            <a:endParaRPr lang="lv-LV" sz="6600" dirty="0"/>
          </a:p>
        </p:txBody>
      </p:sp>
      <p:sp>
        <p:nvSpPr>
          <p:cNvPr id="3" name="Content Placeholder 2"/>
          <p:cNvSpPr>
            <a:spLocks noGrp="1"/>
          </p:cNvSpPr>
          <p:nvPr>
            <p:ph idx="1"/>
          </p:nvPr>
        </p:nvSpPr>
        <p:spPr>
          <a:xfrm>
            <a:off x="1383427" y="2530475"/>
            <a:ext cx="17339786" cy="7696200"/>
          </a:xfrm>
        </p:spPr>
        <p:txBody>
          <a:bodyPr>
            <a:normAutofit fontScale="92500" lnSpcReduction="10000"/>
          </a:bodyPr>
          <a:lstStyle/>
          <a:p>
            <a:pPr>
              <a:lnSpc>
                <a:spcPct val="110000"/>
              </a:lnSpc>
            </a:pPr>
            <a:r>
              <a:rPr lang="lv-LV" dirty="0">
                <a:solidFill>
                  <a:srgbClr val="FF0000"/>
                </a:solidFill>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MI (AI)rīki </a:t>
            </a:r>
            <a:r>
              <a:rPr lang="lv-LV" dirty="0">
                <a:latin typeface="Times New Roman" panose="02020603050405020304" pitchFamily="18" charset="0"/>
                <a:cs typeface="Times New Roman" panose="02020603050405020304" pitchFamily="18" charset="0"/>
              </a:rPr>
              <a:t>var arī palīdzēt veikt sekundāro izpēti. Lai gan nevajadzētu paļauties tikai uz mākslīgā intelekta tehnoloģijām, tās var palīdzēt uzsākt izpēti vai paātrināt procesu, apkopojot informāciju no dažādiem avotiem.</a:t>
            </a:r>
          </a:p>
          <a:p>
            <a:pPr>
              <a:lnSpc>
                <a:spcPct val="110000"/>
              </a:lnSpc>
            </a:pPr>
            <a:endParaRPr lang="lv-LV" dirty="0">
              <a:latin typeface="Times New Roman" panose="02020603050405020304" pitchFamily="18" charset="0"/>
              <a:cs typeface="Times New Roman" panose="02020603050405020304" pitchFamily="18" charset="0"/>
            </a:endParaRPr>
          </a:p>
          <a:p>
            <a:pPr>
              <a:lnSpc>
                <a:spcPct val="110000"/>
              </a:lnSpc>
            </a:pPr>
            <a:r>
              <a:rPr lang="lv-LV" dirty="0">
                <a:latin typeface="Times New Roman" panose="02020603050405020304" pitchFamily="18" charset="0"/>
                <a:cs typeface="Times New Roman" panose="02020603050405020304" pitchFamily="18" charset="0"/>
              </a:rPr>
              <a:t>Tādus rīkus kā </a:t>
            </a:r>
            <a:r>
              <a:rPr lang="lv-LV" dirty="0" err="1">
                <a:latin typeface="Times New Roman" panose="02020603050405020304" pitchFamily="18" charset="0"/>
                <a:cs typeface="Times New Roman" panose="02020603050405020304" pitchFamily="18" charset="0"/>
              </a:rPr>
              <a:t>ChatGPT</a:t>
            </a:r>
            <a:r>
              <a:rPr lang="lv-LV" dirty="0">
                <a:latin typeface="Times New Roman" panose="02020603050405020304" pitchFamily="18" charset="0"/>
                <a:cs typeface="Times New Roman" panose="02020603050405020304" pitchFamily="18" charset="0"/>
              </a:rPr>
              <a:t> vai Bard var izmantot, lai identificētu konkurentus, ieteiktu, kādas nepilnības tirgū jāaizpilda, un apkopotu demogrāfiskos datus. Tikai atcerieties, ka </a:t>
            </a:r>
            <a:r>
              <a:rPr lang="lv-LV" dirty="0" err="1">
                <a:latin typeface="Times New Roman" panose="02020603050405020304" pitchFamily="18" charset="0"/>
                <a:cs typeface="Times New Roman" panose="02020603050405020304" pitchFamily="18" charset="0"/>
              </a:rPr>
              <a:t>ChatGPT</a:t>
            </a:r>
            <a:r>
              <a:rPr lang="lv-LV" dirty="0">
                <a:latin typeface="Times New Roman" panose="02020603050405020304" pitchFamily="18" charset="0"/>
                <a:cs typeface="Times New Roman" panose="02020603050405020304" pitchFamily="18" charset="0"/>
              </a:rPr>
              <a:t> nav “savienots” ar internetu un var iegūt informāciju tikai no saviem mācību datiem, kas beidzas aptuveni 2021. gada septembrī. Tas nozīmē, ka </a:t>
            </a:r>
            <a:r>
              <a:rPr lang="lv-LV" dirty="0" err="1">
                <a:latin typeface="Times New Roman" panose="02020603050405020304" pitchFamily="18" charset="0"/>
                <a:cs typeface="Times New Roman" panose="02020603050405020304" pitchFamily="18" charset="0"/>
              </a:rPr>
              <a:t>ChatGPT</a:t>
            </a:r>
            <a:r>
              <a:rPr lang="lv-LV" dirty="0">
                <a:latin typeface="Times New Roman" panose="02020603050405020304" pitchFamily="18" charset="0"/>
                <a:cs typeface="Times New Roman" panose="02020603050405020304" pitchFamily="18" charset="0"/>
              </a:rPr>
              <a:t> nav zināšanu par pašreizējiem notikumiem.</a:t>
            </a:r>
          </a:p>
        </p:txBody>
      </p:sp>
      <p:sp>
        <p:nvSpPr>
          <p:cNvPr id="5" name="Slide Number Placeholder 4"/>
          <p:cNvSpPr>
            <a:spLocks noGrp="1"/>
          </p:cNvSpPr>
          <p:nvPr>
            <p:ph type="sldNum" sz="quarter" idx="12"/>
          </p:nvPr>
        </p:nvSpPr>
        <p:spPr/>
        <p:txBody>
          <a:bodyPr/>
          <a:lstStyle/>
          <a:p>
            <a:fld id="{28EEA57A-62B1-F74C-B461-1BD839311FE3}" type="slidenum">
              <a:rPr lang="en-LV" smtClean="0"/>
              <a:pPr/>
              <a:t>22</a:t>
            </a:fld>
            <a:endParaRPr lang="en-LV" dirty="0"/>
          </a:p>
        </p:txBody>
      </p:sp>
    </p:spTree>
    <p:extLst>
      <p:ext uri="{BB962C8B-B14F-4D97-AF65-F5344CB8AC3E}">
        <p14:creationId xmlns:p14="http://schemas.microsoft.com/office/powerpoint/2010/main" val="153779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spc="-55" dirty="0">
                <a:solidFill>
                  <a:schemeClr val="accent5">
                    <a:lumMod val="75000"/>
                  </a:schemeClr>
                </a:solidFill>
                <a:latin typeface="Times New Roman" panose="02020603050405020304" pitchFamily="18" charset="0"/>
                <a:cs typeface="Times New Roman" panose="02020603050405020304" pitchFamily="18" charset="0"/>
              </a:rPr>
              <a:t>2.3 Pētījumu</a:t>
            </a:r>
            <a:r>
              <a:rPr lang="lv-LV" sz="6600" spc="-385" dirty="0">
                <a:solidFill>
                  <a:schemeClr val="accent5">
                    <a:lumMod val="75000"/>
                  </a:schemeClr>
                </a:solidFill>
                <a:latin typeface="Times New Roman" panose="02020603050405020304" pitchFamily="18" charset="0"/>
                <a:cs typeface="Times New Roman" panose="02020603050405020304" pitchFamily="18" charset="0"/>
              </a:rPr>
              <a:t> </a:t>
            </a:r>
            <a:r>
              <a:rPr lang="lv-LV" sz="6600" spc="-10" dirty="0">
                <a:solidFill>
                  <a:schemeClr val="accent5">
                    <a:lumMod val="75000"/>
                  </a:schemeClr>
                </a:solidFill>
                <a:latin typeface="Times New Roman" panose="02020603050405020304" pitchFamily="18" charset="0"/>
                <a:cs typeface="Times New Roman" panose="02020603050405020304" pitchFamily="18" charset="0"/>
              </a:rPr>
              <a:t>veidi</a:t>
            </a:r>
            <a:endParaRPr lang="lv-LV" sz="6600" dirty="0"/>
          </a:p>
        </p:txBody>
      </p:sp>
      <p:sp>
        <p:nvSpPr>
          <p:cNvPr id="3" name="Content Placeholder 2"/>
          <p:cNvSpPr>
            <a:spLocks noGrp="1"/>
          </p:cNvSpPr>
          <p:nvPr>
            <p:ph idx="1"/>
          </p:nvPr>
        </p:nvSpPr>
        <p:spPr>
          <a:xfrm>
            <a:off x="1382157" y="3607473"/>
            <a:ext cx="17339786" cy="7175679"/>
          </a:xfrm>
        </p:spPr>
        <p:txBody>
          <a:bodyPr/>
          <a:lstStyle/>
          <a:p>
            <a:pPr>
              <a:lnSpc>
                <a:spcPct val="100000"/>
              </a:lnSpc>
            </a:pPr>
            <a:r>
              <a:rPr lang="lv-LV" dirty="0">
                <a:latin typeface="Times New Roman" panose="02020603050405020304" pitchFamily="18" charset="0"/>
                <a:cs typeface="Times New Roman" panose="02020603050405020304" pitchFamily="18" charset="0"/>
              </a:rPr>
              <a:t>Pirms mēs turpinām detalizētāk apspriest dažus paņēmienus, īsumā atgādinu: </a:t>
            </a:r>
            <a:r>
              <a:rPr lang="lv-LV" b="1" u="sng" dirty="0">
                <a:solidFill>
                  <a:schemeClr val="accent5">
                    <a:lumMod val="75000"/>
                  </a:schemeClr>
                </a:solidFill>
                <a:latin typeface="Times New Roman" panose="02020603050405020304" pitchFamily="18" charset="0"/>
                <a:cs typeface="Times New Roman" panose="02020603050405020304" pitchFamily="18" charset="0"/>
              </a:rPr>
              <a:t>vislabākā pētniecība ir nepārtraukta pētniecība</a:t>
            </a:r>
            <a:r>
              <a:rPr lang="lv-LV" dirty="0">
                <a:latin typeface="Times New Roman" panose="02020603050405020304" pitchFamily="18" charset="0"/>
                <a:cs typeface="Times New Roman" panose="02020603050405020304" pitchFamily="18" charset="0"/>
              </a:rPr>
              <a:t>. </a:t>
            </a: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Ir </a:t>
            </a:r>
            <a:r>
              <a:rPr lang="lv-LV" dirty="0">
                <a:latin typeface="Times New Roman" panose="02020603050405020304" pitchFamily="18" charset="0"/>
                <a:cs typeface="Times New Roman" panose="02020603050405020304" pitchFamily="18" charset="0"/>
              </a:rPr>
              <a:t>svarīgi sekot līdzi informācijai par savu nozari, konkurentiem un, pats galvenais, par saviem klientiem, lai varētu pārliecināties, ka apmierināt viņu vajadzības labāk nekā jebkurš cits.</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23</a:t>
            </a:fld>
            <a:endParaRPr lang="en-LV" dirty="0"/>
          </a:p>
        </p:txBody>
      </p:sp>
    </p:spTree>
    <p:extLst>
      <p:ext uri="{BB962C8B-B14F-4D97-AF65-F5344CB8AC3E}">
        <p14:creationId xmlns:p14="http://schemas.microsoft.com/office/powerpoint/2010/main" val="2834388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187" y="4435475"/>
            <a:ext cx="17339786" cy="2185952"/>
          </a:xfrm>
        </p:spPr>
        <p:txBody>
          <a:bodyPr>
            <a:normAutofit/>
          </a:bodyPr>
          <a:lstStyle/>
          <a:p>
            <a:pPr algn="ctr">
              <a:lnSpc>
                <a:spcPct val="150000"/>
              </a:lnSpc>
            </a:pPr>
            <a:r>
              <a:rPr lang="lv-LV" sz="6600" dirty="0">
                <a:solidFill>
                  <a:schemeClr val="accent5">
                    <a:lumMod val="75000"/>
                  </a:schemeClr>
                </a:solidFill>
                <a:latin typeface="Times New Roman" panose="02020603050405020304" pitchFamily="18" charset="0"/>
                <a:cs typeface="Times New Roman" panose="02020603050405020304" pitchFamily="18" charset="0"/>
              </a:rPr>
              <a:t>Dažādi pētījumu veidi un analīzes </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metodes</a:t>
            </a:r>
            <a:endParaRPr lang="lv-LV" sz="5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24</a:t>
            </a:fld>
            <a:endParaRPr lang="en-LV" dirty="0"/>
          </a:p>
        </p:txBody>
      </p:sp>
    </p:spTree>
    <p:extLst>
      <p:ext uri="{BB962C8B-B14F-4D97-AF65-F5344CB8AC3E}">
        <p14:creationId xmlns:p14="http://schemas.microsoft.com/office/powerpoint/2010/main" val="321815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Dažādi pētījumu veidi un analīzes metodes</a:t>
            </a:r>
            <a:endParaRPr lang="lv-LV" sz="6000" dirty="0"/>
          </a:p>
        </p:txBody>
      </p:sp>
      <p:sp>
        <p:nvSpPr>
          <p:cNvPr id="3" name="Content Placeholder 2"/>
          <p:cNvSpPr>
            <a:spLocks noGrp="1"/>
          </p:cNvSpPr>
          <p:nvPr>
            <p:ph idx="1"/>
          </p:nvPr>
        </p:nvSpPr>
        <p:spPr/>
        <p:txBody>
          <a:bodyPr/>
          <a:lstStyle/>
          <a:p>
            <a:pPr marL="0" indent="0" algn="ctr">
              <a:buNone/>
            </a:pPr>
            <a:r>
              <a:rPr lang="lv-LV" sz="4800" dirty="0">
                <a:latin typeface="Times New Roman" panose="02020603050405020304" pitchFamily="18" charset="0"/>
                <a:cs typeface="Times New Roman" panose="02020603050405020304" pitchFamily="18" charset="0"/>
              </a:rPr>
              <a:t>1. Lietotāju </a:t>
            </a:r>
            <a:r>
              <a:rPr lang="lv-LV" sz="4800" dirty="0" smtClean="0">
                <a:latin typeface="Times New Roman" panose="02020603050405020304" pitchFamily="18" charset="0"/>
                <a:cs typeface="Times New Roman" panose="02020603050405020304" pitchFamily="18" charset="0"/>
              </a:rPr>
              <a:t>izpēte</a:t>
            </a:r>
          </a:p>
          <a:p>
            <a:pPr marL="0" indent="0" algn="ctr">
              <a:buNone/>
            </a:pPr>
            <a:r>
              <a:rPr lang="lv-LV" sz="4800" dirty="0">
                <a:latin typeface="Times New Roman" panose="02020603050405020304" pitchFamily="18" charset="0"/>
                <a:cs typeface="Times New Roman" panose="02020603050405020304" pitchFamily="18" charset="0"/>
              </a:rPr>
              <a:t>2. Konkurentu izpēte</a:t>
            </a:r>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25</a:t>
            </a:fld>
            <a:endParaRPr lang="en-LV" dirty="0"/>
          </a:p>
        </p:txBody>
      </p:sp>
    </p:spTree>
    <p:extLst>
      <p:ext uri="{BB962C8B-B14F-4D97-AF65-F5344CB8AC3E}">
        <p14:creationId xmlns:p14="http://schemas.microsoft.com/office/powerpoint/2010/main" val="393282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547356"/>
          </a:xfrm>
        </p:spPr>
        <p:txBody>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1. Lietotāju </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izpēte</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7" y="2378075"/>
            <a:ext cx="17339786" cy="7808195"/>
          </a:xfrm>
        </p:spPr>
        <p:txBody>
          <a:bodyPr>
            <a:normAutofit/>
          </a:bodyPr>
          <a:lstStyle/>
          <a:p>
            <a:pPr>
              <a:lnSpc>
                <a:spcPct val="100000"/>
              </a:lnSpc>
            </a:pPr>
            <a:r>
              <a:rPr lang="lv-LV" dirty="0" smtClean="0">
                <a:latin typeface="Times New Roman" panose="02020603050405020304" pitchFamily="18" charset="0"/>
                <a:cs typeface="Times New Roman" panose="02020603050405020304" pitchFamily="18" charset="0"/>
              </a:rPr>
              <a:t>Lietotāju </a:t>
            </a:r>
            <a:r>
              <a:rPr lang="lv-LV" dirty="0">
                <a:latin typeface="Times New Roman" panose="02020603050405020304" pitchFamily="18" charset="0"/>
                <a:cs typeface="Times New Roman" panose="02020603050405020304" pitchFamily="18" charset="0"/>
              </a:rPr>
              <a:t>izpēte parasti ir primārā izpēte, un tā var būt gan kvantitatīva, gan kvalitatīva. Parastās lietotāju izpētes metodes ir </a:t>
            </a:r>
            <a:r>
              <a:rPr lang="lv-LV" u="sng" dirty="0">
                <a:solidFill>
                  <a:schemeClr val="accent5">
                    <a:lumMod val="75000"/>
                  </a:schemeClr>
                </a:solidFill>
                <a:latin typeface="Times New Roman" panose="02020603050405020304" pitchFamily="18" charset="0"/>
                <a:cs typeface="Times New Roman" panose="02020603050405020304" pitchFamily="18" charset="0"/>
              </a:rPr>
              <a:t>aptaujas, intervijas un novērojumu analīze</a:t>
            </a:r>
            <a:r>
              <a:rPr lang="lv-LV" dirty="0">
                <a:latin typeface="Times New Roman" panose="02020603050405020304" pitchFamily="18" charset="0"/>
                <a:cs typeface="Times New Roman" panose="02020603050405020304" pitchFamily="18" charset="0"/>
              </a:rPr>
              <a:t>, piemēram, novērojot, kā lietotājs pārvietojas pa jūsu vietni vai reaģē uz jūsu reklāmu.</a:t>
            </a:r>
          </a:p>
          <a:p>
            <a:pPr>
              <a:lnSpc>
                <a:spcPct val="100000"/>
              </a:lnSpc>
            </a:pPr>
            <a:r>
              <a:rPr lang="lv-LV" dirty="0" smtClean="0">
                <a:latin typeface="Times New Roman" panose="02020603050405020304" pitchFamily="18" charset="0"/>
                <a:cs typeface="Times New Roman" panose="02020603050405020304" pitchFamily="18" charset="0"/>
              </a:rPr>
              <a:t>No </a:t>
            </a:r>
            <a:r>
              <a:rPr lang="lv-LV" dirty="0">
                <a:latin typeface="Times New Roman" panose="02020603050405020304" pitchFamily="18" charset="0"/>
                <a:cs typeface="Times New Roman" panose="02020603050405020304" pitchFamily="18" charset="0"/>
              </a:rPr>
              <a:t>šīm trim metodēm visbiežāk tiek izmantotas </a:t>
            </a:r>
            <a:r>
              <a:rPr lang="lv-LV" b="1" u="sng" dirty="0">
                <a:solidFill>
                  <a:schemeClr val="accent5">
                    <a:lumMod val="75000"/>
                  </a:schemeClr>
                </a:solidFill>
                <a:latin typeface="Times New Roman" panose="02020603050405020304" pitchFamily="18" charset="0"/>
                <a:cs typeface="Times New Roman" panose="02020603050405020304" pitchFamily="18" charset="0"/>
              </a:rPr>
              <a:t>aptaujas</a:t>
            </a:r>
            <a:r>
              <a:rPr lang="lv-LV" dirty="0">
                <a:latin typeface="Times New Roman" panose="02020603050405020304" pitchFamily="18" charset="0"/>
                <a:cs typeface="Times New Roman" panose="02020603050405020304" pitchFamily="18" charset="0"/>
              </a:rPr>
              <a:t>. To veikšana ir vienkārša un lēta, tās var viegli </a:t>
            </a:r>
            <a:r>
              <a:rPr lang="lv-LV" dirty="0" smtClean="0">
                <a:latin typeface="Times New Roman" panose="02020603050405020304" pitchFamily="18" charset="0"/>
                <a:cs typeface="Times New Roman" panose="02020603050405020304" pitchFamily="18" charset="0"/>
              </a:rPr>
              <a:t>mērogot, </a:t>
            </a:r>
            <a:r>
              <a:rPr lang="lv-LV" dirty="0">
                <a:latin typeface="Times New Roman" panose="02020603050405020304" pitchFamily="18" charset="0"/>
                <a:cs typeface="Times New Roman" panose="02020603050405020304" pitchFamily="18" charset="0"/>
              </a:rPr>
              <a:t>un tās sniedz daudz datu</a:t>
            </a:r>
            <a:r>
              <a:rPr lang="lv-LV" dirty="0" smtClean="0">
                <a:latin typeface="Times New Roman" panose="02020603050405020304" pitchFamily="18" charset="0"/>
                <a:cs typeface="Times New Roman" panose="02020603050405020304" pitchFamily="18" charset="0"/>
              </a:rPr>
              <a:t>.</a:t>
            </a:r>
          </a:p>
          <a:p>
            <a:pPr>
              <a:lnSpc>
                <a:spcPct val="100000"/>
              </a:lnSpc>
            </a:pPr>
            <a:r>
              <a:rPr lang="lv-LV" dirty="0" smtClean="0">
                <a:latin typeface="Times New Roman" panose="02020603050405020304" pitchFamily="18" charset="0"/>
                <a:cs typeface="Times New Roman" panose="02020603050405020304" pitchFamily="18" charset="0"/>
              </a:rPr>
              <a:t> </a:t>
            </a:r>
            <a:r>
              <a:rPr lang="lv-LV" i="1" u="sng" dirty="0">
                <a:latin typeface="Times New Roman" panose="02020603050405020304" pitchFamily="18" charset="0"/>
                <a:cs typeface="Times New Roman" panose="02020603050405020304" pitchFamily="18" charset="0"/>
              </a:rPr>
              <a:t>Aptaujas bieži sākas ar plašiem jautājumiem par demogrāfiskajiem rādītājiem, bet pēc tam pievēršas motivācijai, iebildumiem un bažām, kas saistītas ar produkta lietošanu.</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26</a:t>
            </a:fld>
            <a:endParaRPr lang="en-LV" dirty="0"/>
          </a:p>
        </p:txBody>
      </p:sp>
    </p:spTree>
    <p:extLst>
      <p:ext uri="{BB962C8B-B14F-4D97-AF65-F5344CB8AC3E}">
        <p14:creationId xmlns:p14="http://schemas.microsoft.com/office/powerpoint/2010/main" val="392485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2112649"/>
          </a:xfrm>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1. Lietotāju izpēte</a:t>
            </a:r>
            <a:endParaRPr lang="lv-LV" sz="6600" dirty="0"/>
          </a:p>
        </p:txBody>
      </p:sp>
      <p:sp>
        <p:nvSpPr>
          <p:cNvPr id="3" name="Content Placeholder 2"/>
          <p:cNvSpPr>
            <a:spLocks noGrp="1"/>
          </p:cNvSpPr>
          <p:nvPr>
            <p:ph idx="1"/>
          </p:nvPr>
        </p:nvSpPr>
        <p:spPr>
          <a:xfrm>
            <a:off x="1484154" y="3306414"/>
            <a:ext cx="17339786" cy="7175679"/>
          </a:xfrm>
        </p:spPr>
        <p:txBody>
          <a:bodyPr/>
          <a:lstStyle/>
          <a:p>
            <a:pPr>
              <a:lnSpc>
                <a:spcPct val="100000"/>
              </a:lnSpc>
            </a:pPr>
            <a:r>
              <a:rPr lang="lv-LV" u="sng" dirty="0">
                <a:solidFill>
                  <a:schemeClr val="accent1">
                    <a:lumMod val="75000"/>
                  </a:schemeClr>
                </a:solidFill>
                <a:latin typeface="Times New Roman" panose="02020603050405020304" pitchFamily="18" charset="0"/>
                <a:cs typeface="Times New Roman" panose="02020603050405020304" pitchFamily="18" charset="0"/>
              </a:rPr>
              <a:t>Intervijas</a:t>
            </a:r>
            <a:r>
              <a:rPr lang="lv-LV" dirty="0">
                <a:latin typeface="Times New Roman" panose="02020603050405020304" pitchFamily="18" charset="0"/>
                <a:cs typeface="Times New Roman" panose="02020603050405020304" pitchFamily="18" charset="0"/>
              </a:rPr>
              <a:t> ar lietotājiem ir individuālas sarunas ar lietotājiem. </a:t>
            </a: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Lai </a:t>
            </a:r>
            <a:r>
              <a:rPr lang="lv-LV" dirty="0">
                <a:latin typeface="Times New Roman" panose="02020603050405020304" pitchFamily="18" charset="0"/>
                <a:cs typeface="Times New Roman" panose="02020603050405020304" pitchFamily="18" charset="0"/>
              </a:rPr>
              <a:t>gan sarunas modelis var būt līdzīgs aptaujas struktūrai, atrodoties kopā vienā telpā, jūs iegūsiet daudz vairāk konteksta - sākot no garākām un detalizētākām atbildēm līdz neverbāliem signāliem. </a:t>
            </a: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Un</a:t>
            </a:r>
            <a:r>
              <a:rPr lang="lv-LV" dirty="0">
                <a:latin typeface="Times New Roman" panose="02020603050405020304" pitchFamily="18" charset="0"/>
                <a:cs typeface="Times New Roman" panose="02020603050405020304" pitchFamily="18" charset="0"/>
              </a:rPr>
              <a:t>, ja nevarat tikties klātienē, tad intervijas, izmantojot video, ir otrs labākais risinājums.</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27</a:t>
            </a:fld>
            <a:endParaRPr lang="en-LV" dirty="0"/>
          </a:p>
        </p:txBody>
      </p:sp>
    </p:spTree>
    <p:extLst>
      <p:ext uri="{BB962C8B-B14F-4D97-AF65-F5344CB8AC3E}">
        <p14:creationId xmlns:p14="http://schemas.microsoft.com/office/powerpoint/2010/main" val="283936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1. Lietotāju izpēte</a:t>
            </a:r>
            <a:endParaRPr lang="lv-LV" sz="6600" dirty="0"/>
          </a:p>
        </p:txBody>
      </p:sp>
      <p:sp>
        <p:nvSpPr>
          <p:cNvPr id="3" name="Content Placeholder 2"/>
          <p:cNvSpPr>
            <a:spLocks noGrp="1"/>
          </p:cNvSpPr>
          <p:nvPr>
            <p:ph idx="1"/>
          </p:nvPr>
        </p:nvSpPr>
        <p:spPr/>
        <p:txBody>
          <a:bodyPr>
            <a:normAutofit/>
          </a:bodyPr>
          <a:lstStyle/>
          <a:p>
            <a:pPr>
              <a:lnSpc>
                <a:spcPct val="100000"/>
              </a:lnSpc>
            </a:pPr>
            <a:r>
              <a:rPr lang="lv-LV" dirty="0">
                <a:latin typeface="Times New Roman" panose="02020603050405020304" pitchFamily="18" charset="0"/>
                <a:cs typeface="Times New Roman" panose="02020603050405020304" pitchFamily="18" charset="0"/>
              </a:rPr>
              <a:t>Visbeidzot, viens no interesantākajiem sekundārās lietotāju izpētes veidiem ir </a:t>
            </a:r>
            <a:r>
              <a:rPr lang="lv-LV" u="sng" dirty="0">
                <a:solidFill>
                  <a:schemeClr val="accent1">
                    <a:lumMod val="75000"/>
                  </a:schemeClr>
                </a:solidFill>
                <a:latin typeface="Times New Roman" panose="02020603050405020304" pitchFamily="18" charset="0"/>
                <a:cs typeface="Times New Roman" panose="02020603050405020304" pitchFamily="18" charset="0"/>
              </a:rPr>
              <a:t>atsauksmju </a:t>
            </a:r>
            <a:r>
              <a:rPr lang="lv-LV" u="sng" dirty="0" smtClean="0">
                <a:solidFill>
                  <a:schemeClr val="accent1">
                    <a:lumMod val="75000"/>
                  </a:schemeClr>
                </a:solidFill>
                <a:latin typeface="Times New Roman" panose="02020603050405020304" pitchFamily="18" charset="0"/>
                <a:cs typeface="Times New Roman" panose="02020603050405020304" pitchFamily="18" charset="0"/>
              </a:rPr>
              <a:t>analīze </a:t>
            </a:r>
            <a:r>
              <a:rPr lang="lv-LV" dirty="0" smtClean="0">
                <a:latin typeface="Times New Roman" panose="02020603050405020304" pitchFamily="18" charset="0"/>
                <a:cs typeface="Times New Roman" panose="02020603050405020304" pitchFamily="18" charset="0"/>
              </a:rPr>
              <a:t>(</a:t>
            </a:r>
            <a:r>
              <a:rPr lang="lv-LV" dirty="0" err="1" smtClean="0">
                <a:latin typeface="Times New Roman" panose="02020603050405020304" pitchFamily="18" charset="0"/>
                <a:cs typeface="Times New Roman" panose="02020603050405020304" pitchFamily="18" charset="0"/>
              </a:rPr>
              <a:t>review</a:t>
            </a:r>
            <a:r>
              <a:rPr lang="lv-LV" dirty="0" smtClean="0">
                <a:latin typeface="Times New Roman" panose="02020603050405020304" pitchFamily="18" charset="0"/>
                <a:cs typeface="Times New Roman" panose="02020603050405020304" pitchFamily="18" charset="0"/>
              </a:rPr>
              <a:t> </a:t>
            </a:r>
            <a:r>
              <a:rPr lang="lv-LV" dirty="0" err="1" smtClean="0">
                <a:latin typeface="Times New Roman" panose="02020603050405020304" pitchFamily="18" charset="0"/>
                <a:cs typeface="Times New Roman" panose="02020603050405020304" pitchFamily="18" charset="0"/>
              </a:rPr>
              <a:t>mining</a:t>
            </a:r>
            <a:r>
              <a:rPr lang="lv-LV" dirty="0" smtClean="0">
                <a:latin typeface="Times New Roman" panose="02020603050405020304" pitchFamily="18" charset="0"/>
                <a:cs typeface="Times New Roman" panose="02020603050405020304" pitchFamily="18" charset="0"/>
              </a:rPr>
              <a:t>). </a:t>
            </a:r>
          </a:p>
          <a:p>
            <a:pPr>
              <a:lnSpc>
                <a:spcPct val="100000"/>
              </a:lnSpc>
            </a:pPr>
            <a:r>
              <a:rPr lang="lv-LV" dirty="0" smtClean="0">
                <a:latin typeface="Times New Roman" panose="02020603050405020304" pitchFamily="18" charset="0"/>
                <a:cs typeface="Times New Roman" panose="02020603050405020304" pitchFamily="18" charset="0"/>
              </a:rPr>
              <a:t>Atsauksmju analīze </a:t>
            </a:r>
            <a:r>
              <a:rPr lang="lv-LV" dirty="0">
                <a:latin typeface="Times New Roman" panose="02020603050405020304" pitchFamily="18" charset="0"/>
                <a:cs typeface="Times New Roman" panose="02020603050405020304" pitchFamily="18" charset="0"/>
              </a:rPr>
              <a:t>ir process, kurā tiek analizētas atsauksmes par jūsu produktu, lai noteiktu visbiežāk minētās funkcijas un priekšrocības un iegūtu </a:t>
            </a:r>
            <a:r>
              <a:rPr lang="lv-LV" u="sng" dirty="0">
                <a:solidFill>
                  <a:schemeClr val="accent1">
                    <a:lumMod val="75000"/>
                  </a:schemeClr>
                </a:solidFill>
                <a:latin typeface="Times New Roman" panose="02020603050405020304" pitchFamily="18" charset="0"/>
                <a:cs typeface="Times New Roman" panose="02020603050405020304" pitchFamily="18" charset="0"/>
              </a:rPr>
              <a:t>spēcīgus frāžu </a:t>
            </a:r>
            <a:r>
              <a:rPr lang="lv-LV" dirty="0">
                <a:latin typeface="Times New Roman" panose="02020603050405020304" pitchFamily="18" charset="0"/>
                <a:cs typeface="Times New Roman" panose="02020603050405020304" pitchFamily="18" charset="0"/>
              </a:rPr>
              <a:t>savienojumus, lai tās aprakstītu, ko var izmantot jūsu mārketingā. </a:t>
            </a: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Tas </a:t>
            </a:r>
            <a:r>
              <a:rPr lang="lv-LV" dirty="0">
                <a:latin typeface="Times New Roman" panose="02020603050405020304" pitchFamily="18" charset="0"/>
                <a:cs typeface="Times New Roman" panose="02020603050405020304" pitchFamily="18" charset="0"/>
              </a:rPr>
              <a:t>var ne tikai palīdzēt jums noteikt un nostiprināt to, kas padara jūsu produktu iekārojamu, bet arī palīdzēt jums </a:t>
            </a:r>
            <a:r>
              <a:rPr lang="lv-LV" u="sng" dirty="0">
                <a:solidFill>
                  <a:schemeClr val="accent1">
                    <a:lumMod val="75000"/>
                  </a:schemeClr>
                </a:solidFill>
                <a:latin typeface="Times New Roman" panose="02020603050405020304" pitchFamily="18" charset="0"/>
                <a:cs typeface="Times New Roman" panose="02020603050405020304" pitchFamily="18" charset="0"/>
              </a:rPr>
              <a:t>runāt jūsu klientu valodā</a:t>
            </a:r>
            <a:r>
              <a:rPr lang="lv-LV" dirty="0">
                <a:latin typeface="Times New Roman" panose="02020603050405020304" pitchFamily="18" charset="0"/>
                <a:cs typeface="Times New Roman" panose="02020603050405020304" pitchFamily="18" charset="0"/>
              </a:rPr>
              <a:t>.</a:t>
            </a:r>
          </a:p>
          <a:p>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28</a:t>
            </a:fld>
            <a:endParaRPr lang="en-LV" dirty="0"/>
          </a:p>
        </p:txBody>
      </p:sp>
    </p:spTree>
    <p:extLst>
      <p:ext uri="{BB962C8B-B14F-4D97-AF65-F5344CB8AC3E}">
        <p14:creationId xmlns:p14="http://schemas.microsoft.com/office/powerpoint/2010/main" val="62410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928356"/>
          </a:xfrm>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1. Lietotāju izpēte</a:t>
            </a:r>
            <a:endParaRPr lang="lv-LV" sz="6600" dirty="0"/>
          </a:p>
        </p:txBody>
      </p:sp>
      <p:sp>
        <p:nvSpPr>
          <p:cNvPr id="3" name="Content Placeholder 2"/>
          <p:cNvSpPr>
            <a:spLocks noGrp="1"/>
          </p:cNvSpPr>
          <p:nvPr>
            <p:ph idx="1"/>
          </p:nvPr>
        </p:nvSpPr>
        <p:spPr/>
        <p:txBody>
          <a:bodyPr>
            <a:normAutofit fontScale="92500"/>
          </a:bodyPr>
          <a:lstStyle/>
          <a:p>
            <a:pPr>
              <a:lnSpc>
                <a:spcPct val="100000"/>
              </a:lnSpc>
            </a:pPr>
            <a:r>
              <a:rPr lang="lv-LV" dirty="0">
                <a:solidFill>
                  <a:srgbClr val="FF0000"/>
                </a:solidFill>
                <a:latin typeface="Times New Roman" panose="02020603050405020304" pitchFamily="18" charset="0"/>
                <a:cs typeface="Times New Roman" panose="02020603050405020304" pitchFamily="18" charset="0"/>
              </a:rPr>
              <a:t>!</a:t>
            </a:r>
            <a:r>
              <a:rPr lang="lv-LV" dirty="0">
                <a:latin typeface="Times New Roman" panose="02020603050405020304" pitchFamily="18" charset="0"/>
                <a:cs typeface="Times New Roman" panose="02020603050405020304" pitchFamily="18" charset="0"/>
              </a:rPr>
              <a:t> Par laimi, ir daži mākslīgā intelekta rīki, kurus varat izmantot, lai sintezētu un apkopotu tādus pētījumus kā intervijas un aptauju rezultātus.</a:t>
            </a:r>
          </a:p>
          <a:p>
            <a:pPr>
              <a:lnSpc>
                <a:spcPct val="100000"/>
              </a:lnSpc>
            </a:pPr>
            <a:endParaRPr lang="lv-LV" dirty="0">
              <a:latin typeface="Times New Roman" panose="02020603050405020304" pitchFamily="18" charset="0"/>
              <a:cs typeface="Times New Roman" panose="02020603050405020304" pitchFamily="18" charset="0"/>
            </a:endParaRPr>
          </a:p>
          <a:p>
            <a:pPr>
              <a:lnSpc>
                <a:spcPct val="100000"/>
              </a:lnSpc>
            </a:pPr>
            <a:r>
              <a:rPr lang="lv-LV" i="1" dirty="0">
                <a:latin typeface="Times New Roman" panose="02020603050405020304" pitchFamily="18" charset="0"/>
                <a:cs typeface="Times New Roman" panose="02020603050405020304" pitchFamily="18" charset="0"/>
              </a:rPr>
              <a:t>Otter.ai</a:t>
            </a:r>
            <a:r>
              <a:rPr lang="lv-LV" dirty="0">
                <a:latin typeface="Times New Roman" panose="02020603050405020304" pitchFamily="18" charset="0"/>
                <a:cs typeface="Times New Roman" panose="02020603050405020304" pitchFamily="18" charset="0"/>
              </a:rPr>
              <a:t> var transkribēt intervijas, savukārt </a:t>
            </a:r>
            <a:r>
              <a:rPr lang="lv-LV" i="1" dirty="0" err="1">
                <a:latin typeface="Times New Roman" panose="02020603050405020304" pitchFamily="18" charset="0"/>
                <a:cs typeface="Times New Roman" panose="02020603050405020304" pitchFamily="18" charset="0"/>
              </a:rPr>
              <a:t>ChatGPT</a:t>
            </a:r>
            <a:r>
              <a:rPr lang="lv-LV" dirty="0">
                <a:latin typeface="Times New Roman" panose="02020603050405020304" pitchFamily="18" charset="0"/>
                <a:cs typeface="Times New Roman" panose="02020603050405020304" pitchFamily="18" charset="0"/>
              </a:rPr>
              <a:t> var izmantot aptaujas datus un sniegt jums cilvēkam līdzīgu atbildi, lai apkopotu rezultātus un dalītos ar galvenajām atziņām. </a:t>
            </a:r>
            <a:endParaRPr lang="lv-LV" dirty="0" smtClean="0">
              <a:latin typeface="Times New Roman" panose="02020603050405020304" pitchFamily="18" charset="0"/>
              <a:cs typeface="Times New Roman" panose="02020603050405020304" pitchFamily="18" charset="0"/>
            </a:endParaRPr>
          </a:p>
          <a:p>
            <a:pPr>
              <a:lnSpc>
                <a:spcPct val="100000"/>
              </a:lnSpc>
            </a:pP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Tikai </a:t>
            </a:r>
            <a:r>
              <a:rPr lang="lv-LV" dirty="0">
                <a:latin typeface="Times New Roman" panose="02020603050405020304" pitchFamily="18" charset="0"/>
                <a:cs typeface="Times New Roman" panose="02020603050405020304" pitchFamily="18" charset="0"/>
              </a:rPr>
              <a:t>atcerieties, ka vienmēr rūpīgi pārbaudiet rezultātus, ja izmantojat mākslīgā intelekta rīkus, lai apkopotu savu pētījumu.</a:t>
            </a:r>
          </a:p>
          <a:p>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29</a:t>
            </a:fld>
            <a:endParaRPr lang="en-LV" dirty="0"/>
          </a:p>
        </p:txBody>
      </p:sp>
    </p:spTree>
    <p:extLst>
      <p:ext uri="{BB962C8B-B14F-4D97-AF65-F5344CB8AC3E}">
        <p14:creationId xmlns:p14="http://schemas.microsoft.com/office/powerpoint/2010/main" val="2215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517650" y="1158875"/>
            <a:ext cx="14630400" cy="9924288"/>
          </a:xfrm>
        </p:spPr>
        <p:txBody>
          <a:bodyPr>
            <a:normAutofit/>
          </a:bodyPr>
          <a:lstStyle/>
          <a:p>
            <a:pPr marL="0" indent="0">
              <a:buNone/>
            </a:pPr>
            <a:r>
              <a:rPr lang="lv-LV" sz="6000" dirty="0" smtClean="0">
                <a:latin typeface="Times New Roman" panose="02020603050405020304" pitchFamily="18" charset="0"/>
                <a:cs typeface="Times New Roman" panose="02020603050405020304" pitchFamily="18" charset="0"/>
              </a:rPr>
              <a:t>Uz 26.09</a:t>
            </a:r>
          </a:p>
          <a:p>
            <a:r>
              <a:rPr lang="lv-LV" sz="6000" b="0" dirty="0">
                <a:solidFill>
                  <a:schemeClr val="tx1"/>
                </a:solidFill>
                <a:latin typeface="Times New Roman" panose="02020603050405020304" pitchFamily="18" charset="0"/>
                <a:cs typeface="Times New Roman" panose="02020603050405020304" pitchFamily="18" charset="0"/>
              </a:rPr>
              <a:t>Uzdevums:</a:t>
            </a:r>
          </a:p>
          <a:p>
            <a:pPr marL="457200" indent="-457200">
              <a:buAutoNum type="arabicPeriod"/>
            </a:pPr>
            <a:r>
              <a:rPr lang="lv-LV" sz="4800" b="0" dirty="0">
                <a:solidFill>
                  <a:schemeClr val="tx1"/>
                </a:solidFill>
                <a:latin typeface="Times New Roman" panose="02020603050405020304" pitchFamily="18" charset="0"/>
                <a:cs typeface="Times New Roman" panose="02020603050405020304" pitchFamily="18" charset="0"/>
              </a:rPr>
              <a:t>Izveidot biznesu – biznesa darbības apraksts (150-200 vārdi);</a:t>
            </a:r>
          </a:p>
          <a:p>
            <a:pPr marL="457200" indent="-457200">
              <a:buAutoNum type="arabicPeriod"/>
            </a:pPr>
            <a:r>
              <a:rPr lang="lv-LV" sz="4800" b="0" dirty="0">
                <a:solidFill>
                  <a:schemeClr val="tx1"/>
                </a:solidFill>
                <a:latin typeface="Times New Roman" panose="02020603050405020304" pitchFamily="18" charset="0"/>
                <a:cs typeface="Times New Roman" panose="02020603050405020304" pitchFamily="18" charset="0"/>
              </a:rPr>
              <a:t>Ārējas vides analīze (PESTEL)</a:t>
            </a:r>
          </a:p>
          <a:p>
            <a:pPr marL="457200" indent="-457200">
              <a:buAutoNum type="arabicPeriod"/>
            </a:pPr>
            <a:r>
              <a:rPr lang="lv-LV" sz="4800" b="0" dirty="0">
                <a:solidFill>
                  <a:schemeClr val="tx1"/>
                </a:solidFill>
                <a:latin typeface="Times New Roman" panose="02020603050405020304" pitchFamily="18" charset="0"/>
                <a:cs typeface="Times New Roman" panose="02020603050405020304" pitchFamily="18" charset="0"/>
              </a:rPr>
              <a:t>Konkurentu analīze (SVID)</a:t>
            </a:r>
          </a:p>
          <a:p>
            <a:pPr marL="0" indent="0">
              <a:buNone/>
            </a:pPr>
            <a:r>
              <a:rPr lang="lv-LV" sz="6000" dirty="0" smtClean="0">
                <a:latin typeface="Times New Roman" panose="02020603050405020304" pitchFamily="18" charset="0"/>
                <a:cs typeface="Times New Roman" panose="02020603050405020304" pitchFamily="18" charset="0"/>
              </a:rPr>
              <a:t>Uz 10.10</a:t>
            </a:r>
          </a:p>
          <a:p>
            <a:pPr lvl="1"/>
            <a:r>
              <a:rPr lang="lv-LV" sz="4800" dirty="0" smtClean="0">
                <a:latin typeface="Times New Roman" panose="02020603050405020304" pitchFamily="18" charset="0"/>
                <a:cs typeface="Times New Roman" panose="02020603050405020304" pitchFamily="18" charset="0"/>
              </a:rPr>
              <a:t>Satura mārketings – prezentācijas</a:t>
            </a:r>
          </a:p>
          <a:p>
            <a:pPr marL="753923" lvl="1" indent="0">
              <a:buNone/>
            </a:pPr>
            <a:r>
              <a:rPr lang="lv-LV" sz="4800" dirty="0" smtClean="0">
                <a:latin typeface="Times New Roman" panose="02020603050405020304" pitchFamily="18" charset="0"/>
                <a:cs typeface="Times New Roman" panose="02020603050405020304" pitchFamily="18" charset="0"/>
              </a:rPr>
              <a:t>4. Uzdevums – Personas koncepts (2-4 lapas)</a:t>
            </a:r>
          </a:p>
          <a:p>
            <a:pPr marL="0" lvl="0" indent="0">
              <a:buNone/>
            </a:pPr>
            <a:r>
              <a:rPr lang="lv-LV" sz="6000" dirty="0">
                <a:latin typeface="Times New Roman" panose="02020603050405020304" pitchFamily="18" charset="0"/>
                <a:cs typeface="Times New Roman" panose="02020603050405020304" pitchFamily="18" charset="0"/>
              </a:rPr>
              <a:t>Uz </a:t>
            </a:r>
            <a:r>
              <a:rPr lang="lv-LV" sz="6000" dirty="0" smtClean="0">
                <a:latin typeface="Times New Roman" panose="02020603050405020304" pitchFamily="18" charset="0"/>
                <a:cs typeface="Times New Roman" panose="02020603050405020304" pitchFamily="18" charset="0"/>
              </a:rPr>
              <a:t>24.10</a:t>
            </a:r>
            <a:endParaRPr lang="lv-LV" sz="6000" dirty="0">
              <a:latin typeface="Times New Roman" panose="02020603050405020304" pitchFamily="18" charset="0"/>
              <a:cs typeface="Times New Roman" panose="02020603050405020304" pitchFamily="18" charset="0"/>
            </a:endParaRPr>
          </a:p>
          <a:p>
            <a:pPr marL="753923" lvl="1" indent="0">
              <a:buNone/>
            </a:pPr>
            <a:r>
              <a:rPr lang="lv-LV" sz="5908" dirty="0" smtClean="0">
                <a:latin typeface="Times New Roman" panose="02020603050405020304" pitchFamily="18" charset="0"/>
                <a:cs typeface="Times New Roman" panose="02020603050405020304" pitchFamily="18" charset="0"/>
              </a:rPr>
              <a:t>Pirmā </a:t>
            </a:r>
            <a:r>
              <a:rPr lang="lv-LV" sz="5908" dirty="0" err="1" smtClean="0">
                <a:latin typeface="Times New Roman" panose="02020603050405020304" pitchFamily="18" charset="0"/>
                <a:cs typeface="Times New Roman" panose="02020603050405020304" pitchFamily="18" charset="0"/>
              </a:rPr>
              <a:t>Portfolio</a:t>
            </a:r>
            <a:r>
              <a:rPr lang="lv-LV" sz="5908" dirty="0" smtClean="0">
                <a:latin typeface="Times New Roman" panose="02020603050405020304" pitchFamily="18" charset="0"/>
                <a:cs typeface="Times New Roman" panose="02020603050405020304" pitchFamily="18" charset="0"/>
              </a:rPr>
              <a:t> Prezentācija – 1-4 uzdevumi</a:t>
            </a:r>
            <a:endParaRPr lang="lv-LV" sz="5908" dirty="0">
              <a:latin typeface="Times New Roman" panose="02020603050405020304" pitchFamily="18" charset="0"/>
              <a:cs typeface="Times New Roman" panose="02020603050405020304" pitchFamily="18" charset="0"/>
            </a:endParaRPr>
          </a:p>
          <a:p>
            <a:endParaRPr lang="lv-LV" sz="6000" dirty="0" smtClean="0">
              <a:latin typeface="Times New Roman" panose="02020603050405020304" pitchFamily="18" charset="0"/>
              <a:cs typeface="Times New Roman" panose="02020603050405020304" pitchFamily="18" charset="0"/>
            </a:endParaRPr>
          </a:p>
          <a:p>
            <a:endParaRPr lang="lv-LV" sz="6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7"/>
          </p:nvPr>
        </p:nvSpPr>
        <p:spPr/>
        <p:txBody>
          <a:bodyPr/>
          <a:lstStyle/>
          <a:p>
            <a:fld id="{B6F15528-21DE-4FAA-801E-634DDDAF4B2B}" type="slidenum">
              <a:rPr lang="en-LV" smtClean="0"/>
              <a:pPr/>
              <a:t>3</a:t>
            </a:fld>
            <a:endParaRPr lang="en-LV" dirty="0"/>
          </a:p>
        </p:txBody>
      </p:sp>
    </p:spTree>
    <p:extLst>
      <p:ext uri="{BB962C8B-B14F-4D97-AF65-F5344CB8AC3E}">
        <p14:creationId xmlns:p14="http://schemas.microsoft.com/office/powerpoint/2010/main" val="4057812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623556"/>
          </a:xfrm>
        </p:spPr>
        <p:txBody>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 Konkurentu </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izpēte</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nSpc>
                <a:spcPct val="120000"/>
              </a:lnSpc>
            </a:pPr>
            <a:r>
              <a:rPr lang="lv-LV" dirty="0" smtClean="0">
                <a:latin typeface="Times New Roman" panose="02020603050405020304" pitchFamily="18" charset="0"/>
                <a:cs typeface="Times New Roman" panose="02020603050405020304" pitchFamily="18" charset="0"/>
              </a:rPr>
              <a:t>Lai </a:t>
            </a:r>
            <a:r>
              <a:rPr lang="lv-LV" dirty="0">
                <a:latin typeface="Times New Roman" panose="02020603050405020304" pitchFamily="18" charset="0"/>
                <a:cs typeface="Times New Roman" panose="02020603050405020304" pitchFamily="18" charset="0"/>
              </a:rPr>
              <a:t>gan mums nevajadzētu būt apsēstiem ar konkurentiem un kopēt viņus, ir svarīgi uzraudzīt viņu darbību visos </a:t>
            </a:r>
            <a:r>
              <a:rPr lang="lv-LV" b="1" dirty="0">
                <a:solidFill>
                  <a:schemeClr val="accent5">
                    <a:lumMod val="75000"/>
                  </a:schemeClr>
                </a:solidFill>
                <a:latin typeface="Times New Roman" panose="02020603050405020304" pitchFamily="18" charset="0"/>
                <a:cs typeface="Times New Roman" panose="02020603050405020304" pitchFamily="18" charset="0"/>
              </a:rPr>
              <a:t>4 P </a:t>
            </a:r>
            <a:r>
              <a:rPr lang="lv-LV" dirty="0">
                <a:latin typeface="Times New Roman" panose="02020603050405020304" pitchFamily="18" charset="0"/>
                <a:cs typeface="Times New Roman" panose="02020603050405020304" pitchFamily="18" charset="0"/>
              </a:rPr>
              <a:t>mārketinga aspektos: </a:t>
            </a:r>
            <a:r>
              <a:rPr lang="lv-LV" u="sng" dirty="0">
                <a:solidFill>
                  <a:schemeClr val="accent5">
                    <a:lumMod val="75000"/>
                  </a:schemeClr>
                </a:solidFill>
                <a:latin typeface="Times New Roman" panose="02020603050405020304" pitchFamily="18" charset="0"/>
                <a:cs typeface="Times New Roman" panose="02020603050405020304" pitchFamily="18" charset="0"/>
              </a:rPr>
              <a:t>produkts, cena, vieta un veicināšana</a:t>
            </a:r>
            <a:r>
              <a:rPr lang="lv-LV" dirty="0">
                <a:latin typeface="Times New Roman" panose="02020603050405020304" pitchFamily="18" charset="0"/>
                <a:cs typeface="Times New Roman" panose="02020603050405020304" pitchFamily="18" charset="0"/>
              </a:rPr>
              <a:t>. </a:t>
            </a:r>
            <a:endParaRPr lang="lv-LV" dirty="0" smtClean="0">
              <a:latin typeface="Times New Roman" panose="02020603050405020304" pitchFamily="18" charset="0"/>
              <a:cs typeface="Times New Roman" panose="02020603050405020304" pitchFamily="18" charset="0"/>
            </a:endParaRPr>
          </a:p>
          <a:p>
            <a:pPr>
              <a:lnSpc>
                <a:spcPct val="120000"/>
              </a:lnSpc>
            </a:pPr>
            <a:r>
              <a:rPr lang="lv-LV" dirty="0" smtClean="0">
                <a:latin typeface="Times New Roman" panose="02020603050405020304" pitchFamily="18" charset="0"/>
                <a:cs typeface="Times New Roman" panose="02020603050405020304" pitchFamily="18" charset="0"/>
              </a:rPr>
              <a:t>Ja </a:t>
            </a:r>
            <a:r>
              <a:rPr lang="lv-LV" dirty="0">
                <a:latin typeface="Times New Roman" panose="02020603050405020304" pitchFamily="18" charset="0"/>
                <a:cs typeface="Times New Roman" panose="02020603050405020304" pitchFamily="18" charset="0"/>
              </a:rPr>
              <a:t>viņi izlaiž jaunu produktu, kas ir līdzīgs jūsu produktam, jums par to, iespējams, vajadzētu zināt, jo tas varētu ietekmēt jūsu pārdošanas apjomus. </a:t>
            </a:r>
            <a:endParaRPr lang="lv-LV" dirty="0" smtClean="0">
              <a:latin typeface="Times New Roman" panose="02020603050405020304" pitchFamily="18" charset="0"/>
              <a:cs typeface="Times New Roman" panose="02020603050405020304" pitchFamily="18" charset="0"/>
            </a:endParaRPr>
          </a:p>
          <a:p>
            <a:pPr>
              <a:lnSpc>
                <a:spcPct val="120000"/>
              </a:lnSpc>
            </a:pPr>
            <a:r>
              <a:rPr lang="lv-LV" dirty="0" smtClean="0">
                <a:latin typeface="Times New Roman" panose="02020603050405020304" pitchFamily="18" charset="0"/>
                <a:cs typeface="Times New Roman" panose="02020603050405020304" pitchFamily="18" charset="0"/>
              </a:rPr>
              <a:t>Līdzīgi</a:t>
            </a:r>
            <a:r>
              <a:rPr lang="lv-LV" dirty="0">
                <a:latin typeface="Times New Roman" panose="02020603050405020304" pitchFamily="18" charset="0"/>
                <a:cs typeface="Times New Roman" panose="02020603050405020304" pitchFamily="18" charset="0"/>
              </a:rPr>
              <a:t>, ja viņi ievērojami samazina cenu un piedāvā zemāku cenu nekā jūs, jūs varētu novērot pirkumu skaita kritumu, jo potenciālie klienti izmantos šķietami izdevīgākas cenas priekšrocības.</a:t>
            </a:r>
          </a:p>
          <a:p>
            <a:pPr>
              <a:lnSpc>
                <a:spcPct val="120000"/>
              </a:lnSpc>
            </a:pPr>
            <a:endParaRPr lang="lv-LV"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30</a:t>
            </a:fld>
            <a:endParaRPr lang="en-LV" dirty="0"/>
          </a:p>
        </p:txBody>
      </p:sp>
    </p:spTree>
    <p:extLst>
      <p:ext uri="{BB962C8B-B14F-4D97-AF65-F5344CB8AC3E}">
        <p14:creationId xmlns:p14="http://schemas.microsoft.com/office/powerpoint/2010/main" val="358635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623556"/>
          </a:xfrm>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 Konkurentu izpēte</a:t>
            </a:r>
            <a:endParaRPr lang="lv-LV" sz="6600" dirty="0"/>
          </a:p>
        </p:txBody>
      </p:sp>
      <p:sp>
        <p:nvSpPr>
          <p:cNvPr id="3" name="Content Placeholder 2"/>
          <p:cNvSpPr>
            <a:spLocks noGrp="1"/>
          </p:cNvSpPr>
          <p:nvPr>
            <p:ph idx="1"/>
          </p:nvPr>
        </p:nvSpPr>
        <p:spPr/>
        <p:txBody>
          <a:bodyPr/>
          <a:lstStyle/>
          <a:p>
            <a:r>
              <a:rPr lang="lv-LV" dirty="0">
                <a:latin typeface="Times New Roman" panose="02020603050405020304" pitchFamily="18" charset="0"/>
                <a:cs typeface="Times New Roman" panose="02020603050405020304" pitchFamily="18" charset="0"/>
              </a:rPr>
              <a:t>Tomēr ir svarīgi ne tikai sekot līdzi konkurentiem, ja nepieciešams reaģēt uz viņu izmaiņām. </a:t>
            </a:r>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Tā </a:t>
            </a:r>
            <a:r>
              <a:rPr lang="lv-LV" dirty="0">
                <a:latin typeface="Times New Roman" panose="02020603050405020304" pitchFamily="18" charset="0"/>
                <a:cs typeface="Times New Roman" panose="02020603050405020304" pitchFamily="18" charset="0"/>
              </a:rPr>
              <a:t>ir arī lieliska iespēja mācīties. Ņemsim, piemēram, </a:t>
            </a:r>
            <a:r>
              <a:rPr lang="lv-LV" u="sng" dirty="0">
                <a:solidFill>
                  <a:schemeClr val="accent5">
                    <a:lumMod val="75000"/>
                  </a:schemeClr>
                </a:solidFill>
                <a:latin typeface="Times New Roman" panose="02020603050405020304" pitchFamily="18" charset="0"/>
                <a:cs typeface="Times New Roman" panose="02020603050405020304" pitchFamily="18" charset="0"/>
              </a:rPr>
              <a:t>vietu</a:t>
            </a:r>
            <a:r>
              <a:rPr lang="lv-LV" dirty="0">
                <a:latin typeface="Times New Roman" panose="02020603050405020304" pitchFamily="18" charset="0"/>
                <a:cs typeface="Times New Roman" panose="02020603050405020304" pitchFamily="18" charset="0"/>
              </a:rPr>
              <a:t> un </a:t>
            </a:r>
            <a:r>
              <a:rPr lang="lv-LV" u="sng" dirty="0">
                <a:solidFill>
                  <a:schemeClr val="accent5">
                    <a:lumMod val="75000"/>
                  </a:schemeClr>
                </a:solidFill>
                <a:latin typeface="Times New Roman" panose="02020603050405020304" pitchFamily="18" charset="0"/>
                <a:cs typeface="Times New Roman" panose="02020603050405020304" pitchFamily="18" charset="0"/>
              </a:rPr>
              <a:t>veicināšanu</a:t>
            </a:r>
            <a:r>
              <a:rPr lang="lv-LV" dirty="0">
                <a:latin typeface="Times New Roman" panose="02020603050405020304" pitchFamily="18" charset="0"/>
                <a:cs typeface="Times New Roman" panose="02020603050405020304" pitchFamily="18" charset="0"/>
              </a:rPr>
              <a:t>. </a:t>
            </a:r>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Ja </a:t>
            </a:r>
            <a:r>
              <a:rPr lang="lv-LV" dirty="0">
                <a:latin typeface="Times New Roman" panose="02020603050405020304" pitchFamily="18" charset="0"/>
                <a:cs typeface="Times New Roman" panose="02020603050405020304" pitchFamily="18" charset="0"/>
              </a:rPr>
              <a:t>redzat, ka jūsu konkurents intensīvi izvieto reklāmas sociālajā tīklā </a:t>
            </a:r>
            <a:r>
              <a:rPr lang="lv-LV" dirty="0" smtClean="0">
                <a:latin typeface="Times New Roman" panose="02020603050405020304" pitchFamily="18" charset="0"/>
                <a:cs typeface="Times New Roman" panose="02020603050405020304" pitchFamily="18" charset="0"/>
              </a:rPr>
              <a:t>X </a:t>
            </a:r>
            <a:r>
              <a:rPr lang="lv-LV" dirty="0">
                <a:latin typeface="Times New Roman" panose="02020603050405020304" pitchFamily="18" charset="0"/>
                <a:cs typeface="Times New Roman" panose="02020603050405020304" pitchFamily="18" charset="0"/>
              </a:rPr>
              <a:t>ar noteikta veida vēstījumu, varat izmēģināt kaut ko līdzīgu, lai redzētu, kāda ir rezonanse. Ja tā ir laba, ....</a:t>
            </a:r>
          </a:p>
          <a:p>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31</a:t>
            </a:fld>
            <a:endParaRPr lang="en-LV" dirty="0"/>
          </a:p>
        </p:txBody>
      </p:sp>
    </p:spTree>
    <p:extLst>
      <p:ext uri="{BB962C8B-B14F-4D97-AF65-F5344CB8AC3E}">
        <p14:creationId xmlns:p14="http://schemas.microsoft.com/office/powerpoint/2010/main" val="1329186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223219"/>
          </a:xfrm>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 Konkurentu izpēte</a:t>
            </a:r>
            <a:endParaRPr lang="lv-LV" sz="6600" dirty="0"/>
          </a:p>
        </p:txBody>
      </p:sp>
      <p:sp>
        <p:nvSpPr>
          <p:cNvPr id="3" name="Content Placeholder 2"/>
          <p:cNvSpPr>
            <a:spLocks noGrp="1"/>
          </p:cNvSpPr>
          <p:nvPr>
            <p:ph idx="1"/>
          </p:nvPr>
        </p:nvSpPr>
        <p:spPr>
          <a:xfrm>
            <a:off x="1382157" y="1825339"/>
            <a:ext cx="17339786" cy="9010936"/>
          </a:xfrm>
        </p:spPr>
        <p:txBody>
          <a:bodyPr>
            <a:normAutofit fontScale="77500" lnSpcReduction="20000"/>
          </a:bodyPr>
          <a:lstStyle/>
          <a:p>
            <a:pPr>
              <a:lnSpc>
                <a:spcPct val="120000"/>
              </a:lnSpc>
            </a:pPr>
            <a:r>
              <a:rPr lang="lv-LV" dirty="0">
                <a:latin typeface="Times New Roman" panose="02020603050405020304" pitchFamily="18" charset="0"/>
                <a:cs typeface="Times New Roman" panose="02020603050405020304" pitchFamily="18" charset="0"/>
              </a:rPr>
              <a:t>Apskatīsim jūsu konkurentu vietnes. Izveidojiet matricu, lai varētu analizēt un novērtēt atsevišķus vietnes elementus, un uzdodiet sev šādus jautājumus:</a:t>
            </a:r>
          </a:p>
          <a:p>
            <a:pPr>
              <a:lnSpc>
                <a:spcPct val="120000"/>
              </a:lnSpc>
            </a:pPr>
            <a:endParaRPr lang="lv-LV" dirty="0">
              <a:latin typeface="Times New Roman" panose="02020603050405020304" pitchFamily="18" charset="0"/>
              <a:cs typeface="Times New Roman" panose="02020603050405020304" pitchFamily="18" charset="0"/>
            </a:endParaRPr>
          </a:p>
          <a:p>
            <a:pPr>
              <a:lnSpc>
                <a:spcPct val="120000"/>
              </a:lnSpc>
            </a:pPr>
            <a:r>
              <a:rPr lang="lv-LV" dirty="0">
                <a:latin typeface="Times New Roman" panose="02020603050405020304" pitchFamily="18" charset="0"/>
                <a:cs typeface="Times New Roman" panose="02020603050405020304" pitchFamily="18" charset="0"/>
              </a:rPr>
              <a:t>Kā ir strukturēta informācija viņu tīmekļa vietnē? Kuras lapas šķiet vissvarīgākās?</a:t>
            </a:r>
          </a:p>
          <a:p>
            <a:pPr>
              <a:lnSpc>
                <a:spcPct val="120000"/>
              </a:lnSpc>
            </a:pPr>
            <a:r>
              <a:rPr lang="lv-LV" dirty="0">
                <a:latin typeface="Times New Roman" panose="02020603050405020304" pitchFamily="18" charset="0"/>
                <a:cs typeface="Times New Roman" panose="02020603050405020304" pitchFamily="18" charset="0"/>
              </a:rPr>
              <a:t>Kāda, jūsuprāt, ir vēlamā lietotāju plūsma viņu vietnē? Kādi ir galvenie konversijas punkti?</a:t>
            </a:r>
          </a:p>
          <a:p>
            <a:pPr>
              <a:lnSpc>
                <a:spcPct val="120000"/>
              </a:lnSpc>
            </a:pPr>
            <a:r>
              <a:rPr lang="lv-LV" dirty="0">
                <a:latin typeface="Times New Roman" panose="02020603050405020304" pitchFamily="18" charset="0"/>
                <a:cs typeface="Times New Roman" panose="02020603050405020304" pitchFamily="18" charset="0"/>
              </a:rPr>
              <a:t>Kāda ir saziņas forma? Kā viņi veido uzticēšanos?</a:t>
            </a:r>
          </a:p>
          <a:p>
            <a:pPr>
              <a:lnSpc>
                <a:spcPct val="120000"/>
              </a:lnSpc>
            </a:pPr>
            <a:r>
              <a:rPr lang="lv-LV" dirty="0">
                <a:latin typeface="Times New Roman" panose="02020603050405020304" pitchFamily="18" charset="0"/>
                <a:cs typeface="Times New Roman" panose="02020603050405020304" pitchFamily="18" charset="0"/>
              </a:rPr>
              <a:t>Kādus attēlus viņi izmanto? Kā jūs domājat, ko viņi cenšas nodot ar šiem attēliem? Vai tie ir konsekventi visā vietnē? Vai jums tas patīk?</a:t>
            </a:r>
          </a:p>
          <a:p>
            <a:pPr>
              <a:lnSpc>
                <a:spcPct val="120000"/>
              </a:lnSpc>
            </a:pPr>
            <a:r>
              <a:rPr lang="lv-LV" dirty="0">
                <a:latin typeface="Times New Roman" panose="02020603050405020304" pitchFamily="18" charset="0"/>
                <a:cs typeface="Times New Roman" panose="02020603050405020304" pitchFamily="18" charset="0"/>
              </a:rPr>
              <a:t>Kādas ir galvenās produktu īpašības, ko viņi izceļ? Kāda hierarhija ir piešķirta šīm īpašībām? Kā jūs domājat, kāda ir viņu īpašība Nr. 1?</a:t>
            </a:r>
          </a:p>
          <a:p>
            <a:pPr>
              <a:lnSpc>
                <a:spcPct val="120000"/>
              </a:lnSpc>
            </a:pPr>
            <a:r>
              <a:rPr lang="lv-LV" dirty="0">
                <a:latin typeface="Times New Roman" panose="02020603050405020304" pitchFamily="18" charset="0"/>
                <a:cs typeface="Times New Roman" panose="02020603050405020304" pitchFamily="18" charset="0"/>
              </a:rPr>
              <a:t>Ja izanalizēsiet 3-4 konkurentus, ātri vien konstatēsiet, ka jums ir padziļinātas zināšanas par vidi, kurā strādājat, un vairāk nekā dažas idejas, uz kurām varat balstīt savu mārketingu.</a:t>
            </a:r>
          </a:p>
        </p:txBody>
      </p:sp>
      <p:sp>
        <p:nvSpPr>
          <p:cNvPr id="5" name="Slide Number Placeholder 4"/>
          <p:cNvSpPr>
            <a:spLocks noGrp="1"/>
          </p:cNvSpPr>
          <p:nvPr>
            <p:ph type="sldNum" sz="quarter" idx="12"/>
          </p:nvPr>
        </p:nvSpPr>
        <p:spPr/>
        <p:txBody>
          <a:bodyPr/>
          <a:lstStyle/>
          <a:p>
            <a:fld id="{28EEA57A-62B1-F74C-B461-1BD839311FE3}" type="slidenum">
              <a:rPr lang="en-LV" smtClean="0"/>
              <a:pPr/>
              <a:t>32</a:t>
            </a:fld>
            <a:endParaRPr lang="en-LV" dirty="0"/>
          </a:p>
        </p:txBody>
      </p:sp>
    </p:spTree>
    <p:extLst>
      <p:ext uri="{BB962C8B-B14F-4D97-AF65-F5344CB8AC3E}">
        <p14:creationId xmlns:p14="http://schemas.microsoft.com/office/powerpoint/2010/main" val="290585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852156"/>
          </a:xfrm>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 Konkurentu izpēte</a:t>
            </a:r>
            <a:endParaRPr lang="lv-LV" sz="6600" dirty="0"/>
          </a:p>
        </p:txBody>
      </p:sp>
      <p:sp>
        <p:nvSpPr>
          <p:cNvPr id="3" name="Content Placeholder 2"/>
          <p:cNvSpPr>
            <a:spLocks noGrp="1"/>
          </p:cNvSpPr>
          <p:nvPr>
            <p:ph idx="1"/>
          </p:nvPr>
        </p:nvSpPr>
        <p:spPr>
          <a:xfrm>
            <a:off x="1382157" y="4511675"/>
            <a:ext cx="17339786" cy="5674595"/>
          </a:xfrm>
        </p:spPr>
        <p:txBody>
          <a:bodyPr>
            <a:normAutofit/>
          </a:bodyPr>
          <a:lstStyle/>
          <a:p>
            <a:r>
              <a:rPr lang="lv-LV" sz="5400" dirty="0">
                <a:latin typeface="Times New Roman" panose="02020603050405020304" pitchFamily="18" charset="0"/>
                <a:cs typeface="Times New Roman" panose="02020603050405020304" pitchFamily="18" charset="0"/>
              </a:rPr>
              <a:t>Konkurences izpēte analizē uzņēmuma konkurentus, lai noteiktu </a:t>
            </a:r>
            <a:r>
              <a:rPr lang="lv-LV" sz="5400" u="sng" dirty="0">
                <a:solidFill>
                  <a:schemeClr val="accent5">
                    <a:lumMod val="75000"/>
                  </a:schemeClr>
                </a:solidFill>
                <a:latin typeface="Times New Roman" panose="02020603050405020304" pitchFamily="18" charset="0"/>
                <a:cs typeface="Times New Roman" panose="02020603050405020304" pitchFamily="18" charset="0"/>
              </a:rPr>
              <a:t>to stiprās un vājās puses un atklātu iespējas</a:t>
            </a:r>
            <a:r>
              <a:rPr lang="lv-LV" sz="5400" dirty="0">
                <a:latin typeface="Times New Roman" panose="02020603050405020304" pitchFamily="18" charset="0"/>
                <a:cs typeface="Times New Roman" panose="02020603050405020304" pitchFamily="18" charset="0"/>
              </a:rPr>
              <a:t>, kā tās izmantot mārketinga stratēģijā.</a:t>
            </a:r>
          </a:p>
        </p:txBody>
      </p:sp>
      <p:sp>
        <p:nvSpPr>
          <p:cNvPr id="5" name="Slide Number Placeholder 4"/>
          <p:cNvSpPr>
            <a:spLocks noGrp="1"/>
          </p:cNvSpPr>
          <p:nvPr>
            <p:ph type="sldNum" sz="quarter" idx="12"/>
          </p:nvPr>
        </p:nvSpPr>
        <p:spPr/>
        <p:txBody>
          <a:bodyPr/>
          <a:lstStyle/>
          <a:p>
            <a:fld id="{28EEA57A-62B1-F74C-B461-1BD839311FE3}" type="slidenum">
              <a:rPr lang="en-LV" smtClean="0"/>
              <a:pPr/>
              <a:t>33</a:t>
            </a:fld>
            <a:endParaRPr lang="en-LV" dirty="0"/>
          </a:p>
        </p:txBody>
      </p:sp>
    </p:spTree>
    <p:extLst>
      <p:ext uri="{BB962C8B-B14F-4D97-AF65-F5344CB8AC3E}">
        <p14:creationId xmlns:p14="http://schemas.microsoft.com/office/powerpoint/2010/main" val="238691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2.1. Analizējiet to organiskās meklēšanas redzamību</a:t>
            </a:r>
          </a:p>
        </p:txBody>
      </p:sp>
      <p:sp>
        <p:nvSpPr>
          <p:cNvPr id="3" name="Content Placeholder 2"/>
          <p:cNvSpPr>
            <a:spLocks noGrp="1"/>
          </p:cNvSpPr>
          <p:nvPr>
            <p:ph idx="1"/>
          </p:nvPr>
        </p:nvSpPr>
        <p:spPr/>
        <p:txBody>
          <a:bodyPr>
            <a:normAutofit fontScale="92500"/>
          </a:bodyPr>
          <a:lstStyle/>
          <a:p>
            <a:pPr>
              <a:lnSpc>
                <a:spcPct val="100000"/>
              </a:lnSpc>
            </a:pPr>
            <a:r>
              <a:rPr lang="lv-LV" dirty="0">
                <a:latin typeface="Times New Roman" panose="02020603050405020304" pitchFamily="18" charset="0"/>
                <a:cs typeface="Times New Roman" panose="02020603050405020304" pitchFamily="18" charset="0"/>
              </a:rPr>
              <a:t>Google ir meklētājprogramma numur viens, un nav nekāds pārsteigums, ka klienti tajā meklē atbildes ikdienas. Tāpēc organiskā meklēšana ir ļoti spēcīgs apmeklētāju plūsmas avots. Tāpēc pārbaudīsim, kā to izmanto jūsu konkurenti.</a:t>
            </a:r>
          </a:p>
          <a:p>
            <a:pPr>
              <a:lnSpc>
                <a:spcPct val="100000"/>
              </a:lnSpc>
            </a:pPr>
            <a:endParaRPr lang="lv-LV" dirty="0">
              <a:latin typeface="Times New Roman" panose="02020603050405020304" pitchFamily="18" charset="0"/>
              <a:cs typeface="Times New Roman" panose="02020603050405020304" pitchFamily="18" charset="0"/>
            </a:endParaRPr>
          </a:p>
          <a:p>
            <a:pPr>
              <a:lnSpc>
                <a:spcPct val="100000"/>
              </a:lnSpc>
            </a:pPr>
            <a:r>
              <a:rPr lang="lv-LV" dirty="0">
                <a:latin typeface="Times New Roman" panose="02020603050405020304" pitchFamily="18" charset="0"/>
                <a:cs typeface="Times New Roman" panose="02020603050405020304" pitchFamily="18" charset="0"/>
              </a:rPr>
              <a:t>Šai izpētei varat izmantot tādus rīkus kā </a:t>
            </a:r>
            <a:r>
              <a:rPr lang="lv-LV" i="1" dirty="0" err="1">
                <a:solidFill>
                  <a:schemeClr val="accent5">
                    <a:lumMod val="75000"/>
                  </a:schemeClr>
                </a:solidFill>
                <a:latin typeface="Times New Roman" panose="02020603050405020304" pitchFamily="18" charset="0"/>
                <a:cs typeface="Times New Roman" panose="02020603050405020304" pitchFamily="18" charset="0"/>
              </a:rPr>
              <a:t>Semrush</a:t>
            </a:r>
            <a:r>
              <a:rPr lang="lv-LV" i="1" dirty="0">
                <a:solidFill>
                  <a:schemeClr val="accent5">
                    <a:lumMod val="75000"/>
                  </a:schemeClr>
                </a:solidFill>
                <a:latin typeface="Times New Roman" panose="02020603050405020304" pitchFamily="18" charset="0"/>
                <a:cs typeface="Times New Roman" panose="02020603050405020304" pitchFamily="18" charset="0"/>
              </a:rPr>
              <a:t>, </a:t>
            </a:r>
            <a:r>
              <a:rPr lang="lv-LV" i="1" dirty="0" err="1">
                <a:solidFill>
                  <a:schemeClr val="accent5">
                    <a:lumMod val="75000"/>
                  </a:schemeClr>
                </a:solidFill>
                <a:latin typeface="Times New Roman" panose="02020603050405020304" pitchFamily="18" charset="0"/>
                <a:cs typeface="Times New Roman" panose="02020603050405020304" pitchFamily="18" charset="0"/>
              </a:rPr>
              <a:t>Ubersuggest</a:t>
            </a:r>
            <a:r>
              <a:rPr lang="lv-LV" i="1" dirty="0">
                <a:solidFill>
                  <a:schemeClr val="accent5">
                    <a:lumMod val="75000"/>
                  </a:schemeClr>
                </a:solidFill>
                <a:latin typeface="Times New Roman" panose="02020603050405020304" pitchFamily="18" charset="0"/>
                <a:cs typeface="Times New Roman" panose="02020603050405020304" pitchFamily="18" charset="0"/>
              </a:rPr>
              <a:t>, </a:t>
            </a:r>
            <a:r>
              <a:rPr lang="lv-LV" i="1" dirty="0" err="1">
                <a:solidFill>
                  <a:schemeClr val="accent5">
                    <a:lumMod val="75000"/>
                  </a:schemeClr>
                </a:solidFill>
                <a:latin typeface="Times New Roman" panose="02020603050405020304" pitchFamily="18" charset="0"/>
                <a:cs typeface="Times New Roman" panose="02020603050405020304" pitchFamily="18" charset="0"/>
              </a:rPr>
              <a:t>Moz</a:t>
            </a:r>
            <a:r>
              <a:rPr lang="lv-LV" i="1" dirty="0">
                <a:solidFill>
                  <a:schemeClr val="accent5">
                    <a:lumMod val="75000"/>
                  </a:schemeClr>
                </a:solidFill>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u. c. </a:t>
            </a: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To </a:t>
            </a:r>
            <a:r>
              <a:rPr lang="lv-LV" dirty="0">
                <a:latin typeface="Times New Roman" panose="02020603050405020304" pitchFamily="18" charset="0"/>
                <a:cs typeface="Times New Roman" panose="02020603050405020304" pitchFamily="18" charset="0"/>
              </a:rPr>
              <a:t>vadības panelī varat pārbaudīt savu konkurentu organiskās meklēšanas redzamību, lai saprastu viņu mērķa atslēgvārdus, satura stratēģiju un apmeklētības statistiku</a:t>
            </a:r>
            <a:r>
              <a:rPr lang="lv-LV"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target keywords, content strategy, and traffic stats</a:t>
            </a:r>
            <a:r>
              <a:rPr lang="en-US" dirty="0" smtClean="0">
                <a:latin typeface="Times New Roman" panose="02020603050405020304" pitchFamily="18" charset="0"/>
                <a:cs typeface="Times New Roman" panose="02020603050405020304" pitchFamily="18" charset="0"/>
              </a:rPr>
              <a:t>.</a:t>
            </a:r>
            <a:r>
              <a:rPr lang="lv-LV" dirty="0" smtClean="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a:p>
            <a:endParaRPr lang="lv-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34</a:t>
            </a:fld>
            <a:endParaRPr lang="en-LV" dirty="0"/>
          </a:p>
        </p:txBody>
      </p:sp>
    </p:spTree>
    <p:extLst>
      <p:ext uri="{BB962C8B-B14F-4D97-AF65-F5344CB8AC3E}">
        <p14:creationId xmlns:p14="http://schemas.microsoft.com/office/powerpoint/2010/main" val="2161662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785356"/>
          </a:xfrm>
        </p:spPr>
        <p:txBody>
          <a:bodyPr>
            <a:normAutofit fontScale="90000"/>
          </a:bodyPr>
          <a:lstStyle/>
          <a:p>
            <a:pPr algn="ct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turp</a:t>
            </a:r>
            <a:r>
              <a:rPr lang="lv-LV" sz="6600" dirty="0">
                <a:solidFill>
                  <a:schemeClr val="accent5">
                    <a:lumMod val="75000"/>
                  </a:schemeClr>
                </a:solidFill>
                <a:latin typeface="Times New Roman" panose="02020603050405020304" pitchFamily="18" charset="0"/>
                <a:cs typeface="Times New Roman" panose="02020603050405020304" pitchFamily="18" charset="0"/>
              </a:rPr>
              <a:t>. Jūs vēlaties noskaidrot viņu:</a:t>
            </a:r>
          </a:p>
        </p:txBody>
      </p:sp>
      <p:sp>
        <p:nvSpPr>
          <p:cNvPr id="3" name="Content Placeholder 2"/>
          <p:cNvSpPr>
            <a:spLocks noGrp="1"/>
          </p:cNvSpPr>
          <p:nvPr>
            <p:ph idx="1"/>
          </p:nvPr>
        </p:nvSpPr>
        <p:spPr>
          <a:xfrm>
            <a:off x="1382157" y="1997075"/>
            <a:ext cx="17339786" cy="8189195"/>
          </a:xfrm>
        </p:spPr>
        <p:txBody>
          <a:bodyPr>
            <a:normAutofit fontScale="85000" lnSpcReduction="20000"/>
          </a:bodyPr>
          <a:lstStyle/>
          <a:p>
            <a:pPr>
              <a:lnSpc>
                <a:spcPct val="120000"/>
              </a:lnSpc>
            </a:pPr>
            <a:r>
              <a:rPr lang="lv-LV" b="1" dirty="0">
                <a:solidFill>
                  <a:schemeClr val="accent5">
                    <a:lumMod val="75000"/>
                  </a:schemeClr>
                </a:solidFill>
                <a:latin typeface="Times New Roman" panose="02020603050405020304" pitchFamily="18" charset="0"/>
                <a:cs typeface="Times New Roman" panose="02020603050405020304" pitchFamily="18" charset="0"/>
              </a:rPr>
              <a:t>Mēneša datu plūsma (</a:t>
            </a:r>
            <a:r>
              <a:rPr lang="lv-LV" b="1" dirty="0" err="1">
                <a:solidFill>
                  <a:schemeClr val="accent5">
                    <a:lumMod val="75000"/>
                  </a:schemeClr>
                </a:solidFill>
                <a:latin typeface="Times New Roman" panose="02020603050405020304" pitchFamily="18" charset="0"/>
                <a:cs typeface="Times New Roman" panose="02020603050405020304" pitchFamily="18" charset="0"/>
              </a:rPr>
              <a:t>Monthly</a:t>
            </a:r>
            <a:r>
              <a:rPr lang="lv-LV" b="1" dirty="0">
                <a:solidFill>
                  <a:schemeClr val="accent5">
                    <a:lumMod val="75000"/>
                  </a:schemeClr>
                </a:solidFill>
                <a:latin typeface="Times New Roman" panose="02020603050405020304" pitchFamily="18" charset="0"/>
                <a:cs typeface="Times New Roman" panose="02020603050405020304" pitchFamily="18" charset="0"/>
              </a:rPr>
              <a:t> </a:t>
            </a:r>
            <a:r>
              <a:rPr lang="lv-LV" b="1" dirty="0" err="1">
                <a:solidFill>
                  <a:schemeClr val="accent5">
                    <a:lumMod val="75000"/>
                  </a:schemeClr>
                </a:solidFill>
                <a:latin typeface="Times New Roman" panose="02020603050405020304" pitchFamily="18" charset="0"/>
                <a:cs typeface="Times New Roman" panose="02020603050405020304" pitchFamily="18" charset="0"/>
              </a:rPr>
              <a:t>data</a:t>
            </a:r>
            <a:r>
              <a:rPr lang="lv-LV" b="1" dirty="0">
                <a:solidFill>
                  <a:schemeClr val="accent5">
                    <a:lumMod val="75000"/>
                  </a:schemeClr>
                </a:solidFill>
                <a:latin typeface="Times New Roman" panose="02020603050405020304" pitchFamily="18" charset="0"/>
                <a:cs typeface="Times New Roman" panose="02020603050405020304" pitchFamily="18" charset="0"/>
              </a:rPr>
              <a:t> </a:t>
            </a:r>
            <a:r>
              <a:rPr lang="lv-LV" b="1" dirty="0" err="1" smtClean="0">
                <a:solidFill>
                  <a:schemeClr val="accent5">
                    <a:lumMod val="75000"/>
                  </a:schemeClr>
                </a:solidFill>
                <a:latin typeface="Times New Roman" panose="02020603050405020304" pitchFamily="18" charset="0"/>
                <a:cs typeface="Times New Roman" panose="02020603050405020304" pitchFamily="18" charset="0"/>
              </a:rPr>
              <a:t>flow</a:t>
            </a:r>
            <a:r>
              <a:rPr lang="lv-LV" b="1" dirty="0" smtClean="0">
                <a:solidFill>
                  <a:schemeClr val="accent5">
                    <a:lumMod val="75000"/>
                  </a:schemeClr>
                </a:solidFill>
                <a:latin typeface="Times New Roman" panose="02020603050405020304" pitchFamily="18" charset="0"/>
                <a:cs typeface="Times New Roman" panose="02020603050405020304" pitchFamily="18" charset="0"/>
              </a:rPr>
              <a:t>)</a:t>
            </a: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Tas ļaus jums gūt labāku priekšstatu par vietnes organisko veiktspēju.</a:t>
            </a:r>
          </a:p>
          <a:p>
            <a:pPr>
              <a:lnSpc>
                <a:spcPct val="120000"/>
              </a:lnSpc>
            </a:pPr>
            <a:r>
              <a:rPr lang="lv-LV" b="1" dirty="0">
                <a:solidFill>
                  <a:schemeClr val="accent5">
                    <a:lumMod val="75000"/>
                  </a:schemeClr>
                </a:solidFill>
                <a:latin typeface="Times New Roman" panose="02020603050405020304" pitchFamily="18" charset="0"/>
                <a:cs typeface="Times New Roman" panose="02020603050405020304" pitchFamily="18" charset="0"/>
              </a:rPr>
              <a:t>Populārākie atslēgvārdi (Top </a:t>
            </a:r>
            <a:r>
              <a:rPr lang="lv-LV" b="1" dirty="0" err="1" smtClean="0">
                <a:solidFill>
                  <a:schemeClr val="accent5">
                    <a:lumMod val="75000"/>
                  </a:schemeClr>
                </a:solidFill>
                <a:latin typeface="Times New Roman" panose="02020603050405020304" pitchFamily="18" charset="0"/>
                <a:cs typeface="Times New Roman" panose="02020603050405020304" pitchFamily="18" charset="0"/>
              </a:rPr>
              <a:t>keywords</a:t>
            </a:r>
            <a:r>
              <a:rPr lang="lv-LV" b="1" dirty="0" smtClean="0">
                <a:solidFill>
                  <a:schemeClr val="accent5">
                    <a:lumMod val="75000"/>
                  </a:schemeClr>
                </a:solidFill>
                <a:latin typeface="Times New Roman" panose="02020603050405020304" pitchFamily="18" charset="0"/>
                <a:cs typeface="Times New Roman" panose="02020603050405020304" pitchFamily="18" charset="0"/>
              </a:rPr>
              <a:t>)</a:t>
            </a: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Papildus tam, ka uzzināsiet, uz kuriem atslēgvārdiem viņi mērķē un kuros investē, iegūsiet labāku priekšstatu par jūsu auditorijas jautājumiem. Citiem vārdiem sakot, atrastie meklēšanas termini norāda, par ko jūsu mērķauditorija vēlas lasīt. Tas nozīmē arī jaunas tēmas idejas jums. Tāpēc pārliecinieties, ka tās ir pierakstītas.</a:t>
            </a:r>
          </a:p>
          <a:p>
            <a:pPr>
              <a:lnSpc>
                <a:spcPct val="120000"/>
              </a:lnSpc>
            </a:pPr>
            <a:r>
              <a:rPr lang="lv-LV" b="1" dirty="0" smtClean="0">
                <a:solidFill>
                  <a:schemeClr val="accent5">
                    <a:lumMod val="75000"/>
                  </a:schemeClr>
                </a:solidFill>
                <a:latin typeface="Times New Roman" panose="02020603050405020304" pitchFamily="18" charset="0"/>
                <a:cs typeface="Times New Roman" panose="02020603050405020304" pitchFamily="18" charset="0"/>
              </a:rPr>
              <a:t>Atslēgas </a:t>
            </a:r>
            <a:r>
              <a:rPr lang="lv-LV" b="1" dirty="0">
                <a:solidFill>
                  <a:schemeClr val="accent5">
                    <a:lumMod val="75000"/>
                  </a:schemeClr>
                </a:solidFill>
                <a:latin typeface="Times New Roman" panose="02020603050405020304" pitchFamily="18" charset="0"/>
                <a:cs typeface="Times New Roman" panose="02020603050405020304" pitchFamily="18" charset="0"/>
              </a:rPr>
              <a:t>vārdu </a:t>
            </a:r>
            <a:r>
              <a:rPr lang="lv-LV" b="1" dirty="0" err="1" smtClean="0">
                <a:solidFill>
                  <a:schemeClr val="accent5">
                    <a:lumMod val="75000"/>
                  </a:schemeClr>
                </a:solidFill>
                <a:latin typeface="Times New Roman" panose="02020603050405020304" pitchFamily="18" charset="0"/>
                <a:cs typeface="Times New Roman" panose="02020603050405020304" pitchFamily="18" charset="0"/>
              </a:rPr>
              <a:t>ranžējums</a:t>
            </a:r>
            <a:r>
              <a:rPr lang="lv-LV" b="1" dirty="0">
                <a:solidFill>
                  <a:schemeClr val="accent5">
                    <a:lumMod val="75000"/>
                  </a:schemeClr>
                </a:solidFill>
                <a:latin typeface="Times New Roman" panose="02020603050405020304" pitchFamily="18" charset="0"/>
                <a:cs typeface="Times New Roman" panose="02020603050405020304" pitchFamily="18" charset="0"/>
              </a:rPr>
              <a:t> (</a:t>
            </a:r>
            <a:r>
              <a:rPr lang="lv-LV" b="1" dirty="0" err="1">
                <a:solidFill>
                  <a:schemeClr val="accent5">
                    <a:lumMod val="75000"/>
                  </a:schemeClr>
                </a:solidFill>
                <a:latin typeface="Times New Roman" panose="02020603050405020304" pitchFamily="18" charset="0"/>
                <a:cs typeface="Times New Roman" panose="02020603050405020304" pitchFamily="18" charset="0"/>
              </a:rPr>
              <a:t>Keyword</a:t>
            </a:r>
            <a:r>
              <a:rPr lang="lv-LV" b="1" dirty="0">
                <a:solidFill>
                  <a:schemeClr val="accent5">
                    <a:lumMod val="75000"/>
                  </a:schemeClr>
                </a:solidFill>
                <a:latin typeface="Times New Roman" panose="02020603050405020304" pitchFamily="18" charset="0"/>
                <a:cs typeface="Times New Roman" panose="02020603050405020304" pitchFamily="18" charset="0"/>
              </a:rPr>
              <a:t> </a:t>
            </a:r>
            <a:r>
              <a:rPr lang="lv-LV" b="1" dirty="0" err="1" smtClean="0">
                <a:solidFill>
                  <a:schemeClr val="accent5">
                    <a:lumMod val="75000"/>
                  </a:schemeClr>
                </a:solidFill>
                <a:latin typeface="Times New Roman" panose="02020603050405020304" pitchFamily="18" charset="0"/>
                <a:cs typeface="Times New Roman" panose="02020603050405020304" pitchFamily="18" charset="0"/>
              </a:rPr>
              <a:t>ranking</a:t>
            </a:r>
            <a:r>
              <a:rPr lang="lv-LV" b="1" dirty="0" smtClean="0">
                <a:solidFill>
                  <a:schemeClr val="accent5">
                    <a:lumMod val="75000"/>
                  </a:schemeClr>
                </a:solidFill>
                <a:latin typeface="Times New Roman" panose="02020603050405020304" pitchFamily="18" charset="0"/>
                <a:cs typeface="Times New Roman" panose="02020603050405020304" pitchFamily="18" charset="0"/>
              </a:rPr>
              <a:t>)</a:t>
            </a: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Jūs iegūsiet labāku priekšstatu par to, kāda ir viņu pozīcija Google pēc konkrētiem meklēšanas terminiem.</a:t>
            </a:r>
          </a:p>
          <a:p>
            <a:pPr>
              <a:lnSpc>
                <a:spcPct val="120000"/>
              </a:lnSpc>
            </a:pPr>
            <a:r>
              <a:rPr lang="lv-LV" b="1" dirty="0" smtClean="0">
                <a:solidFill>
                  <a:schemeClr val="accent5">
                    <a:lumMod val="75000"/>
                  </a:schemeClr>
                </a:solidFill>
                <a:latin typeface="Times New Roman" panose="02020603050405020304" pitchFamily="18" charset="0"/>
                <a:cs typeface="Times New Roman" panose="02020603050405020304" pitchFamily="18" charset="0"/>
              </a:rPr>
              <a:t>Lapas </a:t>
            </a:r>
            <a:r>
              <a:rPr lang="lv-LV" b="1" dirty="0">
                <a:solidFill>
                  <a:schemeClr val="accent5">
                    <a:lumMod val="75000"/>
                  </a:schemeClr>
                </a:solidFill>
                <a:latin typeface="Times New Roman" panose="02020603050405020304" pitchFamily="18" charset="0"/>
                <a:cs typeface="Times New Roman" panose="02020603050405020304" pitchFamily="18" charset="0"/>
              </a:rPr>
              <a:t>ar lielāko organisko </a:t>
            </a:r>
            <a:r>
              <a:rPr lang="lv-LV" b="1" dirty="0" smtClean="0">
                <a:solidFill>
                  <a:schemeClr val="accent5">
                    <a:lumMod val="75000"/>
                  </a:schemeClr>
                </a:solidFill>
                <a:latin typeface="Times New Roman" panose="02020603050405020304" pitchFamily="18" charset="0"/>
                <a:cs typeface="Times New Roman" panose="02020603050405020304" pitchFamily="18" charset="0"/>
              </a:rPr>
              <a:t>datplūsmu  (</a:t>
            </a:r>
            <a:r>
              <a:rPr lang="en-US" b="1" dirty="0">
                <a:solidFill>
                  <a:schemeClr val="accent5">
                    <a:lumMod val="75000"/>
                  </a:schemeClr>
                </a:solidFill>
                <a:latin typeface="Times New Roman" panose="02020603050405020304" pitchFamily="18" charset="0"/>
                <a:cs typeface="Times New Roman" panose="02020603050405020304" pitchFamily="18" charset="0"/>
              </a:rPr>
              <a:t>Pages with the most organic </a:t>
            </a:r>
            <a:r>
              <a:rPr lang="en-US" b="1" dirty="0" smtClean="0">
                <a:solidFill>
                  <a:schemeClr val="accent5">
                    <a:lumMod val="75000"/>
                  </a:schemeClr>
                </a:solidFill>
                <a:latin typeface="Times New Roman" panose="02020603050405020304" pitchFamily="18" charset="0"/>
                <a:cs typeface="Times New Roman" panose="02020603050405020304" pitchFamily="18" charset="0"/>
              </a:rPr>
              <a:t>traffic</a:t>
            </a:r>
            <a:r>
              <a:rPr lang="lv-LV" b="1" dirty="0" smtClean="0">
                <a:solidFill>
                  <a:schemeClr val="accent5">
                    <a:lumMod val="75000"/>
                  </a:schemeClr>
                </a:solidFill>
                <a:latin typeface="Times New Roman" panose="02020603050405020304" pitchFamily="18" charset="0"/>
                <a:cs typeface="Times New Roman" panose="02020603050405020304" pitchFamily="18" charset="0"/>
              </a:rPr>
              <a:t>)</a:t>
            </a:r>
            <a:r>
              <a:rPr lang="lv-LV" dirty="0" smtClean="0">
                <a:latin typeface="Times New Roman" panose="02020603050405020304" pitchFamily="18" charset="0"/>
                <a:cs typeface="Times New Roman" panose="02020603050405020304" pitchFamily="18" charset="0"/>
              </a:rPr>
              <a:t>. Analizējiet </a:t>
            </a:r>
            <a:r>
              <a:rPr lang="lv-LV" dirty="0">
                <a:latin typeface="Times New Roman" panose="02020603050405020304" pitchFamily="18" charset="0"/>
                <a:cs typeface="Times New Roman" panose="02020603050405020304" pitchFamily="18" charset="0"/>
              </a:rPr>
              <a:t>saturu un tā pasniegšanas veidu. Būtībā jums ir iespēja identificēt labo praksi, no kuras mācīties.</a:t>
            </a:r>
          </a:p>
        </p:txBody>
      </p:sp>
      <p:sp>
        <p:nvSpPr>
          <p:cNvPr id="5" name="Slide Number Placeholder 4"/>
          <p:cNvSpPr>
            <a:spLocks noGrp="1"/>
          </p:cNvSpPr>
          <p:nvPr>
            <p:ph type="sldNum" sz="quarter" idx="12"/>
          </p:nvPr>
        </p:nvSpPr>
        <p:spPr/>
        <p:txBody>
          <a:bodyPr/>
          <a:lstStyle/>
          <a:p>
            <a:fld id="{28EEA57A-62B1-F74C-B461-1BD839311FE3}" type="slidenum">
              <a:rPr lang="en-LV" smtClean="0"/>
              <a:pPr/>
              <a:t>35</a:t>
            </a:fld>
            <a:endParaRPr lang="en-LV" dirty="0"/>
          </a:p>
        </p:txBody>
      </p:sp>
    </p:spTree>
    <p:extLst>
      <p:ext uri="{BB962C8B-B14F-4D97-AF65-F5344CB8AC3E}">
        <p14:creationId xmlns:p14="http://schemas.microsoft.com/office/powerpoint/2010/main" val="216337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2.2. Analizējiet viņu apmaksātās meklēšanas kampaņas</a:t>
            </a:r>
          </a:p>
        </p:txBody>
      </p:sp>
      <p:sp>
        <p:nvSpPr>
          <p:cNvPr id="3" name="Content Placeholder 2"/>
          <p:cNvSpPr>
            <a:spLocks noGrp="1"/>
          </p:cNvSpPr>
          <p:nvPr>
            <p:ph idx="1"/>
          </p:nvPr>
        </p:nvSpPr>
        <p:spPr/>
        <p:txBody>
          <a:bodyPr/>
          <a:lstStyle/>
          <a:p>
            <a:pPr>
              <a:lnSpc>
                <a:spcPct val="100000"/>
              </a:lnSpc>
            </a:pPr>
            <a:r>
              <a:rPr lang="lv-LV" dirty="0">
                <a:latin typeface="Times New Roman" panose="02020603050405020304" pitchFamily="18" charset="0"/>
                <a:cs typeface="Times New Roman" panose="02020603050405020304" pitchFamily="18" charset="0"/>
              </a:rPr>
              <a:t>Nākamais solis ir analizēt konkurentu apmaksātās meklēšanas kampaņas. </a:t>
            </a: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Mums </a:t>
            </a:r>
            <a:r>
              <a:rPr lang="lv-LV" dirty="0">
                <a:latin typeface="Times New Roman" panose="02020603050405020304" pitchFamily="18" charset="0"/>
                <a:cs typeface="Times New Roman" panose="02020603050405020304" pitchFamily="18" charset="0"/>
              </a:rPr>
              <a:t>visiem ir interesanti uzzināt, ko iegulda mūsu konkurenti. Taču svarīgi ir neapstāties tikai tad, kad jūsu ziņkāre ir apmierināta</a:t>
            </a:r>
            <a:r>
              <a:rPr lang="lv-LV" dirty="0" smtClean="0">
                <a:latin typeface="Times New Roman" panose="02020603050405020304" pitchFamily="18" charset="0"/>
                <a:cs typeface="Times New Roman" panose="02020603050405020304" pitchFamily="18" charset="0"/>
              </a:rPr>
              <a:t>.</a:t>
            </a:r>
          </a:p>
          <a:p>
            <a:pPr>
              <a:lnSpc>
                <a:spcPct val="100000"/>
              </a:lnSpc>
            </a:pP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Konkurentu izspiegošanas patiesā vērtība ir izmantot šo informāciju savā labā. </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36</a:t>
            </a:fld>
            <a:endParaRPr lang="en-LV" dirty="0"/>
          </a:p>
        </p:txBody>
      </p:sp>
    </p:spTree>
    <p:extLst>
      <p:ext uri="{BB962C8B-B14F-4D97-AF65-F5344CB8AC3E}">
        <p14:creationId xmlns:p14="http://schemas.microsoft.com/office/powerpoint/2010/main" val="2444701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327" y="130637"/>
            <a:ext cx="17339786" cy="2185952"/>
          </a:xfrm>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2.2. Analizējiet viņu apmaksātās meklēšanas kampaņas</a:t>
            </a:r>
            <a:endParaRPr lang="lv-LV" sz="6000" dirty="0"/>
          </a:p>
        </p:txBody>
      </p:sp>
      <p:sp>
        <p:nvSpPr>
          <p:cNvPr id="3" name="Content Placeholder 2"/>
          <p:cNvSpPr>
            <a:spLocks noGrp="1"/>
          </p:cNvSpPr>
          <p:nvPr>
            <p:ph idx="1"/>
          </p:nvPr>
        </p:nvSpPr>
        <p:spPr>
          <a:xfrm>
            <a:off x="1382157" y="2002623"/>
            <a:ext cx="6536293" cy="8000999"/>
          </a:xfrm>
        </p:spPr>
        <p:txBody>
          <a:bodyPr>
            <a:noAutofit/>
          </a:bodyPr>
          <a:lstStyle/>
          <a:p>
            <a:r>
              <a:rPr lang="lv-LV" sz="4000" dirty="0" smtClean="0">
                <a:latin typeface="Times New Roman" panose="02020603050405020304" pitchFamily="18" charset="0"/>
                <a:cs typeface="Times New Roman" panose="02020603050405020304" pitchFamily="18" charset="0"/>
              </a:rPr>
              <a:t>Jūs </a:t>
            </a:r>
            <a:r>
              <a:rPr lang="lv-LV" sz="4000" dirty="0">
                <a:latin typeface="Times New Roman" panose="02020603050405020304" pitchFamily="18" charset="0"/>
                <a:cs typeface="Times New Roman" panose="02020603050405020304" pitchFamily="18" charset="0"/>
              </a:rPr>
              <a:t>analizēsiet savu konkurentu maksas meklēšanas kampaņas, lai atklātu jaunas atslēgvārdu idejas, uzlabotu esošo saturu un atrastu veidus, kā reklamēt labāk nekā viņi. </a:t>
            </a:r>
          </a:p>
          <a:p>
            <a:r>
              <a:rPr lang="lv-LV" sz="4000" dirty="0">
                <a:latin typeface="Times New Roman" panose="02020603050405020304" pitchFamily="18" charset="0"/>
                <a:cs typeface="Times New Roman" panose="02020603050405020304" pitchFamily="18" charset="0"/>
              </a:rPr>
              <a:t>Šai analīzei varat izmantot tos pašus rīkus, ko iepriekš, kā arī </a:t>
            </a:r>
            <a:r>
              <a:rPr lang="lv-LV" sz="4000" i="1" dirty="0">
                <a:solidFill>
                  <a:schemeClr val="accent5">
                    <a:lumMod val="75000"/>
                  </a:schemeClr>
                </a:solidFill>
                <a:latin typeface="Times New Roman" panose="02020603050405020304" pitchFamily="18" charset="0"/>
                <a:cs typeface="Times New Roman" panose="02020603050405020304" pitchFamily="18" charset="0"/>
              </a:rPr>
              <a:t>Google </a:t>
            </a:r>
            <a:r>
              <a:rPr lang="lv-LV" sz="4000" i="1" dirty="0" err="1">
                <a:solidFill>
                  <a:schemeClr val="accent5">
                    <a:lumMod val="75000"/>
                  </a:schemeClr>
                </a:solidFill>
                <a:latin typeface="Times New Roman" panose="02020603050405020304" pitchFamily="18" charset="0"/>
                <a:cs typeface="Times New Roman" panose="02020603050405020304" pitchFamily="18" charset="0"/>
              </a:rPr>
              <a:t>Ads</a:t>
            </a:r>
            <a:r>
              <a:rPr lang="lv-LV" sz="4000" i="1" dirty="0">
                <a:solidFill>
                  <a:schemeClr val="accent5">
                    <a:lumMod val="75000"/>
                  </a:schemeClr>
                </a:solidFill>
                <a:latin typeface="Times New Roman" panose="02020603050405020304" pitchFamily="18" charset="0"/>
                <a:cs typeface="Times New Roman" panose="02020603050405020304" pitchFamily="18" charset="0"/>
              </a:rPr>
              <a:t> </a:t>
            </a:r>
            <a:r>
              <a:rPr lang="lv-LV" sz="4000" i="1" dirty="0" err="1">
                <a:solidFill>
                  <a:schemeClr val="accent5">
                    <a:lumMod val="75000"/>
                  </a:schemeClr>
                </a:solidFill>
                <a:latin typeface="Times New Roman" panose="02020603050405020304" pitchFamily="18" charset="0"/>
                <a:cs typeface="Times New Roman" panose="02020603050405020304" pitchFamily="18" charset="0"/>
              </a:rPr>
              <a:t>Transparency</a:t>
            </a:r>
            <a:r>
              <a:rPr lang="lv-LV" sz="4000" i="1" dirty="0">
                <a:solidFill>
                  <a:schemeClr val="accent5">
                    <a:lumMod val="75000"/>
                  </a:schemeClr>
                </a:solidFill>
                <a:latin typeface="Times New Roman" panose="02020603050405020304" pitchFamily="18" charset="0"/>
                <a:cs typeface="Times New Roman" panose="02020603050405020304" pitchFamily="18" charset="0"/>
              </a:rPr>
              <a:t> </a:t>
            </a:r>
            <a:r>
              <a:rPr lang="lv-LV" sz="4000" i="1" dirty="0" err="1">
                <a:solidFill>
                  <a:schemeClr val="accent5">
                    <a:lumMod val="75000"/>
                  </a:schemeClr>
                </a:solidFill>
                <a:latin typeface="Times New Roman" panose="02020603050405020304" pitchFamily="18" charset="0"/>
                <a:cs typeface="Times New Roman" panose="02020603050405020304" pitchFamily="18" charset="0"/>
              </a:rPr>
              <a:t>Center</a:t>
            </a:r>
            <a:r>
              <a:rPr lang="lv-LV" sz="4000" dirty="0">
                <a:latin typeface="Times New Roman" panose="02020603050405020304" pitchFamily="18" charset="0"/>
                <a:cs typeface="Times New Roman" panose="02020603050405020304" pitchFamily="18" charset="0"/>
              </a:rPr>
              <a:t>. </a:t>
            </a:r>
          </a:p>
          <a:p>
            <a:r>
              <a:rPr lang="lv-LV" sz="4000" dirty="0" smtClean="0">
                <a:latin typeface="Times New Roman" panose="02020603050405020304" pitchFamily="18" charset="0"/>
                <a:cs typeface="Times New Roman" panose="02020603050405020304" pitchFamily="18" charset="0"/>
              </a:rPr>
              <a:t>Šeit </a:t>
            </a:r>
            <a:r>
              <a:rPr lang="lv-LV" sz="4000" dirty="0">
                <a:latin typeface="Times New Roman" panose="02020603050405020304" pitchFamily="18" charset="0"/>
                <a:cs typeface="Times New Roman" panose="02020603050405020304" pitchFamily="18" charset="0"/>
              </a:rPr>
              <a:t>ir pieejami visi reklāmu formāti - teksta, attēlu un video reklāmas</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37</a:t>
            </a:fld>
            <a:endParaRPr lang="en-LV" dirty="0"/>
          </a:p>
        </p:txBody>
      </p:sp>
      <p:pic>
        <p:nvPicPr>
          <p:cNvPr id="2050" name="Picture 2" descr="https://cdn.prod.website-files.com/66cc3674520fa1e2f83dee5a/66cc380b351ef8f537cc974e_0c6532c5-c624-4daf-ae32-099e854622d9_google-transparency-cent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850" y="2301874"/>
            <a:ext cx="9296400" cy="74024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18450" y="10118208"/>
            <a:ext cx="7494039" cy="523220"/>
          </a:xfrm>
          <a:prstGeom prst="rect">
            <a:avLst/>
          </a:prstGeom>
        </p:spPr>
        <p:txBody>
          <a:bodyPr wrap="none">
            <a:spAutoFit/>
          </a:bodyPr>
          <a:lstStyle/>
          <a:p>
            <a:r>
              <a:rPr lang="en-US" sz="2800" dirty="0" err="1">
                <a:solidFill>
                  <a:srgbClr val="1F1F1F"/>
                </a:solidFill>
                <a:latin typeface="Times New Roman" panose="02020603050405020304" pitchFamily="18" charset="0"/>
                <a:cs typeface="Times New Roman" panose="02020603050405020304" pitchFamily="18" charset="0"/>
              </a:rPr>
              <a:t>Webflow's</a:t>
            </a:r>
            <a:r>
              <a:rPr lang="en-US" sz="2800" dirty="0">
                <a:solidFill>
                  <a:srgbClr val="1F1F1F"/>
                </a:solidFill>
                <a:latin typeface="Times New Roman" panose="02020603050405020304" pitchFamily="18" charset="0"/>
                <a:cs typeface="Times New Roman" panose="02020603050405020304" pitchFamily="18" charset="0"/>
              </a:rPr>
              <a:t> ads in Google Ads Transparency Center</a:t>
            </a:r>
            <a:endParaRPr lang="lv-LV"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642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394956"/>
          </a:xfrm>
        </p:spPr>
        <p:txBody>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Ko vēlaties uzzināt</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7" y="1997075"/>
            <a:ext cx="17339786" cy="8189195"/>
          </a:xfrm>
        </p:spPr>
        <p:txBody>
          <a:bodyPr>
            <a:normAutofit fontScale="77500" lnSpcReduction="20000"/>
          </a:bodyPr>
          <a:lstStyle/>
          <a:p>
            <a:endParaRPr lang="lv-LV" dirty="0"/>
          </a:p>
          <a:p>
            <a:pPr>
              <a:lnSpc>
                <a:spcPct val="120000"/>
              </a:lnSpc>
            </a:pPr>
            <a:r>
              <a:rPr lang="lv-LV" dirty="0">
                <a:latin typeface="Times New Roman" panose="02020603050405020304" pitchFamily="18" charset="0"/>
                <a:cs typeface="Times New Roman" panose="02020603050405020304" pitchFamily="18" charset="0"/>
              </a:rPr>
              <a:t>Atslēgvārdi, kurus viņi mērķē. Sastādiet visu atrasto atslēgvārdu sarakstu, lai gūtu labāku priekšstatu par meklēšanas vārdiem, kuros viņi iegulda līdzekļus. Iespējams, atklāsiet arī potenciālas jaunas atslēgas vārdu idejas.</a:t>
            </a:r>
          </a:p>
          <a:p>
            <a:pPr>
              <a:lnSpc>
                <a:spcPct val="120000"/>
              </a:lnSpc>
            </a:pPr>
            <a:endParaRPr lang="lv-LV" dirty="0">
              <a:latin typeface="Times New Roman" panose="02020603050405020304" pitchFamily="18" charset="0"/>
              <a:cs typeface="Times New Roman" panose="02020603050405020304" pitchFamily="18" charset="0"/>
            </a:endParaRPr>
          </a:p>
          <a:p>
            <a:pPr>
              <a:lnSpc>
                <a:spcPct val="120000"/>
              </a:lnSpc>
            </a:pPr>
            <a:r>
              <a:rPr lang="lv-LV" dirty="0">
                <a:latin typeface="Times New Roman" panose="02020603050405020304" pitchFamily="18" charset="0"/>
                <a:cs typeface="Times New Roman" panose="02020603050405020304" pitchFamily="18" charset="0"/>
              </a:rPr>
              <a:t>Kāds ir meklēšanas vaicājuma nolūks un kā jūsu konkurenti to </a:t>
            </a:r>
            <a:r>
              <a:rPr lang="lv-LV" dirty="0" err="1">
                <a:latin typeface="Times New Roman" panose="02020603050405020304" pitchFamily="18" charset="0"/>
                <a:cs typeface="Times New Roman" panose="02020603050405020304" pitchFamily="18" charset="0"/>
              </a:rPr>
              <a:t>monetizē</a:t>
            </a:r>
            <a:r>
              <a:rPr lang="lv-LV" dirty="0">
                <a:latin typeface="Times New Roman" panose="02020603050405020304" pitchFamily="18" charset="0"/>
                <a:cs typeface="Times New Roman" panose="02020603050405020304" pitchFamily="18" charset="0"/>
              </a:rPr>
              <a:t>.</a:t>
            </a:r>
          </a:p>
          <a:p>
            <a:pPr>
              <a:lnSpc>
                <a:spcPct val="120000"/>
              </a:lnSpc>
            </a:pPr>
            <a:endParaRPr lang="lv-LV" dirty="0">
              <a:latin typeface="Times New Roman" panose="02020603050405020304" pitchFamily="18" charset="0"/>
              <a:cs typeface="Times New Roman" panose="02020603050405020304" pitchFamily="18" charset="0"/>
            </a:endParaRPr>
          </a:p>
          <a:p>
            <a:pPr>
              <a:lnSpc>
                <a:spcPct val="120000"/>
              </a:lnSpc>
            </a:pPr>
            <a:r>
              <a:rPr lang="lv-LV" dirty="0">
                <a:latin typeface="Times New Roman" panose="02020603050405020304" pitchFamily="18" charset="0"/>
                <a:cs typeface="Times New Roman" panose="02020603050405020304" pitchFamily="18" charset="0"/>
              </a:rPr>
              <a:t>Kā izskatās viņu </a:t>
            </a:r>
            <a:r>
              <a:rPr lang="lv-LV" dirty="0" err="1">
                <a:latin typeface="Times New Roman" panose="02020603050405020304" pitchFamily="18" charset="0"/>
                <a:cs typeface="Times New Roman" panose="02020603050405020304" pitchFamily="18" charset="0"/>
              </a:rPr>
              <a:t>mērķlapa</a:t>
            </a:r>
            <a:r>
              <a:rPr lang="lv-LV" dirty="0">
                <a:latin typeface="Times New Roman" panose="02020603050405020304" pitchFamily="18" charset="0"/>
                <a:cs typeface="Times New Roman" panose="02020603050405020304" pitchFamily="18" charset="0"/>
              </a:rPr>
              <a:t>. Analizējiet viņu piedāvājumu un CTA, lai noteiktu kampaņas mērķi.</a:t>
            </a:r>
          </a:p>
          <a:p>
            <a:pPr>
              <a:lnSpc>
                <a:spcPct val="120000"/>
              </a:lnSpc>
            </a:pPr>
            <a:endParaRPr lang="lv-LV" dirty="0">
              <a:latin typeface="Times New Roman" panose="02020603050405020304" pitchFamily="18" charset="0"/>
              <a:cs typeface="Times New Roman" panose="02020603050405020304" pitchFamily="18" charset="0"/>
            </a:endParaRPr>
          </a:p>
          <a:p>
            <a:pPr>
              <a:lnSpc>
                <a:spcPct val="120000"/>
              </a:lnSpc>
            </a:pPr>
            <a:r>
              <a:rPr lang="lv-LV" dirty="0">
                <a:latin typeface="Times New Roman" panose="02020603050405020304" pitchFamily="18" charset="0"/>
                <a:cs typeface="Times New Roman" panose="02020603050405020304" pitchFamily="18" charset="0"/>
              </a:rPr>
              <a:t>Reklāmas tekstu. Analizējiet viņu virsrakstus un aprakstus, lai noskaidrotu reklāmas vērtības piedāvājumu.</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38</a:t>
            </a:fld>
            <a:endParaRPr lang="en-LV" dirty="0"/>
          </a:p>
        </p:txBody>
      </p:sp>
    </p:spTree>
    <p:extLst>
      <p:ext uri="{BB962C8B-B14F-4D97-AF65-F5344CB8AC3E}">
        <p14:creationId xmlns:p14="http://schemas.microsoft.com/office/powerpoint/2010/main" val="1248487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Identificēt platformas, kuras tās izmanto reklāmu palaišanai.</a:t>
            </a:r>
            <a:br>
              <a:rPr lang="lv-LV" dirty="0">
                <a:solidFill>
                  <a:schemeClr val="accent5">
                    <a:lumMod val="75000"/>
                  </a:schemeClr>
                </a:solidFill>
                <a:latin typeface="Times New Roman" panose="02020603050405020304" pitchFamily="18" charset="0"/>
                <a:cs typeface="Times New Roman" panose="02020603050405020304" pitchFamily="18" charset="0"/>
              </a:rPr>
            </a:b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7" y="2225675"/>
            <a:ext cx="10574893" cy="7960595"/>
          </a:xfrm>
        </p:spPr>
        <p:txBody>
          <a:bodyPr/>
          <a:lstStyle/>
          <a:p>
            <a:pPr>
              <a:lnSpc>
                <a:spcPct val="100000"/>
              </a:lnSpc>
            </a:pPr>
            <a:r>
              <a:rPr lang="lv-LV" dirty="0" smtClean="0">
                <a:latin typeface="Times New Roman" panose="02020603050405020304" pitchFamily="18" charset="0"/>
                <a:cs typeface="Times New Roman" panose="02020603050405020304" pitchFamily="18" charset="0"/>
              </a:rPr>
              <a:t>Varat </a:t>
            </a:r>
            <a:r>
              <a:rPr lang="lv-LV" dirty="0">
                <a:latin typeface="Times New Roman" panose="02020603050405020304" pitchFamily="18" charset="0"/>
                <a:cs typeface="Times New Roman" panose="02020603050405020304" pitchFamily="18" charset="0"/>
              </a:rPr>
              <a:t>izmantot </a:t>
            </a:r>
            <a:r>
              <a:rPr lang="lv-LV" dirty="0" err="1">
                <a:latin typeface="Times New Roman" panose="02020603050405020304" pitchFamily="18" charset="0"/>
                <a:cs typeface="Times New Roman" panose="02020603050405020304" pitchFamily="18" charset="0"/>
              </a:rPr>
              <a:t>Meta's</a:t>
            </a:r>
            <a:r>
              <a:rPr lang="lv-LV" dirty="0">
                <a:latin typeface="Times New Roman" panose="02020603050405020304" pitchFamily="18" charset="0"/>
                <a:cs typeface="Times New Roman" panose="02020603050405020304" pitchFamily="18" charset="0"/>
              </a:rPr>
              <a:t> </a:t>
            </a:r>
            <a:r>
              <a:rPr lang="lv-LV" dirty="0" err="1">
                <a:latin typeface="Times New Roman" panose="02020603050405020304" pitchFamily="18" charset="0"/>
                <a:cs typeface="Times New Roman" panose="02020603050405020304" pitchFamily="18" charset="0"/>
              </a:rPr>
              <a:t>Ad</a:t>
            </a:r>
            <a:r>
              <a:rPr lang="lv-LV" dirty="0">
                <a:latin typeface="Times New Roman" panose="02020603050405020304" pitchFamily="18" charset="0"/>
                <a:cs typeface="Times New Roman" panose="02020603050405020304" pitchFamily="18" charset="0"/>
              </a:rPr>
              <a:t> </a:t>
            </a:r>
            <a:r>
              <a:rPr lang="lv-LV" dirty="0" err="1">
                <a:latin typeface="Times New Roman" panose="02020603050405020304" pitchFamily="18" charset="0"/>
                <a:cs typeface="Times New Roman" panose="02020603050405020304" pitchFamily="18" charset="0"/>
              </a:rPr>
              <a:t>Library</a:t>
            </a:r>
            <a:r>
              <a:rPr lang="lv-LV" dirty="0">
                <a:latin typeface="Times New Roman" panose="02020603050405020304" pitchFamily="18" charset="0"/>
                <a:cs typeface="Times New Roman" panose="02020603050405020304" pitchFamily="18" charset="0"/>
              </a:rPr>
              <a:t>, lai pārbaudītu, vai jūsu konkurenti izmanto Meta platformas reklāmas. </a:t>
            </a:r>
            <a:endParaRPr lang="lv-LV" dirty="0" smtClean="0">
              <a:latin typeface="Times New Roman" panose="02020603050405020304" pitchFamily="18" charset="0"/>
              <a:cs typeface="Times New Roman" panose="02020603050405020304" pitchFamily="18" charset="0"/>
            </a:endParaRPr>
          </a:p>
          <a:p>
            <a:pPr>
              <a:lnSpc>
                <a:spcPct val="100000"/>
              </a:lnSpc>
            </a:pPr>
            <a:r>
              <a:rPr lang="lv-LV" dirty="0" smtClean="0">
                <a:latin typeface="Times New Roman" panose="02020603050405020304" pitchFamily="18" charset="0"/>
                <a:cs typeface="Times New Roman" panose="02020603050405020304" pitchFamily="18" charset="0"/>
              </a:rPr>
              <a:t>Ja </a:t>
            </a:r>
            <a:r>
              <a:rPr lang="lv-LV" dirty="0">
                <a:latin typeface="Times New Roman" panose="02020603050405020304" pitchFamily="18" charset="0"/>
                <a:cs typeface="Times New Roman" panose="02020603050405020304" pitchFamily="18" charset="0"/>
              </a:rPr>
              <a:t>tas tā ir, iegūsiet sarakstu ar viņu pašlaik izmantotajām reklāmām</a:t>
            </a:r>
            <a:r>
              <a:rPr lang="lv-LV" dirty="0" smtClean="0">
                <a:latin typeface="Times New Roman" panose="02020603050405020304" pitchFamily="18" charset="0"/>
                <a:cs typeface="Times New Roman" panose="02020603050405020304" pitchFamily="18" charset="0"/>
              </a:rPr>
              <a:t>.</a:t>
            </a:r>
          </a:p>
          <a:p>
            <a:pPr>
              <a:lnSpc>
                <a:spcPct val="100000"/>
              </a:lnSpc>
            </a:pP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Varēsiet arī redzēt, kurās platformās viņi izmanto savas reklāmas</a:t>
            </a:r>
            <a:r>
              <a:rPr lang="lv-LV" dirty="0" smtClean="0">
                <a:latin typeface="Times New Roman" panose="02020603050405020304" pitchFamily="18" charset="0"/>
                <a:cs typeface="Times New Roman" panose="02020603050405020304" pitchFamily="18" charset="0"/>
              </a:rPr>
              <a:t>.</a:t>
            </a:r>
          </a:p>
          <a:p>
            <a:pPr>
              <a:lnSpc>
                <a:spcPct val="100000"/>
              </a:lnSpc>
            </a:pP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Piemēram, </a:t>
            </a:r>
            <a:r>
              <a:rPr lang="lv-LV" dirty="0" err="1">
                <a:latin typeface="Times New Roman" panose="02020603050405020304" pitchFamily="18" charset="0"/>
                <a:cs typeface="Times New Roman" panose="02020603050405020304" pitchFamily="18" charset="0"/>
              </a:rPr>
              <a:t>Facebook</a:t>
            </a:r>
            <a:r>
              <a:rPr lang="lv-LV" dirty="0">
                <a:latin typeface="Times New Roman" panose="02020603050405020304" pitchFamily="18" charset="0"/>
                <a:cs typeface="Times New Roman" panose="02020603050405020304" pitchFamily="18" charset="0"/>
              </a:rPr>
              <a:t>, </a:t>
            </a:r>
            <a:r>
              <a:rPr lang="lv-LV" dirty="0" err="1">
                <a:latin typeface="Times New Roman" panose="02020603050405020304" pitchFamily="18" charset="0"/>
                <a:cs typeface="Times New Roman" panose="02020603050405020304" pitchFamily="18" charset="0"/>
              </a:rPr>
              <a:t>Instagram</a:t>
            </a:r>
            <a:r>
              <a:rPr lang="lv-LV" dirty="0">
                <a:latin typeface="Times New Roman" panose="02020603050405020304" pitchFamily="18" charset="0"/>
                <a:cs typeface="Times New Roman" panose="02020603050405020304" pitchFamily="18" charset="0"/>
              </a:rPr>
              <a:t>, Messenger vai Audience </a:t>
            </a:r>
            <a:r>
              <a:rPr lang="lv-LV" dirty="0" err="1">
                <a:latin typeface="Times New Roman" panose="02020603050405020304" pitchFamily="18" charset="0"/>
                <a:cs typeface="Times New Roman" panose="02020603050405020304" pitchFamily="18" charset="0"/>
              </a:rPr>
              <a:t>Network</a:t>
            </a:r>
            <a:r>
              <a:rPr lang="lv-LV" dirty="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2"/>
          </p:nvPr>
        </p:nvSpPr>
        <p:spPr/>
        <p:txBody>
          <a:bodyPr/>
          <a:lstStyle/>
          <a:p>
            <a:fld id="{28EEA57A-62B1-F74C-B461-1BD839311FE3}" type="slidenum">
              <a:rPr lang="en-LV" smtClean="0"/>
              <a:pPr/>
              <a:t>39</a:t>
            </a:fld>
            <a:endParaRPr lang="en-LV" dirty="0"/>
          </a:p>
        </p:txBody>
      </p:sp>
      <p:pic>
        <p:nvPicPr>
          <p:cNvPr id="3074" name="Picture 2" descr="https://cdn.prod.website-files.com/66cc3674520fa1e2f83dee5a/66cc380b520fa1e2f83f8634_8bc531e1-384b-4974-a28f-24f39d298142_framery-ads-meta-librar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5883" y="2651014"/>
            <a:ext cx="8566701" cy="61245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525892" y="9200929"/>
            <a:ext cx="5042791" cy="523220"/>
          </a:xfrm>
          <a:prstGeom prst="rect">
            <a:avLst/>
          </a:prstGeom>
        </p:spPr>
        <p:txBody>
          <a:bodyPr wrap="none">
            <a:spAutoFit/>
          </a:bodyPr>
          <a:lstStyle/>
          <a:p>
            <a:r>
              <a:rPr lang="en-US" sz="2800" dirty="0" err="1">
                <a:solidFill>
                  <a:srgbClr val="1F1F1F"/>
                </a:solidFill>
                <a:latin typeface="Times New Roman" panose="02020603050405020304" pitchFamily="18" charset="0"/>
                <a:cs typeface="Times New Roman" panose="02020603050405020304" pitchFamily="18" charset="0"/>
              </a:rPr>
              <a:t>Framery's</a:t>
            </a:r>
            <a:r>
              <a:rPr lang="en-US" sz="2800" dirty="0">
                <a:solidFill>
                  <a:srgbClr val="1F1F1F"/>
                </a:solidFill>
                <a:latin typeface="Times New Roman" panose="02020603050405020304" pitchFamily="18" charset="0"/>
                <a:cs typeface="Times New Roman" panose="02020603050405020304" pitchFamily="18" charset="0"/>
              </a:rPr>
              <a:t> ads in Meta Ad Library</a:t>
            </a:r>
            <a:endParaRPr lang="lv-LV"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EEA57A-62B1-F74C-B461-1BD839311FE3}" type="slidenum">
              <a:rPr lang="en-LV" smtClean="0"/>
              <a:pPr/>
              <a:t>4</a:t>
            </a:fld>
            <a:endParaRPr lang="en-LV" dirty="0"/>
          </a:p>
        </p:txBody>
      </p:sp>
      <p:sp>
        <p:nvSpPr>
          <p:cNvPr id="4" name="Slide Number Placeholder 2">
            <a:extLst>
              <a:ext uri="{FF2B5EF4-FFF2-40B4-BE49-F238E27FC236}">
                <a16:creationId xmlns:a16="http://schemas.microsoft.com/office/drawing/2014/main" id="{A27AB7D8-C45F-2D17-846B-3AD1836C1DAC}"/>
              </a:ext>
            </a:extLst>
          </p:cNvPr>
          <p:cNvSpPr txBox="1">
            <a:spLocks/>
          </p:cNvSpPr>
          <p:nvPr/>
        </p:nvSpPr>
        <p:spPr>
          <a:xfrm>
            <a:off x="13938250" y="10517696"/>
            <a:ext cx="4623943" cy="565467"/>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LV" smtClean="0"/>
              <a:pPr/>
              <a:t>4</a:t>
            </a:fld>
            <a:endParaRPr lang="en-LV" dirty="0"/>
          </a:p>
        </p:txBody>
      </p:sp>
      <p:sp>
        <p:nvSpPr>
          <p:cNvPr id="5" name="Rectangle 4"/>
          <p:cNvSpPr txBox="1">
            <a:spLocks noChangeArrowheads="1"/>
          </p:cNvSpPr>
          <p:nvPr/>
        </p:nvSpPr>
        <p:spPr>
          <a:xfrm>
            <a:off x="3346450" y="701675"/>
            <a:ext cx="13487400" cy="2514600"/>
          </a:xfrm>
          <a:prstGeom prst="rect">
            <a:avLst/>
          </a:prstGeom>
        </p:spPr>
        <p:txBody>
          <a:bodyPr/>
          <a:lstStyle>
            <a:lvl1pPr>
              <a:defRPr>
                <a:latin typeface="+mj-lt"/>
                <a:ea typeface="+mj-ea"/>
                <a:cs typeface="+mj-cs"/>
              </a:defRPr>
            </a:lvl1pPr>
          </a:lstStyle>
          <a:p>
            <a:pPr marL="12700" lvl="0" algn="ctr">
              <a:spcBef>
                <a:spcPts val="305"/>
              </a:spcBef>
            </a:pPr>
            <a:r>
              <a:rPr lang="lv-LV" sz="6600" b="1" dirty="0">
                <a:solidFill>
                  <a:schemeClr val="accent5">
                    <a:lumMod val="75000"/>
                  </a:schemeClr>
                </a:solidFill>
                <a:latin typeface="Times New Roman" panose="02020603050405020304" pitchFamily="18" charset="0"/>
                <a:cs typeface="Times New Roman" panose="02020603050405020304" pitchFamily="18" charset="0"/>
              </a:rPr>
              <a:t>Digitālā mārketinga pētījumi</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Прямоугольник 3"/>
          <p:cNvSpPr/>
          <p:nvPr/>
        </p:nvSpPr>
        <p:spPr>
          <a:xfrm>
            <a:off x="0" y="6597650"/>
            <a:ext cx="140335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148" name="Picture 4" descr="https://lh6.googleusercontent.com/TflQj1Wo9IMnp2r0--okC4BxEAq-xGo_oBj7dk-hbxHx_ZVYu0yVSq1TbbqQ7JvZwttOtMv3YuVZpOaRCSunKwIz_XNV_U5qztrdCSytBw3lNxLR=w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450" y="2665412"/>
            <a:ext cx="12192000" cy="812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7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157" y="930275"/>
            <a:ext cx="17339786" cy="9255995"/>
          </a:xfrm>
        </p:spPr>
        <p:txBody>
          <a:bodyPr/>
          <a:lstStyle/>
          <a:p>
            <a:pPr>
              <a:lnSpc>
                <a:spcPct val="100000"/>
              </a:lnSpc>
            </a:pPr>
            <a:r>
              <a:rPr lang="lv-LV" dirty="0">
                <a:latin typeface="Times New Roman" panose="02020603050405020304" pitchFamily="18" charset="0"/>
                <a:cs typeface="Times New Roman" panose="02020603050405020304" pitchFamily="18" charset="0"/>
              </a:rPr>
              <a:t>Lai to pārbaudītu </a:t>
            </a:r>
            <a:r>
              <a:rPr lang="lv-LV" dirty="0" err="1">
                <a:latin typeface="Times New Roman" panose="02020603050405020304" pitchFamily="18" charset="0"/>
                <a:cs typeface="Times New Roman" panose="02020603050405020304" pitchFamily="18" charset="0"/>
              </a:rPr>
              <a:t>LinkedIn</a:t>
            </a:r>
            <a:r>
              <a:rPr lang="lv-LV" dirty="0">
                <a:latin typeface="Times New Roman" panose="02020603050405020304" pitchFamily="18" charset="0"/>
                <a:cs typeface="Times New Roman" panose="02020603050405020304" pitchFamily="18" charset="0"/>
              </a:rPr>
              <a:t>, dodieties uz uzņēmuma profilu, noklikšķiniet uz cilnes </a:t>
            </a:r>
            <a:r>
              <a:rPr lang="lv-LV" dirty="0" smtClean="0">
                <a:latin typeface="Times New Roman" panose="02020603050405020304" pitchFamily="18" charset="0"/>
                <a:cs typeface="Times New Roman" panose="02020603050405020304" pitchFamily="18" charset="0"/>
              </a:rPr>
              <a:t>Posts </a:t>
            </a:r>
            <a:r>
              <a:rPr lang="lv-LV" dirty="0" err="1" smtClean="0">
                <a:latin typeface="Times New Roman" panose="02020603050405020304" pitchFamily="18" charset="0"/>
                <a:cs typeface="Times New Roman" panose="02020603050405020304" pitchFamily="18" charset="0"/>
              </a:rPr>
              <a:t>tab</a:t>
            </a: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un izvēlieties </a:t>
            </a:r>
            <a:r>
              <a:rPr lang="lv-LV" dirty="0" err="1">
                <a:latin typeface="Times New Roman" panose="02020603050405020304" pitchFamily="18" charset="0"/>
                <a:cs typeface="Times New Roman" panose="02020603050405020304" pitchFamily="18" charset="0"/>
              </a:rPr>
              <a:t>Ads</a:t>
            </a:r>
            <a:r>
              <a:rPr lang="lv-LV" dirty="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2"/>
          </p:nvPr>
        </p:nvSpPr>
        <p:spPr/>
        <p:txBody>
          <a:bodyPr/>
          <a:lstStyle/>
          <a:p>
            <a:fld id="{28EEA57A-62B1-F74C-B461-1BD839311FE3}" type="slidenum">
              <a:rPr lang="en-LV" smtClean="0"/>
              <a:pPr/>
              <a:t>40</a:t>
            </a:fld>
            <a:endParaRPr lang="en-LV" dirty="0"/>
          </a:p>
        </p:txBody>
      </p:sp>
      <p:pic>
        <p:nvPicPr>
          <p:cNvPr id="4098" name="Picture 2" descr="https://cdn.prod.website-files.com/66cc3674520fa1e2f83dee5a/66cc380ac92a756a573c7eaf_c31ed39b-a91c-45e2-81b1-a40fb85b461d_diligent-studios-flow-linkedin-a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2759075"/>
            <a:ext cx="9459947" cy="632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42050" y="9816938"/>
            <a:ext cx="8093882" cy="523220"/>
          </a:xfrm>
          <a:prstGeom prst="rect">
            <a:avLst/>
          </a:prstGeom>
        </p:spPr>
        <p:txBody>
          <a:bodyPr wrap="none">
            <a:spAutoFit/>
          </a:bodyPr>
          <a:lstStyle/>
          <a:p>
            <a:r>
              <a:rPr lang="en-US" sz="2800" b="1" i="1" u="sng" dirty="0">
                <a:solidFill>
                  <a:srgbClr val="9C2121"/>
                </a:solidFill>
                <a:latin typeface="widescreen"/>
              </a:rPr>
              <a:t>Diligent studios</a:t>
            </a:r>
            <a:r>
              <a:rPr lang="en-US" sz="2800" i="1" dirty="0">
                <a:solidFill>
                  <a:srgbClr val="1F1F1F"/>
                </a:solidFill>
                <a:latin typeface="widescreen"/>
              </a:rPr>
              <a:t> &amp; </a:t>
            </a:r>
            <a:r>
              <a:rPr lang="en-US" sz="2800" b="1" i="1" u="sng" dirty="0">
                <a:solidFill>
                  <a:srgbClr val="9C2121"/>
                </a:solidFill>
                <a:latin typeface="widescreen"/>
              </a:rPr>
              <a:t>Diligent flow</a:t>
            </a:r>
            <a:r>
              <a:rPr lang="en-US" sz="2800" i="1" dirty="0">
                <a:solidFill>
                  <a:srgbClr val="1F1F1F"/>
                </a:solidFill>
                <a:latin typeface="widescreen"/>
              </a:rPr>
              <a:t> ads on LinkedIn</a:t>
            </a:r>
            <a:endParaRPr lang="lv-LV" sz="2800" dirty="0"/>
          </a:p>
        </p:txBody>
      </p:sp>
    </p:spTree>
    <p:extLst>
      <p:ext uri="{BB962C8B-B14F-4D97-AF65-F5344CB8AC3E}">
        <p14:creationId xmlns:p14="http://schemas.microsoft.com/office/powerpoint/2010/main" val="234005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157" y="1463676"/>
            <a:ext cx="17339786" cy="2590799"/>
          </a:xfrm>
        </p:spPr>
        <p:txBody>
          <a:bodyPr>
            <a:normAutofit/>
          </a:bodyPr>
          <a:lstStyle/>
          <a:p>
            <a:pPr>
              <a:lnSpc>
                <a:spcPct val="100000"/>
              </a:lnSpc>
            </a:pPr>
            <a:r>
              <a:rPr lang="lv-LV" sz="4000" dirty="0">
                <a:latin typeface="Times New Roman" panose="02020603050405020304" pitchFamily="18" charset="0"/>
                <a:cs typeface="Times New Roman" panose="02020603050405020304" pitchFamily="18" charset="0"/>
              </a:rPr>
              <a:t>Vēl viens veids, kā to izdarīt, ir meklēt savu konkurentu </a:t>
            </a:r>
            <a:r>
              <a:rPr lang="lv-LV" sz="4000" i="1" dirty="0" err="1">
                <a:solidFill>
                  <a:schemeClr val="accent5">
                    <a:lumMod val="75000"/>
                  </a:schemeClr>
                </a:solidFill>
                <a:latin typeface="Times New Roman" panose="02020603050405020304" pitchFamily="18" charset="0"/>
                <a:cs typeface="Times New Roman" panose="02020603050405020304" pitchFamily="18" charset="0"/>
              </a:rPr>
              <a:t>LinkedIn's</a:t>
            </a:r>
            <a:r>
              <a:rPr lang="lv-LV" sz="4000" i="1" dirty="0">
                <a:solidFill>
                  <a:schemeClr val="accent5">
                    <a:lumMod val="75000"/>
                  </a:schemeClr>
                </a:solidFill>
                <a:latin typeface="Times New Roman" panose="02020603050405020304" pitchFamily="18" charset="0"/>
                <a:cs typeface="Times New Roman" panose="02020603050405020304" pitchFamily="18" charset="0"/>
              </a:rPr>
              <a:t> </a:t>
            </a:r>
            <a:r>
              <a:rPr lang="lv-LV" sz="4000" i="1" dirty="0" err="1">
                <a:solidFill>
                  <a:schemeClr val="accent5">
                    <a:lumMod val="75000"/>
                  </a:schemeClr>
                </a:solidFill>
                <a:latin typeface="Times New Roman" panose="02020603050405020304" pitchFamily="18" charset="0"/>
                <a:cs typeface="Times New Roman" panose="02020603050405020304" pitchFamily="18" charset="0"/>
              </a:rPr>
              <a:t>Ad</a:t>
            </a:r>
            <a:r>
              <a:rPr lang="lv-LV" sz="4000" i="1" dirty="0">
                <a:solidFill>
                  <a:schemeClr val="accent5">
                    <a:lumMod val="75000"/>
                  </a:schemeClr>
                </a:solidFill>
                <a:latin typeface="Times New Roman" panose="02020603050405020304" pitchFamily="18" charset="0"/>
                <a:cs typeface="Times New Roman" panose="02020603050405020304" pitchFamily="18" charset="0"/>
              </a:rPr>
              <a:t> </a:t>
            </a:r>
            <a:r>
              <a:rPr lang="lv-LV" sz="4000" i="1" dirty="0" err="1">
                <a:solidFill>
                  <a:schemeClr val="accent5">
                    <a:lumMod val="75000"/>
                  </a:schemeClr>
                </a:solidFill>
                <a:latin typeface="Times New Roman" panose="02020603050405020304" pitchFamily="18" charset="0"/>
                <a:cs typeface="Times New Roman" panose="02020603050405020304" pitchFamily="18" charset="0"/>
              </a:rPr>
              <a:t>Library</a:t>
            </a:r>
            <a:r>
              <a:rPr lang="lv-LV" sz="4000" dirty="0">
                <a:latin typeface="Times New Roman" panose="02020603050405020304" pitchFamily="18" charset="0"/>
                <a:cs typeface="Times New Roman" panose="02020603050405020304" pitchFamily="18" charset="0"/>
              </a:rPr>
              <a:t>. </a:t>
            </a:r>
          </a:p>
          <a:p>
            <a:pPr>
              <a:lnSpc>
                <a:spcPct val="100000"/>
              </a:lnSpc>
            </a:pPr>
            <a:r>
              <a:rPr lang="lv-LV" sz="4000" dirty="0">
                <a:latin typeface="Times New Roman" panose="02020603050405020304" pitchFamily="18" charset="0"/>
                <a:cs typeface="Times New Roman" panose="02020603050405020304" pitchFamily="18" charset="0"/>
              </a:rPr>
              <a:t>Jūs varat meklēt pēc uzņēmuma/reklamētāja nosaukuma vai pēc atslēgvārda. </a:t>
            </a:r>
          </a:p>
          <a:p>
            <a:pPr>
              <a:lnSpc>
                <a:spcPct val="100000"/>
              </a:lnSpc>
            </a:pPr>
            <a:r>
              <a:rPr lang="lv-LV" sz="4000" dirty="0">
                <a:latin typeface="Times New Roman" panose="02020603050405020304" pitchFamily="18" charset="0"/>
                <a:cs typeface="Times New Roman" panose="02020603050405020304" pitchFamily="18" charset="0"/>
              </a:rPr>
              <a:t>Ir iespējams arī izvēlēties valstis un datumu diapazonu.</a:t>
            </a:r>
          </a:p>
        </p:txBody>
      </p:sp>
      <p:sp>
        <p:nvSpPr>
          <p:cNvPr id="5" name="Slide Number Placeholder 4"/>
          <p:cNvSpPr>
            <a:spLocks noGrp="1"/>
          </p:cNvSpPr>
          <p:nvPr>
            <p:ph type="sldNum" sz="quarter" idx="12"/>
          </p:nvPr>
        </p:nvSpPr>
        <p:spPr/>
        <p:txBody>
          <a:bodyPr/>
          <a:lstStyle/>
          <a:p>
            <a:fld id="{28EEA57A-62B1-F74C-B461-1BD839311FE3}" type="slidenum">
              <a:rPr lang="en-LV" smtClean="0"/>
              <a:pPr/>
              <a:t>41</a:t>
            </a:fld>
            <a:endParaRPr lang="en-LV" dirty="0"/>
          </a:p>
        </p:txBody>
      </p:sp>
      <p:pic>
        <p:nvPicPr>
          <p:cNvPr id="5122" name="Picture 2" descr="https://cdn.prod.website-files.com/66cc3674520fa1e2f83dee5a/66cc380b54b2a01d7e114699_076f16a2-89c7-4a6f-9ae3-efa0a5044309_linkedin_library_zapi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850" y="3769558"/>
            <a:ext cx="11614664" cy="70596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98650" y="9464675"/>
            <a:ext cx="4567276" cy="461665"/>
          </a:xfrm>
          <a:prstGeom prst="rect">
            <a:avLst/>
          </a:prstGeom>
        </p:spPr>
        <p:txBody>
          <a:bodyPr wrap="none">
            <a:spAutoFit/>
          </a:bodyPr>
          <a:lstStyle/>
          <a:p>
            <a:r>
              <a:rPr lang="en-US" sz="2400" dirty="0" err="1">
                <a:solidFill>
                  <a:srgbClr val="1F1F1F"/>
                </a:solidFill>
                <a:latin typeface="widescreen"/>
              </a:rPr>
              <a:t>Zapier's</a:t>
            </a:r>
            <a:r>
              <a:rPr lang="en-US" sz="2400" dirty="0">
                <a:solidFill>
                  <a:srgbClr val="1F1F1F"/>
                </a:solidFill>
                <a:latin typeface="widescreen"/>
              </a:rPr>
              <a:t> ads in LinkedIn's library</a:t>
            </a:r>
            <a:endParaRPr lang="lv-LV" sz="2400" dirty="0"/>
          </a:p>
        </p:txBody>
      </p:sp>
    </p:spTree>
    <p:extLst>
      <p:ext uri="{BB962C8B-B14F-4D97-AF65-F5344CB8AC3E}">
        <p14:creationId xmlns:p14="http://schemas.microsoft.com/office/powerpoint/2010/main" val="3400231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2.3. </a:t>
            </a:r>
            <a:r>
              <a:rPr lang="lv-LV" sz="6600" dirty="0">
                <a:solidFill>
                  <a:schemeClr val="accent5">
                    <a:lumMod val="75000"/>
                  </a:schemeClr>
                </a:solidFill>
                <a:latin typeface="Times New Roman" panose="02020603050405020304" pitchFamily="18" charset="0"/>
                <a:cs typeface="Times New Roman" panose="02020603050405020304" pitchFamily="18" charset="0"/>
              </a:rPr>
              <a:t>Izpētiet viņu tīmekļa </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vietni (</a:t>
            </a:r>
            <a:r>
              <a:rPr lang="lv-LV" sz="6600" dirty="0" err="1" smtClean="0">
                <a:solidFill>
                  <a:schemeClr val="accent5">
                    <a:lumMod val="75000"/>
                  </a:schemeClr>
                </a:solidFill>
                <a:latin typeface="Times New Roman" panose="02020603050405020304" pitchFamily="18" charset="0"/>
                <a:cs typeface="Times New Roman" panose="02020603050405020304" pitchFamily="18" charset="0"/>
              </a:rPr>
              <a:t>website</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00000"/>
              </a:lnSpc>
            </a:pPr>
            <a:r>
              <a:rPr lang="lv-LV" dirty="0">
                <a:latin typeface="Times New Roman" panose="02020603050405020304" pitchFamily="18" charset="0"/>
                <a:cs typeface="Times New Roman" panose="02020603050405020304" pitchFamily="18" charset="0"/>
              </a:rPr>
              <a:t>Viņu</a:t>
            </a:r>
            <a:r>
              <a:rPr lang="lv-LV" dirty="0">
                <a:solidFill>
                  <a:schemeClr val="accent5">
                    <a:lumMod val="75000"/>
                  </a:schemeClr>
                </a:solidFill>
                <a:latin typeface="Times New Roman" panose="02020603050405020304" pitchFamily="18" charset="0"/>
                <a:cs typeface="Times New Roman" panose="02020603050405020304" pitchFamily="18" charset="0"/>
              </a:rPr>
              <a:t> pozicionēšana</a:t>
            </a:r>
            <a:r>
              <a:rPr lang="lv-LV" dirty="0">
                <a:latin typeface="Times New Roman" panose="02020603050405020304" pitchFamily="18" charset="0"/>
                <a:cs typeface="Times New Roman" panose="02020603050405020304" pitchFamily="18" charset="0"/>
              </a:rPr>
              <a:t>. Tas tiek atspoguļots saturā, tekstos un lietotajā valodā. Jums jāspēj noskaidrot, ar ko viņi runā, kādu vērtību viņi piedāvā un kā viņi atšķiras.</a:t>
            </a:r>
          </a:p>
          <a:p>
            <a:pPr>
              <a:lnSpc>
                <a:spcPct val="100000"/>
              </a:lnSpc>
            </a:pPr>
            <a:endParaRPr lang="lv-LV" dirty="0">
              <a:latin typeface="Times New Roman" panose="02020603050405020304" pitchFamily="18" charset="0"/>
              <a:cs typeface="Times New Roman" panose="02020603050405020304" pitchFamily="18" charset="0"/>
            </a:endParaRPr>
          </a:p>
          <a:p>
            <a:pPr>
              <a:lnSpc>
                <a:spcPct val="100000"/>
              </a:lnSpc>
            </a:pPr>
            <a:r>
              <a:rPr lang="lv-LV" dirty="0">
                <a:latin typeface="Times New Roman" panose="02020603050405020304" pitchFamily="18" charset="0"/>
                <a:cs typeface="Times New Roman" panose="02020603050405020304" pitchFamily="18" charset="0"/>
              </a:rPr>
              <a:t>Viņu</a:t>
            </a:r>
            <a:r>
              <a:rPr lang="lv-LV" dirty="0" smtClean="0">
                <a:solidFill>
                  <a:schemeClr val="accent5">
                    <a:lumMod val="75000"/>
                  </a:schemeClr>
                </a:solidFill>
                <a:latin typeface="Times New Roman" panose="02020603050405020304" pitchFamily="18" charset="0"/>
                <a:cs typeface="Times New Roman" panose="02020603050405020304" pitchFamily="18" charset="0"/>
              </a:rPr>
              <a:t> vēstījums</a:t>
            </a: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Analizējiet viņu tekstus, lai noskaidrotu, kā viņi cenšas uzrunāt savus klientus. Analizējiet viņu vārdu izvēli, kā arī to, kādas funkcijas un rezultātus viņi aplūko savā rakstā.</a:t>
            </a:r>
          </a:p>
        </p:txBody>
      </p:sp>
      <p:sp>
        <p:nvSpPr>
          <p:cNvPr id="5" name="Slide Number Placeholder 4"/>
          <p:cNvSpPr>
            <a:spLocks noGrp="1"/>
          </p:cNvSpPr>
          <p:nvPr>
            <p:ph type="sldNum" sz="quarter" idx="12"/>
          </p:nvPr>
        </p:nvSpPr>
        <p:spPr/>
        <p:txBody>
          <a:bodyPr/>
          <a:lstStyle/>
          <a:p>
            <a:fld id="{28EEA57A-62B1-F74C-B461-1BD839311FE3}" type="slidenum">
              <a:rPr lang="en-LV" smtClean="0"/>
              <a:pPr/>
              <a:t>42</a:t>
            </a:fld>
            <a:endParaRPr lang="en-LV" dirty="0"/>
          </a:p>
        </p:txBody>
      </p:sp>
    </p:spTree>
    <p:extLst>
      <p:ext uri="{BB962C8B-B14F-4D97-AF65-F5344CB8AC3E}">
        <p14:creationId xmlns:p14="http://schemas.microsoft.com/office/powerpoint/2010/main" val="1826208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dirty="0">
                <a:solidFill>
                  <a:schemeClr val="accent5">
                    <a:lumMod val="75000"/>
                  </a:schemeClr>
                </a:solidFill>
                <a:latin typeface="Times New Roman" panose="02020603050405020304" pitchFamily="18" charset="0"/>
                <a:cs typeface="Times New Roman" panose="02020603050405020304" pitchFamily="18" charset="0"/>
              </a:rPr>
              <a:t>2.3. Izpētiet viņu tīmekļa vietni</a:t>
            </a:r>
            <a:endParaRPr lang="lv-LV" sz="6600"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lv-LV" dirty="0">
                <a:latin typeface="Times New Roman" panose="02020603050405020304" pitchFamily="18" charset="0"/>
                <a:cs typeface="Times New Roman" panose="02020603050405020304" pitchFamily="18" charset="0"/>
              </a:rPr>
              <a:t>Viņu </a:t>
            </a:r>
            <a:r>
              <a:rPr lang="lv-LV" dirty="0">
                <a:solidFill>
                  <a:schemeClr val="accent5">
                    <a:lumMod val="75000"/>
                  </a:schemeClr>
                </a:solidFill>
                <a:latin typeface="Times New Roman" panose="02020603050405020304" pitchFamily="18" charset="0"/>
                <a:cs typeface="Times New Roman" panose="02020603050405020304" pitchFamily="18" charset="0"/>
              </a:rPr>
              <a:t>CTA</a:t>
            </a:r>
            <a:r>
              <a:rPr lang="lv-LV" dirty="0">
                <a:latin typeface="Times New Roman" panose="02020603050405020304" pitchFamily="18" charset="0"/>
                <a:cs typeface="Times New Roman" panose="02020603050405020304" pitchFamily="18" charset="0"/>
              </a:rPr>
              <a:t>. Noskaidrojiet, kādas vēlamās darbības viņi vēlas, lai klienti veic tīmekļa vietnē.</a:t>
            </a:r>
          </a:p>
          <a:p>
            <a:pPr>
              <a:lnSpc>
                <a:spcPct val="110000"/>
              </a:lnSpc>
            </a:pPr>
            <a:endParaRPr lang="lv-LV" dirty="0">
              <a:latin typeface="Times New Roman" panose="02020603050405020304" pitchFamily="18" charset="0"/>
              <a:cs typeface="Times New Roman" panose="02020603050405020304" pitchFamily="18" charset="0"/>
            </a:endParaRPr>
          </a:p>
          <a:p>
            <a:pPr>
              <a:lnSpc>
                <a:spcPct val="110000"/>
              </a:lnSpc>
            </a:pPr>
            <a:r>
              <a:rPr lang="lv-LV" dirty="0">
                <a:latin typeface="Times New Roman" panose="02020603050405020304" pitchFamily="18" charset="0"/>
                <a:cs typeface="Times New Roman" panose="02020603050405020304" pitchFamily="18" charset="0"/>
              </a:rPr>
              <a:t>Viņu </a:t>
            </a:r>
            <a:r>
              <a:rPr lang="lv-LV" dirty="0">
                <a:solidFill>
                  <a:schemeClr val="accent5">
                    <a:lumMod val="75000"/>
                  </a:schemeClr>
                </a:solidFill>
                <a:latin typeface="Times New Roman" panose="02020603050405020304" pitchFamily="18" charset="0"/>
                <a:cs typeface="Times New Roman" panose="02020603050405020304" pitchFamily="18" charset="0"/>
              </a:rPr>
              <a:t>vizuālie līdzekļi</a:t>
            </a:r>
            <a:r>
              <a:rPr lang="lv-LV" dirty="0">
                <a:latin typeface="Times New Roman" panose="02020603050405020304" pitchFamily="18" charset="0"/>
                <a:cs typeface="Times New Roman" panose="02020603050405020304" pitchFamily="18" charset="0"/>
              </a:rPr>
              <a:t>. Pievērsiet uzmanību viņu fotoattēliem un videoklipiem. Kā viņi prezentē savu produktu, uzņēmumu vai komandu?</a:t>
            </a:r>
          </a:p>
          <a:p>
            <a:pPr>
              <a:lnSpc>
                <a:spcPct val="110000"/>
              </a:lnSpc>
            </a:pPr>
            <a:endParaRPr lang="lv-LV" dirty="0">
              <a:latin typeface="Times New Roman" panose="02020603050405020304" pitchFamily="18" charset="0"/>
              <a:cs typeface="Times New Roman" panose="02020603050405020304" pitchFamily="18" charset="0"/>
            </a:endParaRPr>
          </a:p>
          <a:p>
            <a:pPr>
              <a:lnSpc>
                <a:spcPct val="110000"/>
              </a:lnSpc>
            </a:pPr>
            <a:r>
              <a:rPr lang="lv-LV" dirty="0">
                <a:latin typeface="Times New Roman" panose="02020603050405020304" pitchFamily="18" charset="0"/>
                <a:cs typeface="Times New Roman" panose="02020603050405020304" pitchFamily="18" charset="0"/>
              </a:rPr>
              <a:t>Kādus </a:t>
            </a:r>
            <a:r>
              <a:rPr lang="lv-LV" dirty="0">
                <a:solidFill>
                  <a:schemeClr val="accent5">
                    <a:lumMod val="75000"/>
                  </a:schemeClr>
                </a:solidFill>
                <a:latin typeface="Times New Roman" panose="02020603050405020304" pitchFamily="18" charset="0"/>
                <a:cs typeface="Times New Roman" panose="02020603050405020304" pitchFamily="18" charset="0"/>
              </a:rPr>
              <a:t>resursus</a:t>
            </a:r>
            <a:r>
              <a:rPr lang="lv-LV" dirty="0">
                <a:latin typeface="Times New Roman" panose="02020603050405020304" pitchFamily="18" charset="0"/>
                <a:cs typeface="Times New Roman" panose="02020603050405020304" pitchFamily="18" charset="0"/>
              </a:rPr>
              <a:t> viņi piedāvā ( informatīvie biļeteni, tiešsaistes semināri, emuārs, baltās grāmatas, gadījumu izpēte...). Šo resursu analīze palīdzēs jums gūt labāku priekšstatu par viņu satura stratēģiju.</a:t>
            </a:r>
          </a:p>
        </p:txBody>
      </p:sp>
      <p:sp>
        <p:nvSpPr>
          <p:cNvPr id="5" name="Slide Number Placeholder 4"/>
          <p:cNvSpPr>
            <a:spLocks noGrp="1"/>
          </p:cNvSpPr>
          <p:nvPr>
            <p:ph type="sldNum" sz="quarter" idx="12"/>
          </p:nvPr>
        </p:nvSpPr>
        <p:spPr/>
        <p:txBody>
          <a:bodyPr/>
          <a:lstStyle/>
          <a:p>
            <a:fld id="{28EEA57A-62B1-F74C-B461-1BD839311FE3}" type="slidenum">
              <a:rPr lang="en-LV" smtClean="0"/>
              <a:pPr/>
              <a:t>43</a:t>
            </a:fld>
            <a:endParaRPr lang="en-LV" dirty="0"/>
          </a:p>
        </p:txBody>
      </p:sp>
    </p:spTree>
    <p:extLst>
      <p:ext uri="{BB962C8B-B14F-4D97-AF65-F5344CB8AC3E}">
        <p14:creationId xmlns:p14="http://schemas.microsoft.com/office/powerpoint/2010/main" val="313130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2.4 </a:t>
            </a:r>
            <a:r>
              <a:rPr lang="lv-LV" sz="6600" dirty="0">
                <a:solidFill>
                  <a:schemeClr val="accent5">
                    <a:lumMod val="75000"/>
                  </a:schemeClr>
                </a:solidFill>
                <a:latin typeface="Times New Roman" panose="02020603050405020304" pitchFamily="18" charset="0"/>
                <a:cs typeface="Times New Roman" panose="02020603050405020304" pitchFamily="18" charset="0"/>
              </a:rPr>
              <a:t>Izpētiet viņu sociālo mediju </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kanālus</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7" y="3047242"/>
            <a:ext cx="17339786" cy="7175679"/>
          </a:xfrm>
        </p:spPr>
        <p:txBody>
          <a:bodyPr>
            <a:normAutofit fontScale="92500"/>
          </a:bodyPr>
          <a:lstStyle/>
          <a:p>
            <a:pPr>
              <a:lnSpc>
                <a:spcPct val="100000"/>
              </a:lnSpc>
            </a:pPr>
            <a:r>
              <a:rPr lang="lv-LV" dirty="0" smtClean="0">
                <a:latin typeface="Times New Roman" panose="02020603050405020304" pitchFamily="18" charset="0"/>
                <a:cs typeface="Times New Roman" panose="02020603050405020304" pitchFamily="18" charset="0"/>
              </a:rPr>
              <a:t>Sociālie </a:t>
            </a:r>
            <a:r>
              <a:rPr lang="lv-LV" dirty="0">
                <a:latin typeface="Times New Roman" panose="02020603050405020304" pitchFamily="18" charset="0"/>
                <a:cs typeface="Times New Roman" panose="02020603050405020304" pitchFamily="18" charset="0"/>
              </a:rPr>
              <a:t>mediji ir lielisks veids, kā sazināties ar savu auditoriju. Jums ir iespēja nokļūt auditorijas priekšā, pastāstīt savu stāstu un piesaistīt klientus</a:t>
            </a:r>
            <a:r>
              <a:rPr lang="lv-LV" dirty="0" smtClean="0">
                <a:latin typeface="Times New Roman" panose="02020603050405020304" pitchFamily="18" charset="0"/>
                <a:cs typeface="Times New Roman" panose="02020603050405020304" pitchFamily="18" charset="0"/>
              </a:rPr>
              <a:t>.</a:t>
            </a:r>
          </a:p>
          <a:p>
            <a:pPr>
              <a:lnSpc>
                <a:spcPct val="100000"/>
              </a:lnSpc>
            </a:pPr>
            <a:r>
              <a:rPr lang="lv-LV" u="sng" dirty="0">
                <a:latin typeface="Times New Roman" panose="02020603050405020304" pitchFamily="18" charset="0"/>
                <a:cs typeface="Times New Roman" panose="02020603050405020304" pitchFamily="18" charset="0"/>
              </a:rPr>
              <a:t>Par kādām tēmām viņi raksta. Parasti uzņēmumi publicē izglītojošu, informatīvu vai izklaidējošu saturu, kā arī informāciju par uzņēmumu (par kultūru, uzņēmuma jaunumiem utt.).</a:t>
            </a:r>
          </a:p>
          <a:p>
            <a:pPr>
              <a:lnSpc>
                <a:spcPct val="100000"/>
              </a:lnSpc>
            </a:pPr>
            <a:endParaRPr lang="lv-LV" u="sng" dirty="0">
              <a:latin typeface="Times New Roman" panose="02020603050405020304" pitchFamily="18" charset="0"/>
              <a:cs typeface="Times New Roman" panose="02020603050405020304" pitchFamily="18" charset="0"/>
            </a:endParaRPr>
          </a:p>
          <a:p>
            <a:pPr>
              <a:lnSpc>
                <a:spcPct val="100000"/>
              </a:lnSpc>
            </a:pPr>
            <a:r>
              <a:rPr lang="lv-LV" u="sng" dirty="0">
                <a:latin typeface="Times New Roman" panose="02020603050405020304" pitchFamily="18" charset="0"/>
                <a:cs typeface="Times New Roman" panose="02020603050405020304" pitchFamily="18" charset="0"/>
              </a:rPr>
              <a:t>Kāda veida saturs tiek izplatīts (videoklipi, fotoattēli, teksta ieraksti...).</a:t>
            </a:r>
          </a:p>
          <a:p>
            <a:pPr>
              <a:lnSpc>
                <a:spcPct val="100000"/>
              </a:lnSpc>
            </a:pPr>
            <a:endParaRPr lang="lv-LV" u="sng" dirty="0">
              <a:latin typeface="Times New Roman" panose="02020603050405020304" pitchFamily="18" charset="0"/>
              <a:cs typeface="Times New Roman" panose="02020603050405020304" pitchFamily="18" charset="0"/>
            </a:endParaRPr>
          </a:p>
          <a:p>
            <a:pPr>
              <a:lnSpc>
                <a:spcPct val="100000"/>
              </a:lnSpc>
            </a:pPr>
            <a:r>
              <a:rPr lang="lv-LV" u="sng" dirty="0">
                <a:latin typeface="Times New Roman" panose="02020603050405020304" pitchFamily="18" charset="0"/>
                <a:cs typeface="Times New Roman" panose="02020603050405020304" pitchFamily="18" charset="0"/>
              </a:rPr>
              <a:t>Cik bieži viņi publicē.</a:t>
            </a:r>
          </a:p>
        </p:txBody>
      </p:sp>
      <p:sp>
        <p:nvSpPr>
          <p:cNvPr id="5" name="Slide Number Placeholder 4"/>
          <p:cNvSpPr>
            <a:spLocks noGrp="1"/>
          </p:cNvSpPr>
          <p:nvPr>
            <p:ph type="sldNum" sz="quarter" idx="12"/>
          </p:nvPr>
        </p:nvSpPr>
        <p:spPr/>
        <p:txBody>
          <a:bodyPr/>
          <a:lstStyle/>
          <a:p>
            <a:fld id="{28EEA57A-62B1-F74C-B461-1BD839311FE3}" type="slidenum">
              <a:rPr lang="en-LV" smtClean="0"/>
              <a:pPr/>
              <a:t>44</a:t>
            </a:fld>
            <a:endParaRPr lang="en-LV" dirty="0"/>
          </a:p>
        </p:txBody>
      </p:sp>
    </p:spTree>
    <p:extLst>
      <p:ext uri="{BB962C8B-B14F-4D97-AF65-F5344CB8AC3E}">
        <p14:creationId xmlns:p14="http://schemas.microsoft.com/office/powerpoint/2010/main" val="2505540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1547356"/>
          </a:xfrm>
        </p:spPr>
        <p:txBody>
          <a:bodyPr>
            <a:normAutofit/>
          </a:bodyPr>
          <a:lstStyle/>
          <a:p>
            <a:pPr algn="ct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2.5 </a:t>
            </a:r>
            <a:r>
              <a:rPr lang="lv-LV" sz="6600" dirty="0">
                <a:solidFill>
                  <a:schemeClr val="accent5">
                    <a:lumMod val="75000"/>
                  </a:schemeClr>
                </a:solidFill>
                <a:latin typeface="Times New Roman" panose="02020603050405020304" pitchFamily="18" charset="0"/>
                <a:cs typeface="Times New Roman" panose="02020603050405020304" pitchFamily="18" charset="0"/>
              </a:rPr>
              <a:t>Izmanto sistēmu turpmākai </a:t>
            </a: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analīzei</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6" y="2149475"/>
            <a:ext cx="18118693" cy="7175679"/>
          </a:xfrm>
        </p:spPr>
        <p:txBody>
          <a:bodyPr>
            <a:noAutofit/>
          </a:bodyPr>
          <a:lstStyle/>
          <a:p>
            <a:r>
              <a:rPr lang="lv-LV" sz="3600" dirty="0" smtClean="0">
                <a:latin typeface="Times New Roman" panose="02020603050405020304" pitchFamily="18" charset="0"/>
                <a:cs typeface="Times New Roman" panose="02020603050405020304" pitchFamily="18" charset="0"/>
              </a:rPr>
              <a:t>Kad </a:t>
            </a:r>
            <a:r>
              <a:rPr lang="lv-LV" sz="3600" dirty="0">
                <a:latin typeface="Times New Roman" panose="02020603050405020304" pitchFamily="18" charset="0"/>
                <a:cs typeface="Times New Roman" panose="02020603050405020304" pitchFamily="18" charset="0"/>
              </a:rPr>
              <a:t>esat apkopojis visu informāciju, ir pienācis laiks interpretēt rezultātus. Šim nolūkam varat izvēlēties kādu sistēmu, piemēram, SVID matricu.</a:t>
            </a:r>
          </a:p>
          <a:p>
            <a:endParaRPr lang="lv-LV" sz="3600" dirty="0">
              <a:latin typeface="Times New Roman" panose="02020603050405020304" pitchFamily="18" charset="0"/>
              <a:cs typeface="Times New Roman" panose="02020603050405020304" pitchFamily="18" charset="0"/>
            </a:endParaRPr>
          </a:p>
          <a:p>
            <a:r>
              <a:rPr lang="lv-LV" sz="3600" dirty="0">
                <a:latin typeface="Times New Roman" panose="02020603050405020304" pitchFamily="18" charset="0"/>
                <a:cs typeface="Times New Roman" panose="02020603050405020304" pitchFamily="18" charset="0"/>
              </a:rPr>
              <a:t>Svarīgākais ir atspoguļot pētījuma rezultātus tādā veidā, kas palīdzēs jums uzlabot stratēģiju un mārketinga pasākumus. Šādā veidā jūs ātri identificēsiet uzlabojumu iespējas vai iespējamās problēmas, kas ir jārisina.</a:t>
            </a:r>
          </a:p>
          <a:p>
            <a:endParaRPr lang="lv-LV" sz="3600" dirty="0">
              <a:latin typeface="Times New Roman" panose="02020603050405020304" pitchFamily="18" charset="0"/>
              <a:cs typeface="Times New Roman" panose="02020603050405020304" pitchFamily="18" charset="0"/>
            </a:endParaRPr>
          </a:p>
          <a:p>
            <a:r>
              <a:rPr lang="lv-LV" sz="3600" dirty="0">
                <a:latin typeface="Times New Roman" panose="02020603050405020304" pitchFamily="18" charset="0"/>
                <a:cs typeface="Times New Roman" panose="02020603050405020304" pitchFamily="18" charset="0"/>
              </a:rPr>
              <a:t>Tāpēc SVID matrica var būt ļoti noderīga, lai sakārtotu visu pētījumā iegūto informāciju. Tas, kas jums ir jādara, ir jānosaka stiprās un vājās puses, iespējas un draudi.</a:t>
            </a:r>
          </a:p>
          <a:p>
            <a:endParaRPr lang="lv-LV" sz="3600" dirty="0">
              <a:latin typeface="Times New Roman" panose="02020603050405020304" pitchFamily="18" charset="0"/>
              <a:cs typeface="Times New Roman" panose="02020603050405020304" pitchFamily="18" charset="0"/>
            </a:endParaRPr>
          </a:p>
          <a:p>
            <a:r>
              <a:rPr lang="lv-LV" sz="3600" dirty="0">
                <a:latin typeface="Times New Roman" panose="02020603050405020304" pitchFamily="18" charset="0"/>
                <a:cs typeface="Times New Roman" panose="02020603050405020304" pitchFamily="18" charset="0"/>
              </a:rPr>
              <a:t>Paturiet prātā, ka stiprās un vājās puses ir saistītas ar jūsu zīmolu un mārketinga pasākumiem. Tās atspoguļo jūsu stiprās puses un priekšrocības, kā arī jomas, kurās jūs varētu strādāt labāk.</a:t>
            </a:r>
          </a:p>
          <a:p>
            <a:endParaRPr lang="lv-LV" sz="3600" dirty="0">
              <a:latin typeface="Times New Roman" panose="02020603050405020304" pitchFamily="18" charset="0"/>
              <a:cs typeface="Times New Roman" panose="02020603050405020304" pitchFamily="18" charset="0"/>
            </a:endParaRPr>
          </a:p>
          <a:p>
            <a:r>
              <a:rPr lang="lv-LV" sz="3600" dirty="0">
                <a:latin typeface="Times New Roman" panose="02020603050405020304" pitchFamily="18" charset="0"/>
                <a:cs typeface="Times New Roman" panose="02020603050405020304" pitchFamily="18" charset="0"/>
              </a:rPr>
              <a:t>No otras puses, iespējas un draudi ir saistīti ar ārējo vidi. Tās atspoguļo ārējos faktorus, kas jums būtu jāņem vērā.</a:t>
            </a:r>
          </a:p>
        </p:txBody>
      </p:sp>
      <p:sp>
        <p:nvSpPr>
          <p:cNvPr id="5" name="Slide Number Placeholder 4"/>
          <p:cNvSpPr>
            <a:spLocks noGrp="1"/>
          </p:cNvSpPr>
          <p:nvPr>
            <p:ph type="sldNum" sz="quarter" idx="12"/>
          </p:nvPr>
        </p:nvSpPr>
        <p:spPr/>
        <p:txBody>
          <a:bodyPr/>
          <a:lstStyle/>
          <a:p>
            <a:fld id="{28EEA57A-62B1-F74C-B461-1BD839311FE3}" type="slidenum">
              <a:rPr lang="en-LV" smtClean="0"/>
              <a:pPr/>
              <a:t>45</a:t>
            </a:fld>
            <a:endParaRPr lang="en-LV" dirty="0"/>
          </a:p>
        </p:txBody>
      </p:sp>
    </p:spTree>
    <p:extLst>
      <p:ext uri="{BB962C8B-B14F-4D97-AF65-F5344CB8AC3E}">
        <p14:creationId xmlns:p14="http://schemas.microsoft.com/office/powerpoint/2010/main" val="176391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7200" dirty="0" smtClean="0">
                <a:solidFill>
                  <a:schemeClr val="accent5">
                    <a:lumMod val="75000"/>
                  </a:schemeClr>
                </a:solidFill>
                <a:latin typeface="Times New Roman" panose="02020603050405020304" pitchFamily="18" charset="0"/>
                <a:cs typeface="Times New Roman" panose="02020603050405020304" pitchFamily="18" charset="0"/>
              </a:rPr>
              <a:t>Klientu dzīves cikla mārketinga pieskārienu punktu kopsavilkums mazumtirgotājam</a:t>
            </a:r>
            <a:endParaRPr lang="lv-LV" sz="7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8EEA57A-62B1-F74C-B461-1BD839311FE3}" type="slidenum">
              <a:rPr lang="en-LV" smtClean="0"/>
              <a:pPr/>
              <a:t>46</a:t>
            </a:fld>
            <a:endParaRPr lang="en-LV" dirty="0"/>
          </a:p>
        </p:txBody>
      </p:sp>
      <p:grpSp>
        <p:nvGrpSpPr>
          <p:cNvPr id="5" name="object 3"/>
          <p:cNvGrpSpPr/>
          <p:nvPr/>
        </p:nvGrpSpPr>
        <p:grpSpPr>
          <a:xfrm>
            <a:off x="1593850" y="2788072"/>
            <a:ext cx="15773400" cy="7438603"/>
            <a:chOff x="419082" y="1889752"/>
            <a:chExt cx="8004175" cy="4231005"/>
          </a:xfrm>
        </p:grpSpPr>
        <p:pic>
          <p:nvPicPr>
            <p:cNvPr id="6" name="object 4"/>
            <p:cNvPicPr/>
            <p:nvPr/>
          </p:nvPicPr>
          <p:blipFill>
            <a:blip r:embed="rId2" cstate="print"/>
            <a:stretch>
              <a:fillRect/>
            </a:stretch>
          </p:blipFill>
          <p:spPr>
            <a:xfrm>
              <a:off x="419082" y="1889752"/>
              <a:ext cx="8003829" cy="4230816"/>
            </a:xfrm>
            <a:prstGeom prst="rect">
              <a:avLst/>
            </a:prstGeom>
          </p:spPr>
        </p:pic>
        <p:pic>
          <p:nvPicPr>
            <p:cNvPr id="7" name="object 5"/>
            <p:cNvPicPr/>
            <p:nvPr/>
          </p:nvPicPr>
          <p:blipFill>
            <a:blip r:embed="rId3" cstate="print"/>
            <a:stretch>
              <a:fillRect/>
            </a:stretch>
          </p:blipFill>
          <p:spPr>
            <a:xfrm>
              <a:off x="467486" y="1937766"/>
              <a:ext cx="7783068" cy="4011549"/>
            </a:xfrm>
            <a:prstGeom prst="rect">
              <a:avLst/>
            </a:prstGeom>
          </p:spPr>
        </p:pic>
      </p:grpSp>
      <p:sp>
        <p:nvSpPr>
          <p:cNvPr id="8" name="object 6"/>
          <p:cNvSpPr txBox="1"/>
          <p:nvPr/>
        </p:nvSpPr>
        <p:spPr>
          <a:xfrm>
            <a:off x="2791380" y="10226343"/>
            <a:ext cx="2231470" cy="197490"/>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Arial"/>
                <a:cs typeface="Arial"/>
              </a:rPr>
              <a:t>Source</a:t>
            </a:r>
            <a:r>
              <a:rPr sz="1200" spc="-5" dirty="0">
                <a:latin typeface="Arial MT"/>
                <a:cs typeface="Arial MT"/>
              </a:rPr>
              <a:t>:</a:t>
            </a:r>
            <a:r>
              <a:rPr sz="1200" spc="-30" dirty="0">
                <a:latin typeface="Arial MT"/>
                <a:cs typeface="Arial MT"/>
              </a:rPr>
              <a:t> </a:t>
            </a:r>
            <a:r>
              <a:rPr sz="1200" dirty="0">
                <a:latin typeface="Arial MT"/>
                <a:cs typeface="Arial MT"/>
              </a:rPr>
              <a:t>Smart</a:t>
            </a:r>
            <a:r>
              <a:rPr sz="1200" spc="-15" dirty="0">
                <a:latin typeface="Arial MT"/>
                <a:cs typeface="Arial MT"/>
              </a:rPr>
              <a:t> </a:t>
            </a:r>
            <a:r>
              <a:rPr sz="1200" spc="-5" dirty="0" smtClean="0">
                <a:latin typeface="Arial MT"/>
                <a:cs typeface="Arial MT"/>
              </a:rPr>
              <a:t>Insights</a:t>
            </a:r>
            <a:r>
              <a:rPr lang="lv-LV" sz="1200" spc="-5" dirty="0" smtClean="0">
                <a:latin typeface="Arial MT"/>
                <a:cs typeface="Arial MT"/>
              </a:rPr>
              <a:t> </a:t>
            </a:r>
            <a:r>
              <a:rPr sz="1200" spc="-5" dirty="0" smtClean="0">
                <a:latin typeface="Arial MT"/>
                <a:cs typeface="Arial MT"/>
              </a:rPr>
              <a:t>(20</a:t>
            </a:r>
            <a:r>
              <a:rPr lang="lv-LV" sz="1200" spc="-5" dirty="0" smtClean="0">
                <a:latin typeface="Arial MT"/>
                <a:cs typeface="Arial MT"/>
              </a:rPr>
              <a:t>20</a:t>
            </a:r>
            <a:r>
              <a:rPr sz="1000" spc="-5" dirty="0" smtClean="0">
                <a:latin typeface="Arial MT"/>
                <a:cs typeface="Arial MT"/>
              </a:rPr>
              <a:t>)</a:t>
            </a:r>
            <a:endParaRPr sz="1000" dirty="0">
              <a:latin typeface="Arial MT"/>
              <a:cs typeface="Arial MT"/>
            </a:endParaRPr>
          </a:p>
        </p:txBody>
      </p:sp>
    </p:spTree>
    <p:extLst>
      <p:ext uri="{BB962C8B-B14F-4D97-AF65-F5344CB8AC3E}">
        <p14:creationId xmlns:p14="http://schemas.microsoft.com/office/powerpoint/2010/main" val="3952548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047" y="4054475"/>
            <a:ext cx="17339786" cy="2185952"/>
          </a:xfrm>
        </p:spPr>
        <p:txBody>
          <a:bodyPr/>
          <a:lstStyle/>
          <a:p>
            <a:pPr algn="ctr"/>
            <a:r>
              <a:rPr lang="lv-LV" b="1" dirty="0" smtClean="0">
                <a:solidFill>
                  <a:schemeClr val="accent5">
                    <a:lumMod val="75000"/>
                  </a:schemeClr>
                </a:solidFill>
                <a:latin typeface="Times New Roman" panose="02020603050405020304" pitchFamily="18" charset="0"/>
                <a:cs typeface="Times New Roman" panose="02020603050405020304" pitchFamily="18" charset="0"/>
              </a:rPr>
              <a:t>Jautājumi</a:t>
            </a:r>
            <a:endParaRPr lang="lv-LV"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47</a:t>
            </a:fld>
            <a:endParaRPr lang="en-LV" dirty="0"/>
          </a:p>
        </p:txBody>
      </p:sp>
    </p:spTree>
    <p:extLst>
      <p:ext uri="{BB962C8B-B14F-4D97-AF65-F5344CB8AC3E}">
        <p14:creationId xmlns:p14="http://schemas.microsoft.com/office/powerpoint/2010/main" val="3900043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0" y="42068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Kādi ir daži digitālā mārketinga </a:t>
            </a:r>
            <a:r>
              <a:rPr lang="lv-LV" dirty="0" smtClean="0">
                <a:solidFill>
                  <a:schemeClr val="accent5">
                    <a:lumMod val="75000"/>
                  </a:schemeClr>
                </a:solidFill>
                <a:latin typeface="Times New Roman" panose="02020603050405020304" pitchFamily="18" charset="0"/>
                <a:cs typeface="Times New Roman" panose="02020603050405020304" pitchFamily="18" charset="0"/>
              </a:rPr>
              <a:t>pētījumu mērķi?</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8EEA57A-62B1-F74C-B461-1BD839311FE3}" type="slidenum">
              <a:rPr lang="en-LV" smtClean="0"/>
              <a:pPr/>
              <a:t>48</a:t>
            </a:fld>
            <a:endParaRPr lang="en-LV" dirty="0"/>
          </a:p>
        </p:txBody>
      </p:sp>
    </p:spTree>
    <p:extLst>
      <p:ext uri="{BB962C8B-B14F-4D97-AF65-F5344CB8AC3E}">
        <p14:creationId xmlns:p14="http://schemas.microsoft.com/office/powerpoint/2010/main" val="1927503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907" y="39782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Kādi ir populārākie digitālā mārketinga </a:t>
            </a:r>
            <a:r>
              <a:rPr lang="lv-LV" dirty="0" smtClean="0">
                <a:solidFill>
                  <a:schemeClr val="accent5">
                    <a:lumMod val="75000"/>
                  </a:schemeClr>
                </a:solidFill>
                <a:latin typeface="Times New Roman" panose="02020603050405020304" pitchFamily="18" charset="0"/>
                <a:cs typeface="Times New Roman" panose="02020603050405020304" pitchFamily="18" charset="0"/>
              </a:rPr>
              <a:t>objekti?</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8EEA57A-62B1-F74C-B461-1BD839311FE3}" type="slidenum">
              <a:rPr lang="en-LV" smtClean="0"/>
              <a:pPr/>
              <a:t>49</a:t>
            </a:fld>
            <a:endParaRPr lang="en-LV" dirty="0"/>
          </a:p>
        </p:txBody>
      </p:sp>
    </p:spTree>
    <p:extLst>
      <p:ext uri="{BB962C8B-B14F-4D97-AF65-F5344CB8AC3E}">
        <p14:creationId xmlns:p14="http://schemas.microsoft.com/office/powerpoint/2010/main" val="141201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537F80-1A1D-9D16-3613-F35010130B21}"/>
              </a:ext>
            </a:extLst>
          </p:cNvPr>
          <p:cNvSpPr>
            <a:spLocks noGrp="1"/>
          </p:cNvSpPr>
          <p:nvPr>
            <p:ph type="sldNum" sz="quarter" idx="7"/>
          </p:nvPr>
        </p:nvSpPr>
        <p:spPr/>
        <p:txBody>
          <a:bodyPr/>
          <a:lstStyle/>
          <a:p>
            <a:fld id="{B6F15528-21DE-4FAA-801E-634DDDAF4B2B}" type="slidenum">
              <a:rPr lang="en-LV" smtClean="0"/>
              <a:pPr/>
              <a:t>5</a:t>
            </a:fld>
            <a:endParaRPr lang="en-LV" dirty="0"/>
          </a:p>
        </p:txBody>
      </p:sp>
      <p:sp>
        <p:nvSpPr>
          <p:cNvPr id="5" name="Rectangle 4"/>
          <p:cNvSpPr/>
          <p:nvPr/>
        </p:nvSpPr>
        <p:spPr>
          <a:xfrm>
            <a:off x="1974850" y="1844675"/>
            <a:ext cx="17297400" cy="6324808"/>
          </a:xfrm>
          <a:prstGeom prst="rect">
            <a:avLst/>
          </a:prstGeom>
        </p:spPr>
        <p:txBody>
          <a:bodyPr wrap="square">
            <a:spAutoFit/>
          </a:bodyPr>
          <a:lstStyle/>
          <a:p>
            <a:r>
              <a:rPr lang="lv-LV" sz="5400" b="1" dirty="0">
                <a:solidFill>
                  <a:srgbClr val="0070C0"/>
                </a:solidFill>
                <a:latin typeface="Times New Roman" panose="02020603050405020304" pitchFamily="18" charset="0"/>
                <a:cs typeface="Times New Roman" panose="02020603050405020304" pitchFamily="18" charset="0"/>
              </a:rPr>
              <a:t>Lūk, </a:t>
            </a:r>
            <a:r>
              <a:rPr lang="lv-LV" sz="5400" b="1" dirty="0" smtClean="0">
                <a:solidFill>
                  <a:srgbClr val="0070C0"/>
                </a:solidFill>
                <a:latin typeface="Times New Roman" panose="02020603050405020304" pitchFamily="18" charset="0"/>
                <a:cs typeface="Times New Roman" panose="02020603050405020304" pitchFamily="18" charset="0"/>
              </a:rPr>
              <a:t>ko </a:t>
            </a:r>
            <a:r>
              <a:rPr lang="lv-LV" sz="5400" b="1" dirty="0">
                <a:solidFill>
                  <a:srgbClr val="0070C0"/>
                </a:solidFill>
                <a:latin typeface="Times New Roman" panose="02020603050405020304" pitchFamily="18" charset="0"/>
                <a:cs typeface="Times New Roman" panose="02020603050405020304" pitchFamily="18" charset="0"/>
              </a:rPr>
              <a:t>mēs </a:t>
            </a:r>
            <a:r>
              <a:rPr lang="lv-LV" sz="5400" b="1" dirty="0" smtClean="0">
                <a:solidFill>
                  <a:srgbClr val="0070C0"/>
                </a:solidFill>
                <a:latin typeface="Times New Roman" panose="02020603050405020304" pitchFamily="18" charset="0"/>
                <a:cs typeface="Times New Roman" panose="02020603050405020304" pitchFamily="18" charset="0"/>
              </a:rPr>
              <a:t>uzzināsim </a:t>
            </a:r>
            <a:r>
              <a:rPr lang="lv-LV" sz="5400" b="1" dirty="0">
                <a:solidFill>
                  <a:srgbClr val="0070C0"/>
                </a:solidFill>
                <a:latin typeface="Times New Roman" panose="02020603050405020304" pitchFamily="18" charset="0"/>
                <a:cs typeface="Times New Roman" panose="02020603050405020304" pitchFamily="18" charset="0"/>
              </a:rPr>
              <a:t>šajā stundā:</a:t>
            </a:r>
          </a:p>
          <a:p>
            <a:endParaRPr lang="lv-LV" sz="5400" b="1" dirty="0" smtClean="0">
              <a:solidFill>
                <a:srgbClr val="0070C0"/>
              </a:solidFill>
              <a:latin typeface="Times New Roman" panose="02020603050405020304" pitchFamily="18" charset="0"/>
              <a:cs typeface="Times New Roman" panose="02020603050405020304" pitchFamily="18" charset="0"/>
            </a:endParaRPr>
          </a:p>
          <a:p>
            <a:endParaRPr lang="lv-LV" sz="5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lv-LV" sz="5400" dirty="0">
                <a:latin typeface="Times New Roman" panose="02020603050405020304" pitchFamily="18" charset="0"/>
                <a:cs typeface="Times New Roman" panose="02020603050405020304" pitchFamily="18" charset="0"/>
              </a:rPr>
              <a:t>Kas ir pētījumi digitālajā mārketingā un kāpēc tie ir svarīgi?</a:t>
            </a:r>
          </a:p>
          <a:p>
            <a:pPr>
              <a:lnSpc>
                <a:spcPct val="150000"/>
              </a:lnSpc>
            </a:pPr>
            <a:r>
              <a:rPr lang="lv-LV" sz="5400" dirty="0">
                <a:latin typeface="Times New Roman" panose="02020603050405020304" pitchFamily="18" charset="0"/>
                <a:cs typeface="Times New Roman" panose="02020603050405020304" pitchFamily="18" charset="0"/>
              </a:rPr>
              <a:t>Kā izskatās pētījumi digitālajā mārketingā?</a:t>
            </a:r>
          </a:p>
          <a:p>
            <a:pPr>
              <a:lnSpc>
                <a:spcPct val="150000"/>
              </a:lnSpc>
            </a:pPr>
            <a:r>
              <a:rPr lang="lv-LV" sz="5400" dirty="0">
                <a:latin typeface="Times New Roman" panose="02020603050405020304" pitchFamily="18" charset="0"/>
                <a:cs typeface="Times New Roman" panose="02020603050405020304" pitchFamily="18" charset="0"/>
              </a:rPr>
              <a:t>Dažādi pētījumu veidi un analīzes metodes.</a:t>
            </a:r>
            <a:endParaRPr lang="lv-LV"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976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87" y="4359275"/>
            <a:ext cx="17339786" cy="2185952"/>
          </a:xfrm>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Kāpēc konkurentu analīze veicina uzņēmuma </a:t>
            </a:r>
            <a:r>
              <a:rPr lang="lv-LV" dirty="0">
                <a:solidFill>
                  <a:schemeClr val="accent5">
                    <a:lumMod val="75000"/>
                  </a:schemeClr>
                </a:solidFill>
                <a:latin typeface="Times New Roman" panose="02020603050405020304" pitchFamily="18" charset="0"/>
                <a:cs typeface="Times New Roman" panose="02020603050405020304" pitchFamily="18" charset="0"/>
              </a:rPr>
              <a:t>panākumus?</a:t>
            </a:r>
          </a:p>
        </p:txBody>
      </p:sp>
      <p:sp>
        <p:nvSpPr>
          <p:cNvPr id="4" name="Slide Number Placeholder 3"/>
          <p:cNvSpPr>
            <a:spLocks noGrp="1"/>
          </p:cNvSpPr>
          <p:nvPr>
            <p:ph type="sldNum" sz="quarter" idx="12"/>
          </p:nvPr>
        </p:nvSpPr>
        <p:spPr/>
        <p:txBody>
          <a:bodyPr/>
          <a:lstStyle/>
          <a:p>
            <a:fld id="{28EEA57A-62B1-F74C-B461-1BD839311FE3}" type="slidenum">
              <a:rPr lang="en-LV" smtClean="0"/>
              <a:pPr/>
              <a:t>50</a:t>
            </a:fld>
            <a:endParaRPr lang="en-LV" dirty="0"/>
          </a:p>
        </p:txBody>
      </p:sp>
    </p:spTree>
    <p:extLst>
      <p:ext uri="{BB962C8B-B14F-4D97-AF65-F5344CB8AC3E}">
        <p14:creationId xmlns:p14="http://schemas.microsoft.com/office/powerpoint/2010/main" val="2888275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47" y="42830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Kāda ir atšķirība starp maksas meklēšanu un organisko meklēšanu?</a:t>
            </a:r>
          </a:p>
        </p:txBody>
      </p:sp>
      <p:sp>
        <p:nvSpPr>
          <p:cNvPr id="4" name="Slide Number Placeholder 3"/>
          <p:cNvSpPr>
            <a:spLocks noGrp="1"/>
          </p:cNvSpPr>
          <p:nvPr>
            <p:ph type="sldNum" sz="quarter" idx="12"/>
          </p:nvPr>
        </p:nvSpPr>
        <p:spPr/>
        <p:txBody>
          <a:bodyPr/>
          <a:lstStyle/>
          <a:p>
            <a:fld id="{28EEA57A-62B1-F74C-B461-1BD839311FE3}" type="slidenum">
              <a:rPr lang="en-LV" smtClean="0"/>
              <a:pPr/>
              <a:t>51</a:t>
            </a:fld>
            <a:endParaRPr lang="en-LV" dirty="0"/>
          </a:p>
        </p:txBody>
      </p:sp>
    </p:spTree>
    <p:extLst>
      <p:ext uri="{BB962C8B-B14F-4D97-AF65-F5344CB8AC3E}">
        <p14:creationId xmlns:p14="http://schemas.microsoft.com/office/powerpoint/2010/main" val="2032904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40544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 sociālos medijus var izmantot </a:t>
            </a:r>
            <a:r>
              <a:rPr lang="lv-LV" dirty="0" smtClean="0">
                <a:solidFill>
                  <a:schemeClr val="accent5">
                    <a:lumMod val="75000"/>
                  </a:schemeClr>
                </a:solidFill>
                <a:latin typeface="Times New Roman" panose="02020603050405020304" pitchFamily="18" charset="0"/>
                <a:cs typeface="Times New Roman" panose="02020603050405020304" pitchFamily="18" charset="0"/>
              </a:rPr>
              <a:t>konkurentu pētījumos digitālajā </a:t>
            </a:r>
            <a:r>
              <a:rPr lang="lv-LV" dirty="0">
                <a:solidFill>
                  <a:schemeClr val="accent5">
                    <a:lumMod val="75000"/>
                  </a:schemeClr>
                </a:solidFill>
                <a:latin typeface="Times New Roman" panose="02020603050405020304" pitchFamily="18" charset="0"/>
                <a:cs typeface="Times New Roman" panose="02020603050405020304" pitchFamily="18" charset="0"/>
              </a:rPr>
              <a:t>mārketingā?</a:t>
            </a:r>
          </a:p>
        </p:txBody>
      </p:sp>
      <p:sp>
        <p:nvSpPr>
          <p:cNvPr id="4" name="Slide Number Placeholder 3"/>
          <p:cNvSpPr>
            <a:spLocks noGrp="1"/>
          </p:cNvSpPr>
          <p:nvPr>
            <p:ph type="sldNum" sz="quarter" idx="12"/>
          </p:nvPr>
        </p:nvSpPr>
        <p:spPr/>
        <p:txBody>
          <a:bodyPr/>
          <a:lstStyle/>
          <a:p>
            <a:fld id="{28EEA57A-62B1-F74C-B461-1BD839311FE3}" type="slidenum">
              <a:rPr lang="en-LV" smtClean="0"/>
              <a:pPr/>
              <a:t>52</a:t>
            </a:fld>
            <a:endParaRPr lang="en-LV" dirty="0"/>
          </a:p>
        </p:txBody>
      </p:sp>
    </p:spTree>
    <p:extLst>
      <p:ext uri="{BB962C8B-B14F-4D97-AF65-F5344CB8AC3E}">
        <p14:creationId xmlns:p14="http://schemas.microsoft.com/office/powerpoint/2010/main" val="2691947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4283075"/>
            <a:ext cx="17339786" cy="2185952"/>
          </a:xfrm>
        </p:spPr>
        <p:txBody>
          <a:bodyPr>
            <a:normAutofit/>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Kā satura </a:t>
            </a:r>
            <a:r>
              <a:rPr lang="lv-LV" dirty="0">
                <a:solidFill>
                  <a:schemeClr val="accent5">
                    <a:lumMod val="75000"/>
                  </a:schemeClr>
                </a:solidFill>
                <a:latin typeface="Times New Roman" panose="02020603050405020304" pitchFamily="18" charset="0"/>
                <a:cs typeface="Times New Roman" panose="02020603050405020304" pitchFamily="18" charset="0"/>
              </a:rPr>
              <a:t>mārketingu var izmantot </a:t>
            </a:r>
            <a:r>
              <a:rPr lang="lv-LV" dirty="0" smtClean="0">
                <a:solidFill>
                  <a:schemeClr val="accent5">
                    <a:lumMod val="75000"/>
                  </a:schemeClr>
                </a:solidFill>
                <a:latin typeface="Times New Roman" panose="02020603050405020304" pitchFamily="18" charset="0"/>
                <a:cs typeface="Times New Roman" panose="02020603050405020304" pitchFamily="18" charset="0"/>
              </a:rPr>
              <a:t>pētījumos </a:t>
            </a:r>
            <a:r>
              <a:rPr lang="lv-LV" dirty="0">
                <a:solidFill>
                  <a:schemeClr val="accent5">
                    <a:lumMod val="75000"/>
                  </a:schemeClr>
                </a:solidFill>
                <a:latin typeface="Times New Roman" panose="02020603050405020304" pitchFamily="18" charset="0"/>
                <a:cs typeface="Times New Roman" panose="02020603050405020304" pitchFamily="18" charset="0"/>
              </a:rPr>
              <a:t>digitālajā </a:t>
            </a:r>
            <a:r>
              <a:rPr lang="lv-LV" dirty="0" smtClean="0">
                <a:solidFill>
                  <a:schemeClr val="accent5">
                    <a:lumMod val="75000"/>
                  </a:schemeClr>
                </a:solidFill>
                <a:latin typeface="Times New Roman" panose="02020603050405020304" pitchFamily="18" charset="0"/>
                <a:cs typeface="Times New Roman" panose="02020603050405020304" pitchFamily="18" charset="0"/>
              </a:rPr>
              <a:t>mārketingā un </a:t>
            </a:r>
            <a:r>
              <a:rPr lang="lv-LV" dirty="0">
                <a:solidFill>
                  <a:schemeClr val="accent5">
                    <a:lumMod val="75000"/>
                  </a:schemeClr>
                </a:solidFill>
                <a:latin typeface="Times New Roman" panose="02020603050405020304" pitchFamily="18" charset="0"/>
                <a:cs typeface="Times New Roman" panose="02020603050405020304" pitchFamily="18" charset="0"/>
              </a:rPr>
              <a:t>kāpēc tas ir svarīgs?</a:t>
            </a:r>
          </a:p>
        </p:txBody>
      </p:sp>
      <p:sp>
        <p:nvSpPr>
          <p:cNvPr id="4" name="Slide Number Placeholder 3"/>
          <p:cNvSpPr>
            <a:spLocks noGrp="1"/>
          </p:cNvSpPr>
          <p:nvPr>
            <p:ph type="sldNum" sz="quarter" idx="12"/>
          </p:nvPr>
        </p:nvSpPr>
        <p:spPr/>
        <p:txBody>
          <a:bodyPr/>
          <a:lstStyle/>
          <a:p>
            <a:fld id="{28EEA57A-62B1-F74C-B461-1BD839311FE3}" type="slidenum">
              <a:rPr lang="en-LV" smtClean="0"/>
              <a:pPr/>
              <a:t>53</a:t>
            </a:fld>
            <a:endParaRPr lang="en-LV" dirty="0"/>
          </a:p>
        </p:txBody>
      </p:sp>
    </p:spTree>
    <p:extLst>
      <p:ext uri="{BB962C8B-B14F-4D97-AF65-F5344CB8AC3E}">
        <p14:creationId xmlns:p14="http://schemas.microsoft.com/office/powerpoint/2010/main" val="2494175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650" y="38258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Kāda ir mobilās optimizācijas nozīme digitālajā mārketingā?</a:t>
            </a:r>
          </a:p>
        </p:txBody>
      </p:sp>
      <p:sp>
        <p:nvSpPr>
          <p:cNvPr id="4" name="Slide Number Placeholder 3"/>
          <p:cNvSpPr>
            <a:spLocks noGrp="1"/>
          </p:cNvSpPr>
          <p:nvPr>
            <p:ph type="sldNum" sz="quarter" idx="12"/>
          </p:nvPr>
        </p:nvSpPr>
        <p:spPr/>
        <p:txBody>
          <a:bodyPr/>
          <a:lstStyle/>
          <a:p>
            <a:fld id="{28EEA57A-62B1-F74C-B461-1BD839311FE3}" type="slidenum">
              <a:rPr lang="en-LV" smtClean="0"/>
              <a:pPr/>
              <a:t>54</a:t>
            </a:fld>
            <a:endParaRPr lang="en-LV" dirty="0"/>
          </a:p>
        </p:txBody>
      </p:sp>
    </p:spTree>
    <p:extLst>
      <p:ext uri="{BB962C8B-B14F-4D97-AF65-F5344CB8AC3E}">
        <p14:creationId xmlns:p14="http://schemas.microsoft.com/office/powerpoint/2010/main" val="1853838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41306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 e-pasta mārketings iekļaujas kopējā digitālā mārketinga stratēģijā?</a:t>
            </a:r>
          </a:p>
        </p:txBody>
      </p:sp>
      <p:sp>
        <p:nvSpPr>
          <p:cNvPr id="4" name="Slide Number Placeholder 3"/>
          <p:cNvSpPr>
            <a:spLocks noGrp="1"/>
          </p:cNvSpPr>
          <p:nvPr>
            <p:ph type="sldNum" sz="quarter" idx="12"/>
          </p:nvPr>
        </p:nvSpPr>
        <p:spPr/>
        <p:txBody>
          <a:bodyPr/>
          <a:lstStyle/>
          <a:p>
            <a:fld id="{28EEA57A-62B1-F74C-B461-1BD839311FE3}" type="slidenum">
              <a:rPr lang="en-LV" smtClean="0"/>
              <a:pPr/>
              <a:t>55</a:t>
            </a:fld>
            <a:endParaRPr lang="en-LV" dirty="0"/>
          </a:p>
        </p:txBody>
      </p:sp>
    </p:spTree>
    <p:extLst>
      <p:ext uri="{BB962C8B-B14F-4D97-AF65-F5344CB8AC3E}">
        <p14:creationId xmlns:p14="http://schemas.microsoft.com/office/powerpoint/2010/main" val="3541651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42830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Kāda ir mērķēšanas nozīme digitālajā mārketingā?</a:t>
            </a:r>
          </a:p>
        </p:txBody>
      </p:sp>
      <p:sp>
        <p:nvSpPr>
          <p:cNvPr id="4" name="Slide Number Placeholder 3"/>
          <p:cNvSpPr>
            <a:spLocks noGrp="1"/>
          </p:cNvSpPr>
          <p:nvPr>
            <p:ph type="sldNum" sz="quarter" idx="12"/>
          </p:nvPr>
        </p:nvSpPr>
        <p:spPr/>
        <p:txBody>
          <a:bodyPr/>
          <a:lstStyle/>
          <a:p>
            <a:fld id="{28EEA57A-62B1-F74C-B461-1BD839311FE3}" type="slidenum">
              <a:rPr lang="en-LV" smtClean="0"/>
              <a:pPr/>
              <a:t>56</a:t>
            </a:fld>
            <a:endParaRPr lang="en-LV" dirty="0"/>
          </a:p>
        </p:txBody>
      </p:sp>
    </p:spTree>
    <p:extLst>
      <p:ext uri="{BB962C8B-B14F-4D97-AF65-F5344CB8AC3E}">
        <p14:creationId xmlns:p14="http://schemas.microsoft.com/office/powerpoint/2010/main" val="4120618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050" y="4359275"/>
            <a:ext cx="17339786" cy="2185952"/>
          </a:xfrm>
        </p:spPr>
        <p:txBody>
          <a:bodyPr/>
          <a:lstStyle/>
          <a:p>
            <a:pPr algn="ctr"/>
            <a:r>
              <a:rPr lang="lv-LV" b="1" dirty="0" smtClean="0">
                <a:solidFill>
                  <a:schemeClr val="accent5">
                    <a:lumMod val="75000"/>
                  </a:schemeClr>
                </a:solidFill>
                <a:latin typeface="Times New Roman" panose="02020603050405020304" pitchFamily="18" charset="0"/>
                <a:cs typeface="Times New Roman" panose="02020603050405020304" pitchFamily="18" charset="0"/>
              </a:rPr>
              <a:t>Paldies par uzmanību!</a:t>
            </a:r>
            <a:endParaRPr lang="lv-LV"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8EEA57A-62B1-F74C-B461-1BD839311FE3}" type="slidenum">
              <a:rPr lang="en-LV" smtClean="0"/>
              <a:pPr/>
              <a:t>57</a:t>
            </a:fld>
            <a:endParaRPr lang="en-LV" dirty="0"/>
          </a:p>
        </p:txBody>
      </p:sp>
    </p:spTree>
    <p:extLst>
      <p:ext uri="{BB962C8B-B14F-4D97-AF65-F5344CB8AC3E}">
        <p14:creationId xmlns:p14="http://schemas.microsoft.com/office/powerpoint/2010/main" val="184951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B6F15528-21DE-4FAA-801E-634DDDAF4B2B}" type="slidenum">
              <a:rPr lang="en-LV" smtClean="0"/>
              <a:pPr/>
              <a:t>6</a:t>
            </a:fld>
            <a:endParaRPr lang="en-LV" dirty="0"/>
          </a:p>
        </p:txBody>
      </p:sp>
      <p:sp>
        <p:nvSpPr>
          <p:cNvPr id="4" name="Slide Number Placeholder 2">
            <a:extLst>
              <a:ext uri="{FF2B5EF4-FFF2-40B4-BE49-F238E27FC236}">
                <a16:creationId xmlns:a16="http://schemas.microsoft.com/office/drawing/2014/main" id="{1D537F80-1A1D-9D16-3613-F35010130B21}"/>
              </a:ext>
            </a:extLst>
          </p:cNvPr>
          <p:cNvSpPr txBox="1">
            <a:spLocks/>
          </p:cNvSpPr>
          <p:nvPr/>
        </p:nvSpPr>
        <p:spPr>
          <a:xfrm>
            <a:off x="13938250" y="10517696"/>
            <a:ext cx="4623943" cy="565467"/>
          </a:xfrm>
          <a:prstGeom prst="rect">
            <a:avLst/>
          </a:prstGeom>
        </p:spPr>
        <p:txBody>
          <a:bodyPr vert="horz" lIns="0" tIns="0" rIns="0" bIns="0" rtlCol="0" anchor="ctr"/>
          <a:lstStyle>
            <a:defPPr>
              <a:defRPr lang="lv-LV"/>
            </a:defPPr>
            <a:lvl1pPr marL="0" algn="r" defTabSz="914400" rtl="0" eaLnBrk="1" latinLnBrk="0" hangingPunct="1">
              <a:defRPr sz="1600" kern="1200">
                <a:solidFill>
                  <a:srgbClr val="20386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LV" smtClean="0"/>
              <a:pPr/>
              <a:t>6</a:t>
            </a:fld>
            <a:endParaRPr lang="en-LV" dirty="0"/>
          </a:p>
        </p:txBody>
      </p:sp>
      <p:sp>
        <p:nvSpPr>
          <p:cNvPr id="5" name="Rectangle 4"/>
          <p:cNvSpPr/>
          <p:nvPr/>
        </p:nvSpPr>
        <p:spPr>
          <a:xfrm>
            <a:off x="1974850" y="3444875"/>
            <a:ext cx="15621000" cy="3816429"/>
          </a:xfrm>
          <a:prstGeom prst="rect">
            <a:avLst/>
          </a:prstGeom>
        </p:spPr>
        <p:txBody>
          <a:bodyPr wrap="square">
            <a:spAutoFit/>
          </a:bodyPr>
          <a:lstStyle/>
          <a:p>
            <a:pPr algn="ctr">
              <a:lnSpc>
                <a:spcPct val="150000"/>
              </a:lnSpc>
            </a:pPr>
            <a:r>
              <a:rPr lang="lv-LV" sz="6600" dirty="0">
                <a:solidFill>
                  <a:srgbClr val="0070C0"/>
                </a:solidFill>
                <a:latin typeface="Times New Roman" panose="02020603050405020304" pitchFamily="18" charset="0"/>
                <a:cs typeface="Times New Roman" panose="02020603050405020304" pitchFamily="18" charset="0"/>
              </a:rPr>
              <a:t>Kas ir pētījumi digitālajā mārketingā un kāpēc tie ir svarīgi?</a:t>
            </a:r>
          </a:p>
          <a:p>
            <a:endParaRPr lang="lv-LV" sz="4400" b="1" dirty="0">
              <a:solidFill>
                <a:srgbClr val="0DA9D3"/>
              </a:solidFill>
            </a:endParaRPr>
          </a:p>
        </p:txBody>
      </p:sp>
    </p:spTree>
    <p:extLst>
      <p:ext uri="{BB962C8B-B14F-4D97-AF65-F5344CB8AC3E}">
        <p14:creationId xmlns:p14="http://schemas.microsoft.com/office/powerpoint/2010/main" val="185249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B6F15528-21DE-4FAA-801E-634DDDAF4B2B}" type="slidenum">
              <a:rPr lang="en-LV" smtClean="0"/>
              <a:pPr/>
              <a:t>7</a:t>
            </a:fld>
            <a:endParaRPr lang="en-LV" dirty="0"/>
          </a:p>
        </p:txBody>
      </p:sp>
      <p:sp>
        <p:nvSpPr>
          <p:cNvPr id="4" name="Slide Number Placeholder 2">
            <a:extLst>
              <a:ext uri="{FF2B5EF4-FFF2-40B4-BE49-F238E27FC236}">
                <a16:creationId xmlns:a16="http://schemas.microsoft.com/office/drawing/2014/main" id="{1D537F80-1A1D-9D16-3613-F35010130B21}"/>
              </a:ext>
            </a:extLst>
          </p:cNvPr>
          <p:cNvSpPr txBox="1">
            <a:spLocks/>
          </p:cNvSpPr>
          <p:nvPr/>
        </p:nvSpPr>
        <p:spPr>
          <a:xfrm>
            <a:off x="13938250" y="10517696"/>
            <a:ext cx="4623943" cy="565467"/>
          </a:xfrm>
          <a:prstGeom prst="rect">
            <a:avLst/>
          </a:prstGeom>
        </p:spPr>
        <p:txBody>
          <a:bodyPr vert="horz" lIns="0" tIns="0" rIns="0" bIns="0" rtlCol="0" anchor="ctr"/>
          <a:lstStyle>
            <a:defPPr>
              <a:defRPr lang="lv-LV"/>
            </a:defPPr>
            <a:lvl1pPr marL="0" algn="r" defTabSz="914400" rtl="0" eaLnBrk="1" latinLnBrk="0" hangingPunct="1">
              <a:defRPr sz="1600" kern="1200">
                <a:solidFill>
                  <a:srgbClr val="20386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LV" smtClean="0"/>
              <a:pPr/>
              <a:t>7</a:t>
            </a:fld>
            <a:endParaRPr lang="en-LV" dirty="0"/>
          </a:p>
        </p:txBody>
      </p:sp>
      <p:sp>
        <p:nvSpPr>
          <p:cNvPr id="5" name="Rectangle 4"/>
          <p:cNvSpPr/>
          <p:nvPr/>
        </p:nvSpPr>
        <p:spPr>
          <a:xfrm>
            <a:off x="1974850" y="1768475"/>
            <a:ext cx="15621000" cy="7571303"/>
          </a:xfrm>
          <a:prstGeom prst="rect">
            <a:avLst/>
          </a:prstGeom>
        </p:spPr>
        <p:txBody>
          <a:bodyPr wrap="square">
            <a:spAutoFit/>
          </a:bodyPr>
          <a:lstStyle/>
          <a:p>
            <a:r>
              <a:rPr lang="lv-LV" sz="5400" b="1" dirty="0">
                <a:solidFill>
                  <a:srgbClr val="0070C0"/>
                </a:solidFill>
                <a:latin typeface="Times New Roman" panose="02020603050405020304" pitchFamily="18" charset="0"/>
                <a:cs typeface="Times New Roman" panose="02020603050405020304" pitchFamily="18" charset="0"/>
              </a:rPr>
              <a:t>Tirgus izpēte ir būtiska digitālā mārketinga stratēģiju sastāvdaļa.</a:t>
            </a:r>
          </a:p>
          <a:p>
            <a:endParaRPr lang="lv-LV" sz="5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lv-LV" sz="5400" dirty="0">
                <a:latin typeface="Times New Roman" panose="02020603050405020304" pitchFamily="18" charset="0"/>
                <a:cs typeface="Times New Roman" panose="02020603050405020304" pitchFamily="18" charset="0"/>
              </a:rPr>
              <a:t>Tirgus izpēte digitālajā mārketingā sniedz nenovērtējamas atziņas, kas palīdz organizācijām </a:t>
            </a:r>
            <a:r>
              <a:rPr lang="lv-LV" sz="5400" i="1" dirty="0">
                <a:solidFill>
                  <a:schemeClr val="accent1">
                    <a:lumMod val="75000"/>
                  </a:schemeClr>
                </a:solidFill>
                <a:latin typeface="Times New Roman" panose="02020603050405020304" pitchFamily="18" charset="0"/>
                <a:cs typeface="Times New Roman" panose="02020603050405020304" pitchFamily="18" charset="0"/>
              </a:rPr>
              <a:t>izprast savu mērķauditoriju, noteikt tendences un pieņemt pamatotus lēmumus.</a:t>
            </a:r>
            <a:endParaRPr lang="lv-LV" sz="5400" i="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52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EEA57A-62B1-F74C-B461-1BD839311FE3}" type="slidenum">
              <a:rPr lang="en-LV" smtClean="0"/>
              <a:pPr/>
              <a:t>8</a:t>
            </a:fld>
            <a:endParaRPr lang="en-LV" dirty="0"/>
          </a:p>
        </p:txBody>
      </p:sp>
      <p:sp>
        <p:nvSpPr>
          <p:cNvPr id="5" name="Rectangle 4"/>
          <p:cNvSpPr/>
          <p:nvPr/>
        </p:nvSpPr>
        <p:spPr>
          <a:xfrm>
            <a:off x="11728450" y="1950562"/>
            <a:ext cx="6629400" cy="6740307"/>
          </a:xfrm>
          <a:prstGeom prst="rect">
            <a:avLst/>
          </a:prstGeom>
        </p:spPr>
        <p:txBody>
          <a:bodyPr wrap="square">
            <a:spAutoFit/>
          </a:bodyPr>
          <a:lstStyle/>
          <a:p>
            <a:pPr marL="571500" indent="-571500">
              <a:buFont typeface="Arial" panose="020B0604020202020204" pitchFamily="34" charset="0"/>
              <a:buChar char="•"/>
            </a:pPr>
            <a:r>
              <a:rPr lang="lv-LV" sz="4800" dirty="0">
                <a:latin typeface="Times New Roman" panose="02020603050405020304" pitchFamily="18" charset="0"/>
                <a:cs typeface="Times New Roman" panose="02020603050405020304" pitchFamily="18" charset="0"/>
              </a:rPr>
              <a:t>Tam ir izšķiroša nozīme </a:t>
            </a:r>
            <a:r>
              <a:rPr lang="lv-LV" sz="4800" u="sng" dirty="0">
                <a:solidFill>
                  <a:schemeClr val="accent1">
                    <a:lumMod val="75000"/>
                  </a:schemeClr>
                </a:solidFill>
                <a:latin typeface="Times New Roman" panose="02020603050405020304" pitchFamily="18" charset="0"/>
                <a:cs typeface="Times New Roman" panose="02020603050405020304" pitchFamily="18" charset="0"/>
              </a:rPr>
              <a:t>digitālā mārketinga stratēģiju </a:t>
            </a:r>
            <a:r>
              <a:rPr lang="lv-LV" sz="4800" dirty="0">
                <a:latin typeface="Times New Roman" panose="02020603050405020304" pitchFamily="18" charset="0"/>
                <a:cs typeface="Times New Roman" panose="02020603050405020304" pitchFamily="18" charset="0"/>
              </a:rPr>
              <a:t>veidošanā. </a:t>
            </a:r>
          </a:p>
          <a:p>
            <a:pPr marL="571500" indent="-571500">
              <a:buFont typeface="Arial" panose="020B0604020202020204" pitchFamily="34" charset="0"/>
              <a:buChar char="•"/>
            </a:pPr>
            <a:r>
              <a:rPr lang="lv-LV" sz="4800" dirty="0">
                <a:latin typeface="Times New Roman" panose="02020603050405020304" pitchFamily="18" charset="0"/>
                <a:cs typeface="Times New Roman" panose="02020603050405020304" pitchFamily="18" charset="0"/>
              </a:rPr>
              <a:t>Tirgus izpēte digitālajā mārketingā palīdz uzņēmumiem izprast savus </a:t>
            </a:r>
            <a:r>
              <a:rPr lang="lv-LV" sz="4800" u="sng" dirty="0">
                <a:solidFill>
                  <a:schemeClr val="accent1">
                    <a:lumMod val="75000"/>
                  </a:schemeClr>
                </a:solidFill>
                <a:latin typeface="Times New Roman" panose="02020603050405020304" pitchFamily="18" charset="0"/>
                <a:cs typeface="Times New Roman" panose="02020603050405020304" pitchFamily="18" charset="0"/>
              </a:rPr>
              <a:t>klientus, viņu vēlmes un uzvedību interneta vidē.</a:t>
            </a:r>
            <a:endParaRPr lang="lv-LV" sz="4000" u="sng"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Organisation identifying trends using market research in digital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1988027"/>
            <a:ext cx="10147909" cy="761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4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157" y="1539875"/>
            <a:ext cx="17339786" cy="8646395"/>
          </a:xfrm>
        </p:spPr>
        <p:txBody>
          <a:bodyPr/>
          <a:lstStyle/>
          <a:p>
            <a:r>
              <a:rPr lang="lv-LV" dirty="0">
                <a:latin typeface="Times New Roman" panose="02020603050405020304" pitchFamily="18" charset="0"/>
                <a:cs typeface="Times New Roman" panose="02020603050405020304" pitchFamily="18" charset="0"/>
              </a:rPr>
              <a:t>Analizējot tirgus izpētes datus, organizācijas var </a:t>
            </a:r>
            <a:r>
              <a:rPr lang="lv-LV" u="sng" dirty="0">
                <a:solidFill>
                  <a:schemeClr val="accent1">
                    <a:lumMod val="75000"/>
                  </a:schemeClr>
                </a:solidFill>
                <a:latin typeface="Times New Roman" panose="02020603050405020304" pitchFamily="18" charset="0"/>
                <a:cs typeface="Times New Roman" panose="02020603050405020304" pitchFamily="18" charset="0"/>
              </a:rPr>
              <a:t>identificēt iespējas</a:t>
            </a:r>
            <a:r>
              <a:rPr lang="lv-LV" dirty="0">
                <a:latin typeface="Times New Roman" panose="02020603050405020304" pitchFamily="18" charset="0"/>
                <a:cs typeface="Times New Roman" panose="02020603050405020304" pitchFamily="18" charset="0"/>
              </a:rPr>
              <a:t>, mērķēt uz </a:t>
            </a:r>
            <a:r>
              <a:rPr lang="lv-LV" u="sng" dirty="0">
                <a:solidFill>
                  <a:schemeClr val="accent1">
                    <a:lumMod val="75000"/>
                  </a:schemeClr>
                </a:solidFill>
                <a:latin typeface="Times New Roman" panose="02020603050405020304" pitchFamily="18" charset="0"/>
                <a:cs typeface="Times New Roman" panose="02020603050405020304" pitchFamily="18" charset="0"/>
              </a:rPr>
              <a:t>pareizo auditoriju un radīt atbilstošu saturu</a:t>
            </a:r>
            <a:r>
              <a:rPr lang="lv-LV" dirty="0">
                <a:latin typeface="Times New Roman" panose="02020603050405020304" pitchFamily="18" charset="0"/>
                <a:cs typeface="Times New Roman" panose="02020603050405020304" pitchFamily="18" charset="0"/>
              </a:rPr>
              <a:t>, kas atsaucas potenciālo klientu acīs</a:t>
            </a:r>
            <a:r>
              <a:rPr lang="lv-LV" dirty="0" smtClean="0">
                <a:latin typeface="Times New Roman" panose="02020603050405020304" pitchFamily="18" charset="0"/>
                <a:cs typeface="Times New Roman" panose="02020603050405020304" pitchFamily="18" charset="0"/>
              </a:rPr>
              <a:t>.</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Turklāt tirgus izpēte digitālajā mārketingā palīdz organizācijām </a:t>
            </a:r>
            <a:r>
              <a:rPr lang="lv-LV" u="sng" dirty="0">
                <a:solidFill>
                  <a:schemeClr val="accent1">
                    <a:lumMod val="75000"/>
                  </a:schemeClr>
                </a:solidFill>
                <a:latin typeface="Times New Roman" panose="02020603050405020304" pitchFamily="18" charset="0"/>
                <a:cs typeface="Times New Roman" panose="02020603050405020304" pitchFamily="18" charset="0"/>
              </a:rPr>
              <a:t>būt priekšā konkurentiem, nosakot nozares tendences, tehnoloģiju attīstību un patērētāju vēlmes</a:t>
            </a:r>
            <a:r>
              <a:rPr lang="lv-LV" u="sng" dirty="0" smtClean="0">
                <a:solidFill>
                  <a:schemeClr val="accent1">
                    <a:lumMod val="75000"/>
                  </a:schemeClr>
                </a:solidFill>
                <a:latin typeface="Times New Roman" panose="02020603050405020304" pitchFamily="18" charset="0"/>
                <a:cs typeface="Times New Roman" panose="02020603050405020304" pitchFamily="18" charset="0"/>
              </a:rPr>
              <a:t>.</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Tas sniedz ieskatu </a:t>
            </a:r>
            <a:r>
              <a:rPr lang="lv-LV" u="sng" dirty="0">
                <a:solidFill>
                  <a:schemeClr val="accent1">
                    <a:lumMod val="75000"/>
                  </a:schemeClr>
                </a:solidFill>
                <a:latin typeface="Times New Roman" panose="02020603050405020304" pitchFamily="18" charset="0"/>
                <a:cs typeface="Times New Roman" panose="02020603050405020304" pitchFamily="18" charset="0"/>
              </a:rPr>
              <a:t>patērētāju noskaņojumā </a:t>
            </a:r>
            <a:r>
              <a:rPr lang="lv-LV" dirty="0">
                <a:latin typeface="Times New Roman" panose="02020603050405020304" pitchFamily="18" charset="0"/>
                <a:cs typeface="Times New Roman" panose="02020603050405020304" pitchFamily="18" charset="0"/>
              </a:rPr>
              <a:t>un ļauj organizācijām attiecīgi pielāgot savus mārketinga centienus.</a:t>
            </a:r>
            <a:endParaRPr lang="lv-LV"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8EEA57A-62B1-F74C-B461-1BD839311FE3}" type="slidenum">
              <a:rPr lang="en-LV" smtClean="0"/>
              <a:pPr/>
              <a:t>9</a:t>
            </a:fld>
            <a:endParaRPr lang="en-LV" dirty="0"/>
          </a:p>
        </p:txBody>
      </p:sp>
    </p:spTree>
    <p:extLst>
      <p:ext uri="{BB962C8B-B14F-4D97-AF65-F5344CB8AC3E}">
        <p14:creationId xmlns:p14="http://schemas.microsoft.com/office/powerpoint/2010/main" val="896930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27929</TotalTime>
  <Words>2762</Words>
  <Application>Microsoft Office PowerPoint</Application>
  <PresentationFormat>Custom</PresentationFormat>
  <Paragraphs>307</Paragraphs>
  <Slides>57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Arial MT</vt:lpstr>
      <vt:lpstr>Bookman Old Style</vt:lpstr>
      <vt:lpstr>Calibri</vt:lpstr>
      <vt:lpstr>Calibri Light</vt:lpstr>
      <vt:lpstr>Times New Roman</vt:lpstr>
      <vt:lpstr>widescreen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Kā tirgus izpēte ietekmē digitālā mārketinga lēmumus</vt:lpstr>
      <vt:lpstr>Kā izskatās pētījumi digitālajā mārketingā?</vt:lpstr>
      <vt:lpstr>PowerPoint Presentation</vt:lpstr>
      <vt:lpstr>Digitālā mārketinga pētījumu process</vt:lpstr>
      <vt:lpstr>Pētījumu process</vt:lpstr>
      <vt:lpstr>PowerPoint Presentation</vt:lpstr>
      <vt:lpstr>1.Digitālā mārketinga pētījuma mērķu noteikšana</vt:lpstr>
      <vt:lpstr>2.Pareizu digitālā mārketinga pētījumu metožu izvēle.</vt:lpstr>
      <vt:lpstr>2.1 PESTE</vt:lpstr>
      <vt:lpstr>2.2 SVID</vt:lpstr>
      <vt:lpstr>2.3 Pētījumu veidi</vt:lpstr>
      <vt:lpstr>2.3 Pētījumu veidi</vt:lpstr>
      <vt:lpstr>2.3 Pētījumu veidi</vt:lpstr>
      <vt:lpstr>2.3 Pētījumu veidi</vt:lpstr>
      <vt:lpstr>Dažādi pētījumu veidi un analīzes metodes</vt:lpstr>
      <vt:lpstr>Dažādi pētījumu veidi un analīzes metodes</vt:lpstr>
      <vt:lpstr>1. Lietotāju izpēte</vt:lpstr>
      <vt:lpstr>1. Lietotāju izpēte</vt:lpstr>
      <vt:lpstr>1. Lietotāju izpēte</vt:lpstr>
      <vt:lpstr>1. Lietotāju izpēte</vt:lpstr>
      <vt:lpstr>2. Konkurentu izpēte</vt:lpstr>
      <vt:lpstr>2. Konkurentu izpēte</vt:lpstr>
      <vt:lpstr>2. Konkurentu izpēte</vt:lpstr>
      <vt:lpstr>2. Konkurentu izpēte</vt:lpstr>
      <vt:lpstr>2.1. Analizējiet to organiskās meklēšanas redzamību</vt:lpstr>
      <vt:lpstr>turp. Jūs vēlaties noskaidrot viņu:</vt:lpstr>
      <vt:lpstr>2.2. Analizējiet viņu apmaksātās meklēšanas kampaņas</vt:lpstr>
      <vt:lpstr>2.2. Analizējiet viņu apmaksātās meklēšanas kampaņas</vt:lpstr>
      <vt:lpstr>Ko vēlaties uzzināt:</vt:lpstr>
      <vt:lpstr>Identificēt platformas, kuras tās izmanto reklāmu palaišanai. </vt:lpstr>
      <vt:lpstr>PowerPoint Presentation</vt:lpstr>
      <vt:lpstr>PowerPoint Presentation</vt:lpstr>
      <vt:lpstr>2.3. Izpētiet viņu tīmekļa vietni (website)</vt:lpstr>
      <vt:lpstr>2.3. Izpētiet viņu tīmekļa vietni</vt:lpstr>
      <vt:lpstr>2.4 Izpētiet viņu sociālo mediju kanālus</vt:lpstr>
      <vt:lpstr>2.5 Izmanto sistēmu turpmākai analīzei</vt:lpstr>
      <vt:lpstr>Klientu dzīves cikla mārketinga pieskārienu punktu kopsavilkums mazumtirgotājam</vt:lpstr>
      <vt:lpstr>Jautājumi</vt:lpstr>
      <vt:lpstr>Kādi ir daži digitālā mārketinga pētījumu mērķi?</vt:lpstr>
      <vt:lpstr>Kādi ir populārākie digitālā mārketinga objekti?</vt:lpstr>
      <vt:lpstr>Kāpēc konkurentu analīze veicina uzņēmuma panākumus?</vt:lpstr>
      <vt:lpstr>Kāda ir atšķirība starp maksas meklēšanu un organisko meklēšanu?</vt:lpstr>
      <vt:lpstr>Kā sociālos medijus var izmantot konkurentu pētījumos digitālajā mārketingā?</vt:lpstr>
      <vt:lpstr>Kā satura mārketingu var izmantot pētījumos digitālajā mārketingā un kāpēc tas ir svarīgs?</vt:lpstr>
      <vt:lpstr>Kāda ir mobilās optimizācijas nozīme digitālajā mārketingā?</vt:lpstr>
      <vt:lpstr>Kā e-pasta mārketings iekļaujas kopējā digitālā mārketinga stratēģijā?</vt:lpstr>
      <vt:lpstr>Kāda ir mērķēšanas nozīme digitālajā mārketingā?</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TSI_prezentācija_zila</dc:title>
  <dc:creator>Inese Romaņeca</dc:creator>
  <cp:lastModifiedBy>Veronika Siliņeviča</cp:lastModifiedBy>
  <cp:revision>589</cp:revision>
  <cp:lastPrinted>2023-11-03T09:41:22Z</cp:lastPrinted>
  <dcterms:created xsi:type="dcterms:W3CDTF">2023-02-06T15:27:12Z</dcterms:created>
  <dcterms:modified xsi:type="dcterms:W3CDTF">2024-09-11T18:06:01Z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2022-06-13T00:00:00Z</vt:filetime>
  </property>
  <property fmtid="{D5CDD505-2E9C-101B-9397-08002B2CF9AE}" pid="3" name="Creator">
    <vt:lpwstr>Adobe Illustrator 26.0 (Macintosh)</vt:lpwstr>
  </property>
  <property fmtid="{D5CDD505-2E9C-101B-9397-08002B2CF9AE}" pid="4" name="LastSaved">
    <vt:filetime>2023-02-06T00:00:00Z</vt:filetime>
  </property>
  <property fmtid="{D5CDD505-2E9C-101B-9397-08002B2CF9AE}" pid="5" name="NXPowerLiteLastOptimized">
    <vt:lpwstr>9621645</vt:lpwstr>
  </property>
  <property fmtid="{D5CDD505-2E9C-101B-9397-08002B2CF9AE}" pid="6" name="NXPowerLiteSettings">
    <vt:lpwstr>F7000400038000</vt:lpwstr>
  </property>
  <property fmtid="{D5CDD505-2E9C-101B-9397-08002B2CF9AE}" pid="7" name="NXPowerLiteVersion">
    <vt:lpwstr>S9.2.0</vt:lpwstr>
  </property>
  <property fmtid="{D5CDD505-2E9C-101B-9397-08002B2CF9AE}" pid="8" name="Producer">
    <vt:lpwstr>Adobe PDF library 16.03</vt:lpwstr>
  </property>
</Properties>
</file>