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702" r:id="rId1"/>
  </p:sldMasterIdLst>
  <p:notesMasterIdLst>
    <p:notesMasterId r:id="rId27"/>
  </p:notesMasterIdLst>
  <p:handoutMasterIdLst>
    <p:handoutMasterId r:id="rId28"/>
  </p:handoutMasterIdLst>
  <p:sldIdLst>
    <p:sldId id="260" r:id="rId2"/>
    <p:sldId id="329" r:id="rId3"/>
    <p:sldId id="415" r:id="rId4"/>
    <p:sldId id="394" r:id="rId5"/>
    <p:sldId id="428" r:id="rId6"/>
    <p:sldId id="416" r:id="rId7"/>
    <p:sldId id="418" r:id="rId8"/>
    <p:sldId id="426" r:id="rId9"/>
    <p:sldId id="393" r:id="rId10"/>
    <p:sldId id="408" r:id="rId11"/>
    <p:sldId id="407" r:id="rId12"/>
    <p:sldId id="419" r:id="rId13"/>
    <p:sldId id="398" r:id="rId14"/>
    <p:sldId id="420" r:id="rId15"/>
    <p:sldId id="395" r:id="rId16"/>
    <p:sldId id="410" r:id="rId17"/>
    <p:sldId id="399" r:id="rId18"/>
    <p:sldId id="403" r:id="rId19"/>
    <p:sldId id="401" r:id="rId20"/>
    <p:sldId id="404" r:id="rId21"/>
    <p:sldId id="427" r:id="rId22"/>
    <p:sldId id="421" r:id="rId23"/>
    <p:sldId id="422" r:id="rId24"/>
    <p:sldId id="411" r:id="rId25"/>
    <p:sldId id="412" r:id="rId26"/>
  </p:sldIdLst>
  <p:sldSz cx="9144000" cy="6858000" type="screen4x3"/>
  <p:notesSz cx="6881813" cy="9296400"/>
  <p:defaultTextStyle>
    <a:defPPr>
      <a:defRPr lang="en-US"/>
    </a:defPPr>
    <a:lvl1pPr algn="l" rtl="0" eaLnBrk="0" fontAlgn="base" hangingPunct="0">
      <a:spcBef>
        <a:spcPct val="0"/>
      </a:spcBef>
      <a:spcAft>
        <a:spcPct val="0"/>
      </a:spcAft>
      <a:defRPr sz="2400" kern="1200">
        <a:solidFill>
          <a:schemeClr val="tx1"/>
        </a:solidFill>
        <a:latin typeface="Times New Roman" pitchFamily="18" charset="0"/>
        <a:ea typeface="ＭＳ Ｐゴシック" pitchFamily="34" charset="-128"/>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ＭＳ Ｐゴシック" pitchFamily="34" charset="-128"/>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ＭＳ Ｐゴシック" pitchFamily="34" charset="-128"/>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ＭＳ Ｐゴシック" pitchFamily="34" charset="-128"/>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ＭＳ Ｐゴシック" pitchFamily="34" charset="-128"/>
        <a:cs typeface="+mn-cs"/>
      </a:defRPr>
    </a:lvl5pPr>
    <a:lvl6pPr marL="2286000" algn="l" defTabSz="914400" rtl="0" eaLnBrk="1" latinLnBrk="0" hangingPunct="1">
      <a:defRPr sz="2400" kern="1200">
        <a:solidFill>
          <a:schemeClr val="tx1"/>
        </a:solidFill>
        <a:latin typeface="Times New Roman" pitchFamily="18" charset="0"/>
        <a:ea typeface="ＭＳ Ｐゴシック" pitchFamily="34" charset="-128"/>
        <a:cs typeface="+mn-cs"/>
      </a:defRPr>
    </a:lvl6pPr>
    <a:lvl7pPr marL="2743200" algn="l" defTabSz="914400" rtl="0" eaLnBrk="1" latinLnBrk="0" hangingPunct="1">
      <a:defRPr sz="2400" kern="1200">
        <a:solidFill>
          <a:schemeClr val="tx1"/>
        </a:solidFill>
        <a:latin typeface="Times New Roman" pitchFamily="18" charset="0"/>
        <a:ea typeface="ＭＳ Ｐゴシック" pitchFamily="34" charset="-128"/>
        <a:cs typeface="+mn-cs"/>
      </a:defRPr>
    </a:lvl7pPr>
    <a:lvl8pPr marL="3200400" algn="l" defTabSz="914400" rtl="0" eaLnBrk="1" latinLnBrk="0" hangingPunct="1">
      <a:defRPr sz="2400" kern="1200">
        <a:solidFill>
          <a:schemeClr val="tx1"/>
        </a:solidFill>
        <a:latin typeface="Times New Roman" pitchFamily="18" charset="0"/>
        <a:ea typeface="ＭＳ Ｐゴシック" pitchFamily="34" charset="-128"/>
        <a:cs typeface="+mn-cs"/>
      </a:defRPr>
    </a:lvl8pPr>
    <a:lvl9pPr marL="3657600" algn="l" defTabSz="914400" rtl="0" eaLnBrk="1" latinLnBrk="0" hangingPunct="1">
      <a:defRPr sz="2400" kern="1200">
        <a:solidFill>
          <a:schemeClr val="tx1"/>
        </a:solidFill>
        <a:latin typeface="Times New Roman" pitchFamily="18" charset="0"/>
        <a:ea typeface="ＭＳ Ｐゴシック"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16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66CC"/>
    <a:srgbClr val="0066CC"/>
    <a:srgbClr val="0033CC"/>
    <a:srgbClr val="FF0066"/>
    <a:srgbClr val="0066FF"/>
    <a:srgbClr val="3333FF"/>
    <a:srgbClr val="003399"/>
    <a:srgbClr val="0066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3360" autoAdjust="0"/>
    <p:restoredTop sz="82722" autoAdjust="0"/>
  </p:normalViewPr>
  <p:slideViewPr>
    <p:cSldViewPr snapToGrid="0">
      <p:cViewPr varScale="1">
        <p:scale>
          <a:sx n="60" d="100"/>
          <a:sy n="60" d="100"/>
        </p:scale>
        <p:origin x="1776" y="78"/>
      </p:cViewPr>
      <p:guideLst>
        <p:guide orient="horz" pos="2160"/>
        <p:guide pos="2880"/>
      </p:guideLst>
    </p:cSldViewPr>
  </p:slideViewPr>
  <p:outlineViewPr>
    <p:cViewPr>
      <p:scale>
        <a:sx n="66" d="100"/>
        <a:sy n="66" d="100"/>
      </p:scale>
      <p:origin x="0" y="0"/>
    </p:cViewPr>
    <p:sldLst>
      <p:sld r:id="rId1" collapse="1"/>
    </p:sldLst>
  </p:outlineViewPr>
  <p:notesTextViewPr>
    <p:cViewPr>
      <p:scale>
        <a:sx n="75" d="100"/>
        <a:sy n="75" d="100"/>
      </p:scale>
      <p:origin x="0" y="0"/>
    </p:cViewPr>
  </p:notesTextViewPr>
  <p:sorterViewPr>
    <p:cViewPr varScale="1">
      <p:scale>
        <a:sx n="1" d="1"/>
        <a:sy n="1" d="1"/>
      </p:scale>
      <p:origin x="0" y="-2796"/>
    </p:cViewPr>
  </p:sorterViewPr>
  <p:notesViewPr>
    <p:cSldViewPr snapToGrid="0">
      <p:cViewPr varScale="1">
        <p:scale>
          <a:sx n="54" d="100"/>
          <a:sy n="54" d="100"/>
        </p:scale>
        <p:origin x="-1770" y="-102"/>
      </p:cViewPr>
      <p:guideLst>
        <p:guide orient="horz" pos="2928"/>
        <p:guide pos="2168"/>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37"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 Id="rId8" Type="http://schemas.openxmlformats.org/officeDocument/2006/relationships/slide" Target="slides/slide7.xml"/></Relationships>
</file>

<file path=ppt/_rels/viewProps.xml.rels><?xml version="1.0" encoding="UTF-8" standalone="yes"?>
<Relationships xmlns="http://schemas.openxmlformats.org/package/2006/relationships"><Relationship Id="rId1" Type="http://schemas.openxmlformats.org/officeDocument/2006/relationships/slide" Target="slides/slide1.xm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60ED259-D7B8-46AA-8B6B-413827758CF3}" type="doc">
      <dgm:prSet loTypeId="urn:microsoft.com/office/officeart/2005/8/layout/target3" loCatId="list" qsTypeId="urn:microsoft.com/office/officeart/2005/8/quickstyle/simple1" qsCatId="simple" csTypeId="urn:microsoft.com/office/officeart/2005/8/colors/colorful1" csCatId="colorful" phldr="1"/>
      <dgm:spPr/>
      <dgm:t>
        <a:bodyPr/>
        <a:lstStyle/>
        <a:p>
          <a:endParaRPr lang="en-US"/>
        </a:p>
      </dgm:t>
    </dgm:pt>
    <dgm:pt modelId="{FF245036-3BC4-4E60-B409-B6EC736F04C2}">
      <dgm:prSet phldrT="[Text]"/>
      <dgm:spPr/>
      <dgm:t>
        <a:bodyPr/>
        <a:lstStyle/>
        <a:p>
          <a:r>
            <a:rPr lang="en-US" dirty="0"/>
            <a:t>Build a </a:t>
          </a:r>
          <a:r>
            <a:rPr lang="en-US" b="1" dirty="0"/>
            <a:t>creative work environment </a:t>
          </a:r>
        </a:p>
      </dgm:t>
    </dgm:pt>
    <dgm:pt modelId="{247A34F7-19C5-46D5-BA4E-F7E7D5E26516}" type="parTrans" cxnId="{59B96FCF-BDE9-4D9A-AA73-FE3E9CE5FE8C}">
      <dgm:prSet/>
      <dgm:spPr/>
      <dgm:t>
        <a:bodyPr/>
        <a:lstStyle/>
        <a:p>
          <a:endParaRPr lang="en-US"/>
        </a:p>
      </dgm:t>
    </dgm:pt>
    <dgm:pt modelId="{BA24EF3B-A341-4B61-AACF-179AE52310E3}" type="sibTrans" cxnId="{59B96FCF-BDE9-4D9A-AA73-FE3E9CE5FE8C}">
      <dgm:prSet/>
      <dgm:spPr/>
      <dgm:t>
        <a:bodyPr/>
        <a:lstStyle/>
        <a:p>
          <a:endParaRPr lang="en-US"/>
        </a:p>
      </dgm:t>
    </dgm:pt>
    <dgm:pt modelId="{5FEAEF04-3982-477D-A983-B93A9F9CDE20}">
      <dgm:prSet phldrT="[Text]"/>
      <dgm:spPr/>
      <dgm:t>
        <a:bodyPr/>
        <a:lstStyle/>
        <a:p>
          <a:r>
            <a:rPr lang="en-GB" dirty="0"/>
            <a:t>Use </a:t>
          </a:r>
          <a:r>
            <a:rPr lang="en-GB" b="1" dirty="0"/>
            <a:t>experiential approach </a:t>
          </a:r>
          <a:r>
            <a:rPr lang="en-GB" dirty="0"/>
            <a:t>to manage innovation during discontinuous change</a:t>
          </a:r>
          <a:endParaRPr lang="en-US" dirty="0"/>
        </a:p>
      </dgm:t>
    </dgm:pt>
    <dgm:pt modelId="{7128B168-E5FD-4098-9D1A-5A234FBE7E55}" type="parTrans" cxnId="{9CE45277-A610-4C02-99C1-6CEF3CFB4652}">
      <dgm:prSet/>
      <dgm:spPr/>
      <dgm:t>
        <a:bodyPr/>
        <a:lstStyle/>
        <a:p>
          <a:endParaRPr lang="en-US"/>
        </a:p>
      </dgm:t>
    </dgm:pt>
    <dgm:pt modelId="{35F10BFC-4088-4E77-8FD8-B173CE466CA0}" type="sibTrans" cxnId="{9CE45277-A610-4C02-99C1-6CEF3CFB4652}">
      <dgm:prSet/>
      <dgm:spPr/>
      <dgm:t>
        <a:bodyPr/>
        <a:lstStyle/>
        <a:p>
          <a:endParaRPr lang="en-US"/>
        </a:p>
      </dgm:t>
    </dgm:pt>
    <dgm:pt modelId="{00F504B2-C2FB-4BC9-B787-871A8C872425}">
      <dgm:prSet phldrT="[Text]"/>
      <dgm:spPr/>
      <dgm:t>
        <a:bodyPr/>
        <a:lstStyle/>
        <a:p>
          <a:r>
            <a:rPr lang="en-GB" dirty="0"/>
            <a:t>Use </a:t>
          </a:r>
          <a:r>
            <a:rPr lang="en-GB" b="1" dirty="0"/>
            <a:t>compression approach </a:t>
          </a:r>
          <a:r>
            <a:rPr lang="en-GB" dirty="0"/>
            <a:t>to manage innovation during incremental change</a:t>
          </a:r>
          <a:endParaRPr lang="en-US" dirty="0"/>
        </a:p>
      </dgm:t>
    </dgm:pt>
    <dgm:pt modelId="{ABDC30F2-D67D-4667-8647-21270478FE25}" type="parTrans" cxnId="{EE9946E0-0A3C-47BF-B3D8-8AA7B5C15BB5}">
      <dgm:prSet/>
      <dgm:spPr/>
      <dgm:t>
        <a:bodyPr/>
        <a:lstStyle/>
        <a:p>
          <a:endParaRPr lang="en-US"/>
        </a:p>
      </dgm:t>
    </dgm:pt>
    <dgm:pt modelId="{A5B18D8B-59FE-4F8C-94A3-917812D5E70D}" type="sibTrans" cxnId="{EE9946E0-0A3C-47BF-B3D8-8AA7B5C15BB5}">
      <dgm:prSet/>
      <dgm:spPr/>
      <dgm:t>
        <a:bodyPr/>
        <a:lstStyle/>
        <a:p>
          <a:endParaRPr lang="en-US"/>
        </a:p>
      </dgm:t>
    </dgm:pt>
    <dgm:pt modelId="{58FDB5CF-B935-4922-8387-23C6000B1B3C}" type="pres">
      <dgm:prSet presAssocID="{E60ED259-D7B8-46AA-8B6B-413827758CF3}" presName="Name0" presStyleCnt="0">
        <dgm:presLayoutVars>
          <dgm:chMax val="7"/>
          <dgm:dir/>
          <dgm:animLvl val="lvl"/>
          <dgm:resizeHandles val="exact"/>
        </dgm:presLayoutVars>
      </dgm:prSet>
      <dgm:spPr/>
      <dgm:t>
        <a:bodyPr/>
        <a:lstStyle/>
        <a:p>
          <a:endParaRPr lang="en-US"/>
        </a:p>
      </dgm:t>
    </dgm:pt>
    <dgm:pt modelId="{F37AC9D0-BE27-4294-A024-55D3FE520D65}" type="pres">
      <dgm:prSet presAssocID="{FF245036-3BC4-4E60-B409-B6EC736F04C2}" presName="circle1" presStyleLbl="node1" presStyleIdx="0" presStyleCnt="3"/>
      <dgm:spPr/>
    </dgm:pt>
    <dgm:pt modelId="{34E1D9EF-4FB9-474D-B203-F2A7E0B9EE00}" type="pres">
      <dgm:prSet presAssocID="{FF245036-3BC4-4E60-B409-B6EC736F04C2}" presName="space" presStyleCnt="0"/>
      <dgm:spPr/>
    </dgm:pt>
    <dgm:pt modelId="{1A1C6208-3C9B-41DD-B9A7-A7E6B9F8C68A}" type="pres">
      <dgm:prSet presAssocID="{FF245036-3BC4-4E60-B409-B6EC736F04C2}" presName="rect1" presStyleLbl="alignAcc1" presStyleIdx="0" presStyleCnt="3"/>
      <dgm:spPr/>
      <dgm:t>
        <a:bodyPr/>
        <a:lstStyle/>
        <a:p>
          <a:endParaRPr lang="en-US"/>
        </a:p>
      </dgm:t>
    </dgm:pt>
    <dgm:pt modelId="{5D73E499-AEB6-4DA4-B46B-CE14DF2CFC7B}" type="pres">
      <dgm:prSet presAssocID="{5FEAEF04-3982-477D-A983-B93A9F9CDE20}" presName="vertSpace2" presStyleLbl="node1" presStyleIdx="0" presStyleCnt="3"/>
      <dgm:spPr/>
    </dgm:pt>
    <dgm:pt modelId="{FF83EFBE-22E6-46AB-9342-6E600B5D6D17}" type="pres">
      <dgm:prSet presAssocID="{5FEAEF04-3982-477D-A983-B93A9F9CDE20}" presName="circle2" presStyleLbl="node1" presStyleIdx="1" presStyleCnt="3"/>
      <dgm:spPr/>
    </dgm:pt>
    <dgm:pt modelId="{E19A3E37-1F63-4E39-8A46-7C005B23348A}" type="pres">
      <dgm:prSet presAssocID="{5FEAEF04-3982-477D-A983-B93A9F9CDE20}" presName="rect2" presStyleLbl="alignAcc1" presStyleIdx="1" presStyleCnt="3"/>
      <dgm:spPr/>
      <dgm:t>
        <a:bodyPr/>
        <a:lstStyle/>
        <a:p>
          <a:endParaRPr lang="en-US"/>
        </a:p>
      </dgm:t>
    </dgm:pt>
    <dgm:pt modelId="{2B8FE3DD-4E3E-4CEB-B98E-5D498174556C}" type="pres">
      <dgm:prSet presAssocID="{00F504B2-C2FB-4BC9-B787-871A8C872425}" presName="vertSpace3" presStyleLbl="node1" presStyleIdx="1" presStyleCnt="3"/>
      <dgm:spPr/>
    </dgm:pt>
    <dgm:pt modelId="{26F9C039-CAE8-451E-BBA4-6D4B34158F4F}" type="pres">
      <dgm:prSet presAssocID="{00F504B2-C2FB-4BC9-B787-871A8C872425}" presName="circle3" presStyleLbl="node1" presStyleIdx="2" presStyleCnt="3"/>
      <dgm:spPr/>
    </dgm:pt>
    <dgm:pt modelId="{8E8F293C-B6A1-4298-BF01-3FE71B605E2F}" type="pres">
      <dgm:prSet presAssocID="{00F504B2-C2FB-4BC9-B787-871A8C872425}" presName="rect3" presStyleLbl="alignAcc1" presStyleIdx="2" presStyleCnt="3"/>
      <dgm:spPr/>
      <dgm:t>
        <a:bodyPr/>
        <a:lstStyle/>
        <a:p>
          <a:endParaRPr lang="en-US"/>
        </a:p>
      </dgm:t>
    </dgm:pt>
    <dgm:pt modelId="{53FC401C-F274-4F4B-8860-65BF15C310EB}" type="pres">
      <dgm:prSet presAssocID="{FF245036-3BC4-4E60-B409-B6EC736F04C2}" presName="rect1ParTxNoCh" presStyleLbl="alignAcc1" presStyleIdx="2" presStyleCnt="3">
        <dgm:presLayoutVars>
          <dgm:chMax val="1"/>
          <dgm:bulletEnabled val="1"/>
        </dgm:presLayoutVars>
      </dgm:prSet>
      <dgm:spPr/>
      <dgm:t>
        <a:bodyPr/>
        <a:lstStyle/>
        <a:p>
          <a:endParaRPr lang="en-US"/>
        </a:p>
      </dgm:t>
    </dgm:pt>
    <dgm:pt modelId="{A6FAA373-043D-47BE-8B90-68645EE00744}" type="pres">
      <dgm:prSet presAssocID="{5FEAEF04-3982-477D-A983-B93A9F9CDE20}" presName="rect2ParTxNoCh" presStyleLbl="alignAcc1" presStyleIdx="2" presStyleCnt="3">
        <dgm:presLayoutVars>
          <dgm:chMax val="1"/>
          <dgm:bulletEnabled val="1"/>
        </dgm:presLayoutVars>
      </dgm:prSet>
      <dgm:spPr/>
      <dgm:t>
        <a:bodyPr/>
        <a:lstStyle/>
        <a:p>
          <a:endParaRPr lang="en-US"/>
        </a:p>
      </dgm:t>
    </dgm:pt>
    <dgm:pt modelId="{367E6623-95C9-4D89-869C-7EC69EC73CBC}" type="pres">
      <dgm:prSet presAssocID="{00F504B2-C2FB-4BC9-B787-871A8C872425}" presName="rect3ParTxNoCh" presStyleLbl="alignAcc1" presStyleIdx="2" presStyleCnt="3">
        <dgm:presLayoutVars>
          <dgm:chMax val="1"/>
          <dgm:bulletEnabled val="1"/>
        </dgm:presLayoutVars>
      </dgm:prSet>
      <dgm:spPr/>
      <dgm:t>
        <a:bodyPr/>
        <a:lstStyle/>
        <a:p>
          <a:endParaRPr lang="en-US"/>
        </a:p>
      </dgm:t>
    </dgm:pt>
  </dgm:ptLst>
  <dgm:cxnLst>
    <dgm:cxn modelId="{0C21627B-5205-433C-A1D6-CE31DBB7D2D3}" type="presOf" srcId="{5FEAEF04-3982-477D-A983-B93A9F9CDE20}" destId="{A6FAA373-043D-47BE-8B90-68645EE00744}" srcOrd="1" destOrd="0" presId="urn:microsoft.com/office/officeart/2005/8/layout/target3"/>
    <dgm:cxn modelId="{9CE45277-A610-4C02-99C1-6CEF3CFB4652}" srcId="{E60ED259-D7B8-46AA-8B6B-413827758CF3}" destId="{5FEAEF04-3982-477D-A983-B93A9F9CDE20}" srcOrd="1" destOrd="0" parTransId="{7128B168-E5FD-4098-9D1A-5A234FBE7E55}" sibTransId="{35F10BFC-4088-4E77-8FD8-B173CE466CA0}"/>
    <dgm:cxn modelId="{1395D1C7-B395-4F29-89DC-FAFDBB9323B5}" type="presOf" srcId="{00F504B2-C2FB-4BC9-B787-871A8C872425}" destId="{8E8F293C-B6A1-4298-BF01-3FE71B605E2F}" srcOrd="0" destOrd="0" presId="urn:microsoft.com/office/officeart/2005/8/layout/target3"/>
    <dgm:cxn modelId="{43428D5D-55C8-4644-91B1-6828DAB793C5}" type="presOf" srcId="{00F504B2-C2FB-4BC9-B787-871A8C872425}" destId="{367E6623-95C9-4D89-869C-7EC69EC73CBC}" srcOrd="1" destOrd="0" presId="urn:microsoft.com/office/officeart/2005/8/layout/target3"/>
    <dgm:cxn modelId="{59B96FCF-BDE9-4D9A-AA73-FE3E9CE5FE8C}" srcId="{E60ED259-D7B8-46AA-8B6B-413827758CF3}" destId="{FF245036-3BC4-4E60-B409-B6EC736F04C2}" srcOrd="0" destOrd="0" parTransId="{247A34F7-19C5-46D5-BA4E-F7E7D5E26516}" sibTransId="{BA24EF3B-A341-4B61-AACF-179AE52310E3}"/>
    <dgm:cxn modelId="{2FB626AE-4BF2-43DD-9BCE-11C1A6F1DD1E}" type="presOf" srcId="{FF245036-3BC4-4E60-B409-B6EC736F04C2}" destId="{53FC401C-F274-4F4B-8860-65BF15C310EB}" srcOrd="1" destOrd="0" presId="urn:microsoft.com/office/officeart/2005/8/layout/target3"/>
    <dgm:cxn modelId="{EEB10321-2027-411D-855B-4E5DD44440A4}" type="presOf" srcId="{FF245036-3BC4-4E60-B409-B6EC736F04C2}" destId="{1A1C6208-3C9B-41DD-B9A7-A7E6B9F8C68A}" srcOrd="0" destOrd="0" presId="urn:microsoft.com/office/officeart/2005/8/layout/target3"/>
    <dgm:cxn modelId="{B8527B5E-D3D3-483D-81CA-8E48BA55BF55}" type="presOf" srcId="{5FEAEF04-3982-477D-A983-B93A9F9CDE20}" destId="{E19A3E37-1F63-4E39-8A46-7C005B23348A}" srcOrd="0" destOrd="0" presId="urn:microsoft.com/office/officeart/2005/8/layout/target3"/>
    <dgm:cxn modelId="{EE9946E0-0A3C-47BF-B3D8-8AA7B5C15BB5}" srcId="{E60ED259-D7B8-46AA-8B6B-413827758CF3}" destId="{00F504B2-C2FB-4BC9-B787-871A8C872425}" srcOrd="2" destOrd="0" parTransId="{ABDC30F2-D67D-4667-8647-21270478FE25}" sibTransId="{A5B18D8B-59FE-4F8C-94A3-917812D5E70D}"/>
    <dgm:cxn modelId="{2F57CFE2-CCAE-47E8-BC68-304DD23CEEEB}" type="presOf" srcId="{E60ED259-D7B8-46AA-8B6B-413827758CF3}" destId="{58FDB5CF-B935-4922-8387-23C6000B1B3C}" srcOrd="0" destOrd="0" presId="urn:microsoft.com/office/officeart/2005/8/layout/target3"/>
    <dgm:cxn modelId="{0B2D67F9-6CC2-4F10-91B0-49DEFD91A598}" type="presParOf" srcId="{58FDB5CF-B935-4922-8387-23C6000B1B3C}" destId="{F37AC9D0-BE27-4294-A024-55D3FE520D65}" srcOrd="0" destOrd="0" presId="urn:microsoft.com/office/officeart/2005/8/layout/target3"/>
    <dgm:cxn modelId="{16CC6296-B4C7-44B7-BA5B-C5A62279D6EF}" type="presParOf" srcId="{58FDB5CF-B935-4922-8387-23C6000B1B3C}" destId="{34E1D9EF-4FB9-474D-B203-F2A7E0B9EE00}" srcOrd="1" destOrd="0" presId="urn:microsoft.com/office/officeart/2005/8/layout/target3"/>
    <dgm:cxn modelId="{49956E45-EE89-4295-960F-A72236893F31}" type="presParOf" srcId="{58FDB5CF-B935-4922-8387-23C6000B1B3C}" destId="{1A1C6208-3C9B-41DD-B9A7-A7E6B9F8C68A}" srcOrd="2" destOrd="0" presId="urn:microsoft.com/office/officeart/2005/8/layout/target3"/>
    <dgm:cxn modelId="{C773A1DC-81BE-4389-90DF-CA1FD4708658}" type="presParOf" srcId="{58FDB5CF-B935-4922-8387-23C6000B1B3C}" destId="{5D73E499-AEB6-4DA4-B46B-CE14DF2CFC7B}" srcOrd="3" destOrd="0" presId="urn:microsoft.com/office/officeart/2005/8/layout/target3"/>
    <dgm:cxn modelId="{89092B5A-6E68-458B-9701-F467514B5589}" type="presParOf" srcId="{58FDB5CF-B935-4922-8387-23C6000B1B3C}" destId="{FF83EFBE-22E6-46AB-9342-6E600B5D6D17}" srcOrd="4" destOrd="0" presId="urn:microsoft.com/office/officeart/2005/8/layout/target3"/>
    <dgm:cxn modelId="{E3E2B1E5-70B2-4009-8859-5223D12FCE60}" type="presParOf" srcId="{58FDB5CF-B935-4922-8387-23C6000B1B3C}" destId="{E19A3E37-1F63-4E39-8A46-7C005B23348A}" srcOrd="5" destOrd="0" presId="urn:microsoft.com/office/officeart/2005/8/layout/target3"/>
    <dgm:cxn modelId="{D5529BE3-698C-47A5-AD75-4783AA0D0559}" type="presParOf" srcId="{58FDB5CF-B935-4922-8387-23C6000B1B3C}" destId="{2B8FE3DD-4E3E-4CEB-B98E-5D498174556C}" srcOrd="6" destOrd="0" presId="urn:microsoft.com/office/officeart/2005/8/layout/target3"/>
    <dgm:cxn modelId="{159E1B58-C753-4791-B1A8-64CFD6D1E6B5}" type="presParOf" srcId="{58FDB5CF-B935-4922-8387-23C6000B1B3C}" destId="{26F9C039-CAE8-451E-BBA4-6D4B34158F4F}" srcOrd="7" destOrd="0" presId="urn:microsoft.com/office/officeart/2005/8/layout/target3"/>
    <dgm:cxn modelId="{7D006902-3BE5-4C6A-87C6-5B9B110D9689}" type="presParOf" srcId="{58FDB5CF-B935-4922-8387-23C6000B1B3C}" destId="{8E8F293C-B6A1-4298-BF01-3FE71B605E2F}" srcOrd="8" destOrd="0" presId="urn:microsoft.com/office/officeart/2005/8/layout/target3"/>
    <dgm:cxn modelId="{C3DAE5F4-AC7E-4E27-8FD9-9E1E398E3BD2}" type="presParOf" srcId="{58FDB5CF-B935-4922-8387-23C6000B1B3C}" destId="{53FC401C-F274-4F4B-8860-65BF15C310EB}" srcOrd="9" destOrd="0" presId="urn:microsoft.com/office/officeart/2005/8/layout/target3"/>
    <dgm:cxn modelId="{19062CA8-54D4-42D9-AB77-251B139EC8D7}" type="presParOf" srcId="{58FDB5CF-B935-4922-8387-23C6000B1B3C}" destId="{A6FAA373-043D-47BE-8B90-68645EE00744}" srcOrd="10" destOrd="0" presId="urn:microsoft.com/office/officeart/2005/8/layout/target3"/>
    <dgm:cxn modelId="{0671BE69-A751-4CBD-9EFE-F36BE7093EB1}" type="presParOf" srcId="{58FDB5CF-B935-4922-8387-23C6000B1B3C}" destId="{367E6623-95C9-4D89-869C-7EC69EC73CBC}" srcOrd="11" destOrd="0" presId="urn:microsoft.com/office/officeart/2005/8/layout/targe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880A804F-6B4C-4489-9555-1AFE68820515}" type="doc">
      <dgm:prSet loTypeId="urn:microsoft.com/office/officeart/2005/8/layout/hList1" loCatId="list" qsTypeId="urn:microsoft.com/office/officeart/2005/8/quickstyle/simple1" qsCatId="simple" csTypeId="urn:microsoft.com/office/officeart/2005/8/colors/accent1_2" csCatId="accent1" phldr="1"/>
      <dgm:spPr/>
      <dgm:t>
        <a:bodyPr/>
        <a:lstStyle/>
        <a:p>
          <a:endParaRPr lang="en-US"/>
        </a:p>
      </dgm:t>
    </dgm:pt>
    <dgm:pt modelId="{A3D78617-D797-41CF-8B89-E674D873DA51}">
      <dgm:prSet phldrT="[Text]" custT="1"/>
      <dgm:spPr/>
      <dgm:t>
        <a:bodyPr/>
        <a:lstStyle/>
        <a:p>
          <a:r>
            <a:rPr lang="en-US" sz="2400" b="1" dirty="0"/>
            <a:t>Unfreezing Phase</a:t>
          </a:r>
        </a:p>
      </dgm:t>
    </dgm:pt>
    <dgm:pt modelId="{DC82437E-DEBC-474A-B162-C8ECF3F3DABE}" type="parTrans" cxnId="{7ED84F7D-9ED3-4523-AAD7-7295B597A6BD}">
      <dgm:prSet/>
      <dgm:spPr/>
      <dgm:t>
        <a:bodyPr/>
        <a:lstStyle/>
        <a:p>
          <a:endParaRPr lang="en-US"/>
        </a:p>
      </dgm:t>
    </dgm:pt>
    <dgm:pt modelId="{71BE91B7-1446-473C-B803-7E98C57766E6}" type="sibTrans" cxnId="{7ED84F7D-9ED3-4523-AAD7-7295B597A6BD}">
      <dgm:prSet/>
      <dgm:spPr/>
      <dgm:t>
        <a:bodyPr/>
        <a:lstStyle/>
        <a:p>
          <a:endParaRPr lang="en-US"/>
        </a:p>
      </dgm:t>
    </dgm:pt>
    <dgm:pt modelId="{2A1EFA64-50D6-4F61-AAF1-019E0CDFB388}">
      <dgm:prSet phldrT="[Text]" custT="1"/>
      <dgm:spPr/>
      <dgm:t>
        <a:bodyPr/>
        <a:lstStyle/>
        <a:p>
          <a:r>
            <a:rPr lang="en-IN" sz="1800" dirty="0"/>
            <a:t>Not establishing a great sense of urgency</a:t>
          </a:r>
          <a:endParaRPr lang="en-US" sz="1800" dirty="0"/>
        </a:p>
      </dgm:t>
    </dgm:pt>
    <dgm:pt modelId="{4CF5EBF0-771C-48D4-A815-C8FDA605949F}" type="parTrans" cxnId="{75DA1FAD-FF57-452B-93D4-487FC0426318}">
      <dgm:prSet/>
      <dgm:spPr/>
      <dgm:t>
        <a:bodyPr/>
        <a:lstStyle/>
        <a:p>
          <a:endParaRPr lang="en-US"/>
        </a:p>
      </dgm:t>
    </dgm:pt>
    <dgm:pt modelId="{0FDCBF47-2822-4AF1-8AD9-F90B435C7E1F}" type="sibTrans" cxnId="{75DA1FAD-FF57-452B-93D4-487FC0426318}">
      <dgm:prSet/>
      <dgm:spPr/>
      <dgm:t>
        <a:bodyPr/>
        <a:lstStyle/>
        <a:p>
          <a:endParaRPr lang="en-US"/>
        </a:p>
      </dgm:t>
    </dgm:pt>
    <dgm:pt modelId="{C98DDBAD-9DD6-436C-AE55-808EE9E318DC}">
      <dgm:prSet phldrT="[Text]" custT="1"/>
      <dgm:spPr/>
      <dgm:t>
        <a:bodyPr/>
        <a:lstStyle/>
        <a:p>
          <a:r>
            <a:rPr lang="en-US" sz="2400" b="1" dirty="0"/>
            <a:t>Change Phase</a:t>
          </a:r>
        </a:p>
      </dgm:t>
    </dgm:pt>
    <dgm:pt modelId="{32B790B8-8E10-446B-88E0-9647D3EF32BD}" type="parTrans" cxnId="{BBF1D63A-F6E2-4BB3-B65C-08448463EE38}">
      <dgm:prSet/>
      <dgm:spPr/>
      <dgm:t>
        <a:bodyPr/>
        <a:lstStyle/>
        <a:p>
          <a:endParaRPr lang="en-US"/>
        </a:p>
      </dgm:t>
    </dgm:pt>
    <dgm:pt modelId="{7AA12DCE-B819-460E-91C2-6D29C5693531}" type="sibTrans" cxnId="{BBF1D63A-F6E2-4BB3-B65C-08448463EE38}">
      <dgm:prSet/>
      <dgm:spPr/>
      <dgm:t>
        <a:bodyPr/>
        <a:lstStyle/>
        <a:p>
          <a:endParaRPr lang="en-US"/>
        </a:p>
      </dgm:t>
    </dgm:pt>
    <dgm:pt modelId="{7746F529-C533-45CA-9BA8-5A0959944930}">
      <dgm:prSet phldrT="[Text]" custT="1"/>
      <dgm:spPr/>
      <dgm:t>
        <a:bodyPr/>
        <a:lstStyle/>
        <a:p>
          <a:r>
            <a:rPr lang="en-IN" sz="1800" dirty="0"/>
            <a:t>Lack of a vision</a:t>
          </a:r>
          <a:endParaRPr lang="en-US" sz="1800" dirty="0"/>
        </a:p>
      </dgm:t>
    </dgm:pt>
    <dgm:pt modelId="{CAE9D7B7-6982-4669-943D-B51494F9BDD3}" type="parTrans" cxnId="{D3A65EBF-88EE-4089-A2C5-90FAA2DDD453}">
      <dgm:prSet/>
      <dgm:spPr/>
      <dgm:t>
        <a:bodyPr/>
        <a:lstStyle/>
        <a:p>
          <a:endParaRPr lang="en-US"/>
        </a:p>
      </dgm:t>
    </dgm:pt>
    <dgm:pt modelId="{E1E12E29-FD7B-4527-B3E1-8321504A6D32}" type="sibTrans" cxnId="{D3A65EBF-88EE-4089-A2C5-90FAA2DDD453}">
      <dgm:prSet/>
      <dgm:spPr/>
      <dgm:t>
        <a:bodyPr/>
        <a:lstStyle/>
        <a:p>
          <a:endParaRPr lang="en-US"/>
        </a:p>
      </dgm:t>
    </dgm:pt>
    <dgm:pt modelId="{8B3CE19A-EF22-47D0-93B3-EC720879056C}">
      <dgm:prSet phldrT="[Text]" custT="1"/>
      <dgm:spPr/>
      <dgm:t>
        <a:bodyPr/>
        <a:lstStyle/>
        <a:p>
          <a:r>
            <a:rPr lang="en-US" sz="2400" b="1" dirty="0"/>
            <a:t>Refreezing Phase</a:t>
          </a:r>
        </a:p>
      </dgm:t>
    </dgm:pt>
    <dgm:pt modelId="{4326CD7D-2511-47E8-8712-2A3B1AD6DF7E}" type="parTrans" cxnId="{B7A4F155-0936-47B6-897F-578340932F5A}">
      <dgm:prSet/>
      <dgm:spPr/>
      <dgm:t>
        <a:bodyPr/>
        <a:lstStyle/>
        <a:p>
          <a:endParaRPr lang="en-US"/>
        </a:p>
      </dgm:t>
    </dgm:pt>
    <dgm:pt modelId="{0BF693CD-110C-4D46-A394-779602DC70E2}" type="sibTrans" cxnId="{B7A4F155-0936-47B6-897F-578340932F5A}">
      <dgm:prSet/>
      <dgm:spPr/>
      <dgm:t>
        <a:bodyPr/>
        <a:lstStyle/>
        <a:p>
          <a:endParaRPr lang="en-US"/>
        </a:p>
      </dgm:t>
    </dgm:pt>
    <dgm:pt modelId="{04DD23FC-3D32-41F1-B834-E44E7DE45618}">
      <dgm:prSet phldrT="[Text]" custT="1"/>
      <dgm:spPr/>
      <dgm:t>
        <a:bodyPr/>
        <a:lstStyle/>
        <a:p>
          <a:r>
            <a:rPr lang="en-IN" altLang="en-US" sz="1800"/>
            <a:t>Declaring victory too soon</a:t>
          </a:r>
          <a:endParaRPr lang="en-US" sz="1800" dirty="0"/>
        </a:p>
      </dgm:t>
    </dgm:pt>
    <dgm:pt modelId="{CE6D4FD7-6BA9-4067-8BD7-E9C9B8883A28}" type="parTrans" cxnId="{AAB7F894-E3D4-472C-86D1-1DF5F67CA5A1}">
      <dgm:prSet/>
      <dgm:spPr/>
      <dgm:t>
        <a:bodyPr/>
        <a:lstStyle/>
        <a:p>
          <a:endParaRPr lang="en-US"/>
        </a:p>
      </dgm:t>
    </dgm:pt>
    <dgm:pt modelId="{AEA56356-6783-4DAB-9981-3A96EC5BBFFB}" type="sibTrans" cxnId="{AAB7F894-E3D4-472C-86D1-1DF5F67CA5A1}">
      <dgm:prSet/>
      <dgm:spPr/>
      <dgm:t>
        <a:bodyPr/>
        <a:lstStyle/>
        <a:p>
          <a:endParaRPr lang="en-US"/>
        </a:p>
      </dgm:t>
    </dgm:pt>
    <dgm:pt modelId="{920873D4-F06C-4F88-872F-A176897EA3AF}">
      <dgm:prSet custT="1"/>
      <dgm:spPr/>
      <dgm:t>
        <a:bodyPr/>
        <a:lstStyle/>
        <a:p>
          <a:r>
            <a:rPr lang="en-IN" sz="1800"/>
            <a:t>Not creating a powerful enough coalition</a:t>
          </a:r>
          <a:endParaRPr lang="en-IN" sz="1800" dirty="0"/>
        </a:p>
      </dgm:t>
    </dgm:pt>
    <dgm:pt modelId="{00FCB103-BF6D-411D-B06D-0716594B8C1F}" type="parTrans" cxnId="{1D87077D-F8F0-4A04-8417-9C9F80225163}">
      <dgm:prSet/>
      <dgm:spPr/>
      <dgm:t>
        <a:bodyPr/>
        <a:lstStyle/>
        <a:p>
          <a:endParaRPr lang="en-US"/>
        </a:p>
      </dgm:t>
    </dgm:pt>
    <dgm:pt modelId="{B4F106B3-7BB5-49BB-B2EA-AAD4C226A155}" type="sibTrans" cxnId="{1D87077D-F8F0-4A04-8417-9C9F80225163}">
      <dgm:prSet/>
      <dgm:spPr/>
      <dgm:t>
        <a:bodyPr/>
        <a:lstStyle/>
        <a:p>
          <a:endParaRPr lang="en-US"/>
        </a:p>
      </dgm:t>
    </dgm:pt>
    <dgm:pt modelId="{55021FF6-A07A-4CE1-AF40-24F37235CE57}">
      <dgm:prSet custT="1"/>
      <dgm:spPr/>
      <dgm:t>
        <a:bodyPr/>
        <a:lstStyle/>
        <a:p>
          <a:r>
            <a:rPr lang="en-IN" sz="1800"/>
            <a:t>Undercommunicating the vision by a factor of ten</a:t>
          </a:r>
          <a:endParaRPr lang="en-IN" sz="1800" dirty="0"/>
        </a:p>
      </dgm:t>
    </dgm:pt>
    <dgm:pt modelId="{DFDB875A-E9E2-4BB5-9D4F-B73D4E1BF39D}" type="parTrans" cxnId="{606EADB5-D6E3-40CF-A09B-BD0182648071}">
      <dgm:prSet/>
      <dgm:spPr/>
      <dgm:t>
        <a:bodyPr/>
        <a:lstStyle/>
        <a:p>
          <a:endParaRPr lang="en-US"/>
        </a:p>
      </dgm:t>
    </dgm:pt>
    <dgm:pt modelId="{BB012E06-DB21-454F-AC74-6B7EBDEB5A95}" type="sibTrans" cxnId="{606EADB5-D6E3-40CF-A09B-BD0182648071}">
      <dgm:prSet/>
      <dgm:spPr/>
      <dgm:t>
        <a:bodyPr/>
        <a:lstStyle/>
        <a:p>
          <a:endParaRPr lang="en-US"/>
        </a:p>
      </dgm:t>
    </dgm:pt>
    <dgm:pt modelId="{E6114F84-434A-43D6-BD32-5063D067C48F}">
      <dgm:prSet custT="1"/>
      <dgm:spPr/>
      <dgm:t>
        <a:bodyPr/>
        <a:lstStyle/>
        <a:p>
          <a:r>
            <a:rPr lang="en-IN" sz="1800" dirty="0"/>
            <a:t>Not removing obstacles to the new vision</a:t>
          </a:r>
        </a:p>
      </dgm:t>
    </dgm:pt>
    <dgm:pt modelId="{CB1DB61B-BC5F-4183-8F25-4C82156CADA6}" type="parTrans" cxnId="{72CE67D0-AC68-469C-AA52-0A77F11543BD}">
      <dgm:prSet/>
      <dgm:spPr/>
      <dgm:t>
        <a:bodyPr/>
        <a:lstStyle/>
        <a:p>
          <a:endParaRPr lang="en-US"/>
        </a:p>
      </dgm:t>
    </dgm:pt>
    <dgm:pt modelId="{F4FF5442-ECFD-4732-B61E-B8CD19DF2EC6}" type="sibTrans" cxnId="{72CE67D0-AC68-469C-AA52-0A77F11543BD}">
      <dgm:prSet/>
      <dgm:spPr/>
      <dgm:t>
        <a:bodyPr/>
        <a:lstStyle/>
        <a:p>
          <a:endParaRPr lang="en-US"/>
        </a:p>
      </dgm:t>
    </dgm:pt>
    <dgm:pt modelId="{66367A11-61E9-4B6D-A8D3-114B4D64DB1A}">
      <dgm:prSet custT="1"/>
      <dgm:spPr/>
      <dgm:t>
        <a:bodyPr/>
        <a:lstStyle/>
        <a:p>
          <a:r>
            <a:rPr lang="en-IN" sz="1800"/>
            <a:t>Not systematically planning for and creating short-term wins</a:t>
          </a:r>
          <a:endParaRPr lang="en-IN" sz="1800" dirty="0"/>
        </a:p>
      </dgm:t>
    </dgm:pt>
    <dgm:pt modelId="{E40B444C-C997-4F7D-AE40-6F8427E5FABA}" type="parTrans" cxnId="{93B5D126-FEF5-4F48-9573-3909DB8F26B4}">
      <dgm:prSet/>
      <dgm:spPr/>
      <dgm:t>
        <a:bodyPr/>
        <a:lstStyle/>
        <a:p>
          <a:endParaRPr lang="en-US"/>
        </a:p>
      </dgm:t>
    </dgm:pt>
    <dgm:pt modelId="{73FD5DE7-030C-401E-92C6-457F51FF9286}" type="sibTrans" cxnId="{93B5D126-FEF5-4F48-9573-3909DB8F26B4}">
      <dgm:prSet/>
      <dgm:spPr/>
      <dgm:t>
        <a:bodyPr/>
        <a:lstStyle/>
        <a:p>
          <a:endParaRPr lang="en-US"/>
        </a:p>
      </dgm:t>
    </dgm:pt>
    <dgm:pt modelId="{E6CE10C3-7683-43DB-BEC1-3E8589006CCC}">
      <dgm:prSet custT="1"/>
      <dgm:spPr/>
      <dgm:t>
        <a:bodyPr/>
        <a:lstStyle/>
        <a:p>
          <a:r>
            <a:rPr lang="en-IN" altLang="en-US" sz="1800" dirty="0"/>
            <a:t>Not anchoring changes in the corporation’s culture</a:t>
          </a:r>
        </a:p>
      </dgm:t>
    </dgm:pt>
    <dgm:pt modelId="{37C75AEC-CC6B-4556-BACD-140103457B15}" type="parTrans" cxnId="{3AAFE89C-7387-4553-89B9-D7BBE242230F}">
      <dgm:prSet/>
      <dgm:spPr/>
      <dgm:t>
        <a:bodyPr/>
        <a:lstStyle/>
        <a:p>
          <a:endParaRPr lang="en-US"/>
        </a:p>
      </dgm:t>
    </dgm:pt>
    <dgm:pt modelId="{4496423D-9750-4A48-9FFA-2CDF847FF027}" type="sibTrans" cxnId="{3AAFE89C-7387-4553-89B9-D7BBE242230F}">
      <dgm:prSet/>
      <dgm:spPr/>
      <dgm:t>
        <a:bodyPr/>
        <a:lstStyle/>
        <a:p>
          <a:endParaRPr lang="en-US"/>
        </a:p>
      </dgm:t>
    </dgm:pt>
    <dgm:pt modelId="{17FBAC1E-181A-4CC2-BF27-9F9AA7303E19}" type="pres">
      <dgm:prSet presAssocID="{880A804F-6B4C-4489-9555-1AFE68820515}" presName="Name0" presStyleCnt="0">
        <dgm:presLayoutVars>
          <dgm:dir/>
          <dgm:animLvl val="lvl"/>
          <dgm:resizeHandles val="exact"/>
        </dgm:presLayoutVars>
      </dgm:prSet>
      <dgm:spPr/>
      <dgm:t>
        <a:bodyPr/>
        <a:lstStyle/>
        <a:p>
          <a:endParaRPr lang="en-US"/>
        </a:p>
      </dgm:t>
    </dgm:pt>
    <dgm:pt modelId="{B6F9877F-ADD8-4981-954B-1A8CB730E97E}" type="pres">
      <dgm:prSet presAssocID="{A3D78617-D797-41CF-8B89-E674D873DA51}" presName="composite" presStyleCnt="0"/>
      <dgm:spPr/>
    </dgm:pt>
    <dgm:pt modelId="{F4159A44-BD32-4313-903A-2FDB3AF6C847}" type="pres">
      <dgm:prSet presAssocID="{A3D78617-D797-41CF-8B89-E674D873DA51}" presName="parTx" presStyleLbl="alignNode1" presStyleIdx="0" presStyleCnt="3">
        <dgm:presLayoutVars>
          <dgm:chMax val="0"/>
          <dgm:chPref val="0"/>
          <dgm:bulletEnabled val="1"/>
        </dgm:presLayoutVars>
      </dgm:prSet>
      <dgm:spPr/>
      <dgm:t>
        <a:bodyPr/>
        <a:lstStyle/>
        <a:p>
          <a:endParaRPr lang="en-US"/>
        </a:p>
      </dgm:t>
    </dgm:pt>
    <dgm:pt modelId="{2ED461AC-A076-444C-A04A-7F3A7D99C63E}" type="pres">
      <dgm:prSet presAssocID="{A3D78617-D797-41CF-8B89-E674D873DA51}" presName="desTx" presStyleLbl="alignAccFollowNode1" presStyleIdx="0" presStyleCnt="3">
        <dgm:presLayoutVars>
          <dgm:bulletEnabled val="1"/>
        </dgm:presLayoutVars>
      </dgm:prSet>
      <dgm:spPr/>
      <dgm:t>
        <a:bodyPr/>
        <a:lstStyle/>
        <a:p>
          <a:endParaRPr lang="en-US"/>
        </a:p>
      </dgm:t>
    </dgm:pt>
    <dgm:pt modelId="{0115E14D-52B9-4D96-8E98-634C351177F4}" type="pres">
      <dgm:prSet presAssocID="{71BE91B7-1446-473C-B803-7E98C57766E6}" presName="space" presStyleCnt="0"/>
      <dgm:spPr/>
    </dgm:pt>
    <dgm:pt modelId="{0234ACA8-B520-42E9-A9B4-8F9BDEB6752C}" type="pres">
      <dgm:prSet presAssocID="{C98DDBAD-9DD6-436C-AE55-808EE9E318DC}" presName="composite" presStyleCnt="0"/>
      <dgm:spPr/>
    </dgm:pt>
    <dgm:pt modelId="{BA2D0493-B3A9-43AC-A926-14036467E3AC}" type="pres">
      <dgm:prSet presAssocID="{C98DDBAD-9DD6-436C-AE55-808EE9E318DC}" presName="parTx" presStyleLbl="alignNode1" presStyleIdx="1" presStyleCnt="3" custScaleX="106697">
        <dgm:presLayoutVars>
          <dgm:chMax val="0"/>
          <dgm:chPref val="0"/>
          <dgm:bulletEnabled val="1"/>
        </dgm:presLayoutVars>
      </dgm:prSet>
      <dgm:spPr/>
      <dgm:t>
        <a:bodyPr/>
        <a:lstStyle/>
        <a:p>
          <a:endParaRPr lang="en-US"/>
        </a:p>
      </dgm:t>
    </dgm:pt>
    <dgm:pt modelId="{11B2D835-DFFD-45BA-91C8-4F2161C3B225}" type="pres">
      <dgm:prSet presAssocID="{C98DDBAD-9DD6-436C-AE55-808EE9E318DC}" presName="desTx" presStyleLbl="alignAccFollowNode1" presStyleIdx="1" presStyleCnt="3" custScaleX="107117">
        <dgm:presLayoutVars>
          <dgm:bulletEnabled val="1"/>
        </dgm:presLayoutVars>
      </dgm:prSet>
      <dgm:spPr/>
      <dgm:t>
        <a:bodyPr/>
        <a:lstStyle/>
        <a:p>
          <a:endParaRPr lang="en-US"/>
        </a:p>
      </dgm:t>
    </dgm:pt>
    <dgm:pt modelId="{56AB78E4-1BE1-4151-A49A-DAB93BCCCC34}" type="pres">
      <dgm:prSet presAssocID="{7AA12DCE-B819-460E-91C2-6D29C5693531}" presName="space" presStyleCnt="0"/>
      <dgm:spPr/>
    </dgm:pt>
    <dgm:pt modelId="{785C1FEE-4D56-465F-AC8E-4A3D9F4971A2}" type="pres">
      <dgm:prSet presAssocID="{8B3CE19A-EF22-47D0-93B3-EC720879056C}" presName="composite" presStyleCnt="0"/>
      <dgm:spPr/>
    </dgm:pt>
    <dgm:pt modelId="{1A320F68-808D-441A-9BC0-932E1A1AC680}" type="pres">
      <dgm:prSet presAssocID="{8B3CE19A-EF22-47D0-93B3-EC720879056C}" presName="parTx" presStyleLbl="alignNode1" presStyleIdx="2" presStyleCnt="3">
        <dgm:presLayoutVars>
          <dgm:chMax val="0"/>
          <dgm:chPref val="0"/>
          <dgm:bulletEnabled val="1"/>
        </dgm:presLayoutVars>
      </dgm:prSet>
      <dgm:spPr/>
      <dgm:t>
        <a:bodyPr/>
        <a:lstStyle/>
        <a:p>
          <a:endParaRPr lang="en-US"/>
        </a:p>
      </dgm:t>
    </dgm:pt>
    <dgm:pt modelId="{42DA0A54-60C7-4CF7-BE3D-B97C90CF05D3}" type="pres">
      <dgm:prSet presAssocID="{8B3CE19A-EF22-47D0-93B3-EC720879056C}" presName="desTx" presStyleLbl="alignAccFollowNode1" presStyleIdx="2" presStyleCnt="3">
        <dgm:presLayoutVars>
          <dgm:bulletEnabled val="1"/>
        </dgm:presLayoutVars>
      </dgm:prSet>
      <dgm:spPr/>
      <dgm:t>
        <a:bodyPr/>
        <a:lstStyle/>
        <a:p>
          <a:endParaRPr lang="en-US"/>
        </a:p>
      </dgm:t>
    </dgm:pt>
  </dgm:ptLst>
  <dgm:cxnLst>
    <dgm:cxn modelId="{02F7C314-0386-4672-9821-5AA8AC2DDF19}" type="presOf" srcId="{66367A11-61E9-4B6D-A8D3-114B4D64DB1A}" destId="{11B2D835-DFFD-45BA-91C8-4F2161C3B225}" srcOrd="0" destOrd="3" presId="urn:microsoft.com/office/officeart/2005/8/layout/hList1"/>
    <dgm:cxn modelId="{72CE67D0-AC68-469C-AA52-0A77F11543BD}" srcId="{C98DDBAD-9DD6-436C-AE55-808EE9E318DC}" destId="{E6114F84-434A-43D6-BD32-5063D067C48F}" srcOrd="2" destOrd="0" parTransId="{CB1DB61B-BC5F-4183-8F25-4C82156CADA6}" sibTransId="{F4FF5442-ECFD-4732-B61E-B8CD19DF2EC6}"/>
    <dgm:cxn modelId="{BBF1D63A-F6E2-4BB3-B65C-08448463EE38}" srcId="{880A804F-6B4C-4489-9555-1AFE68820515}" destId="{C98DDBAD-9DD6-436C-AE55-808EE9E318DC}" srcOrd="1" destOrd="0" parTransId="{32B790B8-8E10-446B-88E0-9647D3EF32BD}" sibTransId="{7AA12DCE-B819-460E-91C2-6D29C5693531}"/>
    <dgm:cxn modelId="{E5796CBF-81CB-4CC4-8350-0FBDFF0BC02A}" type="presOf" srcId="{880A804F-6B4C-4489-9555-1AFE68820515}" destId="{17FBAC1E-181A-4CC2-BF27-9F9AA7303E19}" srcOrd="0" destOrd="0" presId="urn:microsoft.com/office/officeart/2005/8/layout/hList1"/>
    <dgm:cxn modelId="{75DA1FAD-FF57-452B-93D4-487FC0426318}" srcId="{A3D78617-D797-41CF-8B89-E674D873DA51}" destId="{2A1EFA64-50D6-4F61-AAF1-019E0CDFB388}" srcOrd="0" destOrd="0" parTransId="{4CF5EBF0-771C-48D4-A815-C8FDA605949F}" sibTransId="{0FDCBF47-2822-4AF1-8AD9-F90B435C7E1F}"/>
    <dgm:cxn modelId="{CDE33319-DB62-4054-967A-3CA2558A44F7}" type="presOf" srcId="{C98DDBAD-9DD6-436C-AE55-808EE9E318DC}" destId="{BA2D0493-B3A9-43AC-A926-14036467E3AC}" srcOrd="0" destOrd="0" presId="urn:microsoft.com/office/officeart/2005/8/layout/hList1"/>
    <dgm:cxn modelId="{78295A7E-53E1-4EE8-8F93-A034F7E3B09C}" type="presOf" srcId="{04DD23FC-3D32-41F1-B834-E44E7DE45618}" destId="{42DA0A54-60C7-4CF7-BE3D-B97C90CF05D3}" srcOrd="0" destOrd="0" presId="urn:microsoft.com/office/officeart/2005/8/layout/hList1"/>
    <dgm:cxn modelId="{D3A65EBF-88EE-4089-A2C5-90FAA2DDD453}" srcId="{C98DDBAD-9DD6-436C-AE55-808EE9E318DC}" destId="{7746F529-C533-45CA-9BA8-5A0959944930}" srcOrd="0" destOrd="0" parTransId="{CAE9D7B7-6982-4669-943D-B51494F9BDD3}" sibTransId="{E1E12E29-FD7B-4527-B3E1-8321504A6D32}"/>
    <dgm:cxn modelId="{1B792E33-2427-4419-952E-F56B505871C0}" type="presOf" srcId="{7746F529-C533-45CA-9BA8-5A0959944930}" destId="{11B2D835-DFFD-45BA-91C8-4F2161C3B225}" srcOrd="0" destOrd="0" presId="urn:microsoft.com/office/officeart/2005/8/layout/hList1"/>
    <dgm:cxn modelId="{AAB7F894-E3D4-472C-86D1-1DF5F67CA5A1}" srcId="{8B3CE19A-EF22-47D0-93B3-EC720879056C}" destId="{04DD23FC-3D32-41F1-B834-E44E7DE45618}" srcOrd="0" destOrd="0" parTransId="{CE6D4FD7-6BA9-4067-8BD7-E9C9B8883A28}" sibTransId="{AEA56356-6783-4DAB-9981-3A96EC5BBFFB}"/>
    <dgm:cxn modelId="{805578A3-C900-4929-A115-A2D3D9344DF2}" type="presOf" srcId="{2A1EFA64-50D6-4F61-AAF1-019E0CDFB388}" destId="{2ED461AC-A076-444C-A04A-7F3A7D99C63E}" srcOrd="0" destOrd="0" presId="urn:microsoft.com/office/officeart/2005/8/layout/hList1"/>
    <dgm:cxn modelId="{3AAFE89C-7387-4553-89B9-D7BBE242230F}" srcId="{8B3CE19A-EF22-47D0-93B3-EC720879056C}" destId="{E6CE10C3-7683-43DB-BEC1-3E8589006CCC}" srcOrd="1" destOrd="0" parTransId="{37C75AEC-CC6B-4556-BACD-140103457B15}" sibTransId="{4496423D-9750-4A48-9FFA-2CDF847FF027}"/>
    <dgm:cxn modelId="{0572AF7B-DD6F-4FCC-9AD7-A04233B564BB}" type="presOf" srcId="{A3D78617-D797-41CF-8B89-E674D873DA51}" destId="{F4159A44-BD32-4313-903A-2FDB3AF6C847}" srcOrd="0" destOrd="0" presId="urn:microsoft.com/office/officeart/2005/8/layout/hList1"/>
    <dgm:cxn modelId="{606EADB5-D6E3-40CF-A09B-BD0182648071}" srcId="{C98DDBAD-9DD6-436C-AE55-808EE9E318DC}" destId="{55021FF6-A07A-4CE1-AF40-24F37235CE57}" srcOrd="1" destOrd="0" parTransId="{DFDB875A-E9E2-4BB5-9D4F-B73D4E1BF39D}" sibTransId="{BB012E06-DB21-454F-AC74-6B7EBDEB5A95}"/>
    <dgm:cxn modelId="{0481F6CB-2010-4E8B-95FB-E9BB35BE9183}" type="presOf" srcId="{920873D4-F06C-4F88-872F-A176897EA3AF}" destId="{2ED461AC-A076-444C-A04A-7F3A7D99C63E}" srcOrd="0" destOrd="1" presId="urn:microsoft.com/office/officeart/2005/8/layout/hList1"/>
    <dgm:cxn modelId="{CDF39D92-FAF7-4E92-AB73-21CD1B30A47A}" type="presOf" srcId="{E6114F84-434A-43D6-BD32-5063D067C48F}" destId="{11B2D835-DFFD-45BA-91C8-4F2161C3B225}" srcOrd="0" destOrd="2" presId="urn:microsoft.com/office/officeart/2005/8/layout/hList1"/>
    <dgm:cxn modelId="{F85FBF4E-91E8-43C9-A15E-0E7BC8AFA691}" type="presOf" srcId="{E6CE10C3-7683-43DB-BEC1-3E8589006CCC}" destId="{42DA0A54-60C7-4CF7-BE3D-B97C90CF05D3}" srcOrd="0" destOrd="1" presId="urn:microsoft.com/office/officeart/2005/8/layout/hList1"/>
    <dgm:cxn modelId="{93B5D126-FEF5-4F48-9573-3909DB8F26B4}" srcId="{C98DDBAD-9DD6-436C-AE55-808EE9E318DC}" destId="{66367A11-61E9-4B6D-A8D3-114B4D64DB1A}" srcOrd="3" destOrd="0" parTransId="{E40B444C-C997-4F7D-AE40-6F8427E5FABA}" sibTransId="{73FD5DE7-030C-401E-92C6-457F51FF9286}"/>
    <dgm:cxn modelId="{EB097A36-38A9-4700-BA10-9474B5E6222A}" type="presOf" srcId="{55021FF6-A07A-4CE1-AF40-24F37235CE57}" destId="{11B2D835-DFFD-45BA-91C8-4F2161C3B225}" srcOrd="0" destOrd="1" presId="urn:microsoft.com/office/officeart/2005/8/layout/hList1"/>
    <dgm:cxn modelId="{1D87077D-F8F0-4A04-8417-9C9F80225163}" srcId="{A3D78617-D797-41CF-8B89-E674D873DA51}" destId="{920873D4-F06C-4F88-872F-A176897EA3AF}" srcOrd="1" destOrd="0" parTransId="{00FCB103-BF6D-411D-B06D-0716594B8C1F}" sibTransId="{B4F106B3-7BB5-49BB-B2EA-AAD4C226A155}"/>
    <dgm:cxn modelId="{7ED84F7D-9ED3-4523-AAD7-7295B597A6BD}" srcId="{880A804F-6B4C-4489-9555-1AFE68820515}" destId="{A3D78617-D797-41CF-8B89-E674D873DA51}" srcOrd="0" destOrd="0" parTransId="{DC82437E-DEBC-474A-B162-C8ECF3F3DABE}" sibTransId="{71BE91B7-1446-473C-B803-7E98C57766E6}"/>
    <dgm:cxn modelId="{3311DDAF-C9BC-4307-B810-DB04ABEE533A}" type="presOf" srcId="{8B3CE19A-EF22-47D0-93B3-EC720879056C}" destId="{1A320F68-808D-441A-9BC0-932E1A1AC680}" srcOrd="0" destOrd="0" presId="urn:microsoft.com/office/officeart/2005/8/layout/hList1"/>
    <dgm:cxn modelId="{B7A4F155-0936-47B6-897F-578340932F5A}" srcId="{880A804F-6B4C-4489-9555-1AFE68820515}" destId="{8B3CE19A-EF22-47D0-93B3-EC720879056C}" srcOrd="2" destOrd="0" parTransId="{4326CD7D-2511-47E8-8712-2A3B1AD6DF7E}" sibTransId="{0BF693CD-110C-4D46-A394-779602DC70E2}"/>
    <dgm:cxn modelId="{5F7FDA1F-9A82-483A-A341-71FC67F13137}" type="presParOf" srcId="{17FBAC1E-181A-4CC2-BF27-9F9AA7303E19}" destId="{B6F9877F-ADD8-4981-954B-1A8CB730E97E}" srcOrd="0" destOrd="0" presId="urn:microsoft.com/office/officeart/2005/8/layout/hList1"/>
    <dgm:cxn modelId="{A1366A81-390F-4CA0-94BA-FE1E95EAEE28}" type="presParOf" srcId="{B6F9877F-ADD8-4981-954B-1A8CB730E97E}" destId="{F4159A44-BD32-4313-903A-2FDB3AF6C847}" srcOrd="0" destOrd="0" presId="urn:microsoft.com/office/officeart/2005/8/layout/hList1"/>
    <dgm:cxn modelId="{EF19542A-3DD8-4BE2-AC1B-8F5A52682E91}" type="presParOf" srcId="{B6F9877F-ADD8-4981-954B-1A8CB730E97E}" destId="{2ED461AC-A076-444C-A04A-7F3A7D99C63E}" srcOrd="1" destOrd="0" presId="urn:microsoft.com/office/officeart/2005/8/layout/hList1"/>
    <dgm:cxn modelId="{A234F48C-9163-4EC7-AB03-1A57624001FB}" type="presParOf" srcId="{17FBAC1E-181A-4CC2-BF27-9F9AA7303E19}" destId="{0115E14D-52B9-4D96-8E98-634C351177F4}" srcOrd="1" destOrd="0" presId="urn:microsoft.com/office/officeart/2005/8/layout/hList1"/>
    <dgm:cxn modelId="{A36702B6-2C7B-4970-ACA3-5432D1F99D37}" type="presParOf" srcId="{17FBAC1E-181A-4CC2-BF27-9F9AA7303E19}" destId="{0234ACA8-B520-42E9-A9B4-8F9BDEB6752C}" srcOrd="2" destOrd="0" presId="urn:microsoft.com/office/officeart/2005/8/layout/hList1"/>
    <dgm:cxn modelId="{B9101D37-5BCC-4E52-BCE1-DC715916ED59}" type="presParOf" srcId="{0234ACA8-B520-42E9-A9B4-8F9BDEB6752C}" destId="{BA2D0493-B3A9-43AC-A926-14036467E3AC}" srcOrd="0" destOrd="0" presId="urn:microsoft.com/office/officeart/2005/8/layout/hList1"/>
    <dgm:cxn modelId="{4C694B40-8549-4A6B-B9EC-F90A57020ACC}" type="presParOf" srcId="{0234ACA8-B520-42E9-A9B4-8F9BDEB6752C}" destId="{11B2D835-DFFD-45BA-91C8-4F2161C3B225}" srcOrd="1" destOrd="0" presId="urn:microsoft.com/office/officeart/2005/8/layout/hList1"/>
    <dgm:cxn modelId="{80A6162F-3728-42DB-88E2-D86F27152F97}" type="presParOf" srcId="{17FBAC1E-181A-4CC2-BF27-9F9AA7303E19}" destId="{56AB78E4-1BE1-4151-A49A-DAB93BCCCC34}" srcOrd="3" destOrd="0" presId="urn:microsoft.com/office/officeart/2005/8/layout/hList1"/>
    <dgm:cxn modelId="{86B0E0C3-48F0-40DD-93C1-6659FF48FE82}" type="presParOf" srcId="{17FBAC1E-181A-4CC2-BF27-9F9AA7303E19}" destId="{785C1FEE-4D56-465F-AC8E-4A3D9F4971A2}" srcOrd="4" destOrd="0" presId="urn:microsoft.com/office/officeart/2005/8/layout/hList1"/>
    <dgm:cxn modelId="{D7D035AB-4323-4AA6-A9B5-457005C1EC6A}" type="presParOf" srcId="{785C1FEE-4D56-465F-AC8E-4A3D9F4971A2}" destId="{1A320F68-808D-441A-9BC0-932E1A1AC680}" srcOrd="0" destOrd="0" presId="urn:microsoft.com/office/officeart/2005/8/layout/hList1"/>
    <dgm:cxn modelId="{00AF87B0-F34D-48B0-9BBE-DCF4E846F592}" type="presParOf" srcId="{785C1FEE-4D56-465F-AC8E-4A3D9F4971A2}" destId="{42DA0A54-60C7-4CF7-BE3D-B97C90CF05D3}" srcOrd="1" destOrd="0" presId="urn:microsoft.com/office/officeart/2005/8/layout/h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37AC9D0-BE27-4294-A024-55D3FE520D65}">
      <dsp:nvSpPr>
        <dsp:cNvPr id="0" name=""/>
        <dsp:cNvSpPr/>
      </dsp:nvSpPr>
      <dsp:spPr>
        <a:xfrm>
          <a:off x="0" y="0"/>
          <a:ext cx="4748211" cy="4748211"/>
        </a:xfrm>
        <a:prstGeom prst="pie">
          <a:avLst>
            <a:gd name="adj1" fmla="val 5400000"/>
            <a:gd name="adj2" fmla="val 16200000"/>
          </a:avLst>
        </a:prstGeom>
        <a:solidFill>
          <a:schemeClr val="accent2">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1A1C6208-3C9B-41DD-B9A7-A7E6B9F8C68A}">
      <dsp:nvSpPr>
        <dsp:cNvPr id="0" name=""/>
        <dsp:cNvSpPr/>
      </dsp:nvSpPr>
      <dsp:spPr>
        <a:xfrm>
          <a:off x="2374105" y="0"/>
          <a:ext cx="6033294" cy="4748211"/>
        </a:xfrm>
        <a:prstGeom prst="rect">
          <a:avLst/>
        </a:prstGeom>
        <a:solidFill>
          <a:schemeClr val="lt1">
            <a:alpha val="90000"/>
            <a:hueOff val="0"/>
            <a:satOff val="0"/>
            <a:lumOff val="0"/>
            <a:alphaOff val="0"/>
          </a:schemeClr>
        </a:solidFill>
        <a:ln w="1905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6680" tIns="106680" rIns="106680" bIns="106680" numCol="1" spcCol="1270" anchor="ctr" anchorCtr="0">
          <a:noAutofit/>
        </a:bodyPr>
        <a:lstStyle/>
        <a:p>
          <a:pPr lvl="0" algn="ctr" defTabSz="1244600">
            <a:lnSpc>
              <a:spcPct val="90000"/>
            </a:lnSpc>
            <a:spcBef>
              <a:spcPct val="0"/>
            </a:spcBef>
            <a:spcAft>
              <a:spcPct val="35000"/>
            </a:spcAft>
          </a:pPr>
          <a:r>
            <a:rPr lang="en-US" sz="2800" kern="1200" dirty="0"/>
            <a:t>Build a </a:t>
          </a:r>
          <a:r>
            <a:rPr lang="en-US" sz="2800" b="1" kern="1200" dirty="0"/>
            <a:t>creative work environment </a:t>
          </a:r>
        </a:p>
      </dsp:txBody>
      <dsp:txXfrm>
        <a:off x="2374105" y="0"/>
        <a:ext cx="6033294" cy="1424466"/>
      </dsp:txXfrm>
    </dsp:sp>
    <dsp:sp modelId="{FF83EFBE-22E6-46AB-9342-6E600B5D6D17}">
      <dsp:nvSpPr>
        <dsp:cNvPr id="0" name=""/>
        <dsp:cNvSpPr/>
      </dsp:nvSpPr>
      <dsp:spPr>
        <a:xfrm>
          <a:off x="830938" y="1424466"/>
          <a:ext cx="3086334" cy="3086334"/>
        </a:xfrm>
        <a:prstGeom prst="pie">
          <a:avLst>
            <a:gd name="adj1" fmla="val 5400000"/>
            <a:gd name="adj2" fmla="val 16200000"/>
          </a:avLst>
        </a:prstGeom>
        <a:solidFill>
          <a:schemeClr val="accent3">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19A3E37-1F63-4E39-8A46-7C005B23348A}">
      <dsp:nvSpPr>
        <dsp:cNvPr id="0" name=""/>
        <dsp:cNvSpPr/>
      </dsp:nvSpPr>
      <dsp:spPr>
        <a:xfrm>
          <a:off x="2374105" y="1424466"/>
          <a:ext cx="6033294" cy="3086334"/>
        </a:xfrm>
        <a:prstGeom prst="rect">
          <a:avLst/>
        </a:prstGeom>
        <a:solidFill>
          <a:schemeClr val="lt1">
            <a:alpha val="90000"/>
            <a:hueOff val="0"/>
            <a:satOff val="0"/>
            <a:lumOff val="0"/>
            <a:alphaOff val="0"/>
          </a:schemeClr>
        </a:solidFill>
        <a:ln w="1905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6680" tIns="106680" rIns="106680" bIns="106680" numCol="1" spcCol="1270" anchor="ctr" anchorCtr="0">
          <a:noAutofit/>
        </a:bodyPr>
        <a:lstStyle/>
        <a:p>
          <a:pPr lvl="0" algn="ctr" defTabSz="1244600">
            <a:lnSpc>
              <a:spcPct val="90000"/>
            </a:lnSpc>
            <a:spcBef>
              <a:spcPct val="0"/>
            </a:spcBef>
            <a:spcAft>
              <a:spcPct val="35000"/>
            </a:spcAft>
          </a:pPr>
          <a:r>
            <a:rPr lang="en-GB" sz="2800" kern="1200" dirty="0"/>
            <a:t>Use </a:t>
          </a:r>
          <a:r>
            <a:rPr lang="en-GB" sz="2800" b="1" kern="1200" dirty="0"/>
            <a:t>experiential approach </a:t>
          </a:r>
          <a:r>
            <a:rPr lang="en-GB" sz="2800" kern="1200" dirty="0"/>
            <a:t>to manage innovation during discontinuous change</a:t>
          </a:r>
          <a:endParaRPr lang="en-US" sz="2800" kern="1200" dirty="0"/>
        </a:p>
      </dsp:txBody>
      <dsp:txXfrm>
        <a:off x="2374105" y="1424466"/>
        <a:ext cx="6033294" cy="1424461"/>
      </dsp:txXfrm>
    </dsp:sp>
    <dsp:sp modelId="{26F9C039-CAE8-451E-BBA4-6D4B34158F4F}">
      <dsp:nvSpPr>
        <dsp:cNvPr id="0" name=""/>
        <dsp:cNvSpPr/>
      </dsp:nvSpPr>
      <dsp:spPr>
        <a:xfrm>
          <a:off x="1661874" y="2848928"/>
          <a:ext cx="1424462" cy="1424462"/>
        </a:xfrm>
        <a:prstGeom prst="pie">
          <a:avLst>
            <a:gd name="adj1" fmla="val 5400000"/>
            <a:gd name="adj2" fmla="val 16200000"/>
          </a:avLst>
        </a:prstGeom>
        <a:solidFill>
          <a:schemeClr val="accent4">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E8F293C-B6A1-4298-BF01-3FE71B605E2F}">
      <dsp:nvSpPr>
        <dsp:cNvPr id="0" name=""/>
        <dsp:cNvSpPr/>
      </dsp:nvSpPr>
      <dsp:spPr>
        <a:xfrm>
          <a:off x="2374105" y="2848928"/>
          <a:ext cx="6033294" cy="1424462"/>
        </a:xfrm>
        <a:prstGeom prst="rect">
          <a:avLst/>
        </a:prstGeom>
        <a:solidFill>
          <a:schemeClr val="lt1">
            <a:alpha val="90000"/>
            <a:hueOff val="0"/>
            <a:satOff val="0"/>
            <a:lumOff val="0"/>
            <a:alphaOff val="0"/>
          </a:schemeClr>
        </a:solidFill>
        <a:ln w="19050" cap="flat" cmpd="sng"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6680" tIns="106680" rIns="106680" bIns="106680" numCol="1" spcCol="1270" anchor="ctr" anchorCtr="0">
          <a:noAutofit/>
        </a:bodyPr>
        <a:lstStyle/>
        <a:p>
          <a:pPr lvl="0" algn="ctr" defTabSz="1244600">
            <a:lnSpc>
              <a:spcPct val="90000"/>
            </a:lnSpc>
            <a:spcBef>
              <a:spcPct val="0"/>
            </a:spcBef>
            <a:spcAft>
              <a:spcPct val="35000"/>
            </a:spcAft>
          </a:pPr>
          <a:r>
            <a:rPr lang="en-GB" sz="2800" kern="1200" dirty="0"/>
            <a:t>Use </a:t>
          </a:r>
          <a:r>
            <a:rPr lang="en-GB" sz="2800" b="1" kern="1200" dirty="0"/>
            <a:t>compression approach </a:t>
          </a:r>
          <a:r>
            <a:rPr lang="en-GB" sz="2800" kern="1200" dirty="0"/>
            <a:t>to manage innovation during incremental change</a:t>
          </a:r>
          <a:endParaRPr lang="en-US" sz="2800" kern="1200" dirty="0"/>
        </a:p>
      </dsp:txBody>
      <dsp:txXfrm>
        <a:off x="2374105" y="2848928"/>
        <a:ext cx="6033294" cy="1424462"/>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4159A44-BD32-4313-903A-2FDB3AF6C847}">
      <dsp:nvSpPr>
        <dsp:cNvPr id="0" name=""/>
        <dsp:cNvSpPr/>
      </dsp:nvSpPr>
      <dsp:spPr>
        <a:xfrm>
          <a:off x="893" y="359497"/>
          <a:ext cx="2508262" cy="1003304"/>
        </a:xfrm>
        <a:prstGeom prst="rect">
          <a:avLst/>
        </a:prstGeom>
        <a:solidFill>
          <a:schemeClr val="accent1">
            <a:hueOff val="0"/>
            <a:satOff val="0"/>
            <a:lumOff val="0"/>
            <a:alphaOff val="0"/>
          </a:schemeClr>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0688" tIns="97536" rIns="170688" bIns="97536" numCol="1" spcCol="1270" anchor="ctr" anchorCtr="0">
          <a:noAutofit/>
        </a:bodyPr>
        <a:lstStyle/>
        <a:p>
          <a:pPr lvl="0" algn="ctr" defTabSz="1066800">
            <a:lnSpc>
              <a:spcPct val="90000"/>
            </a:lnSpc>
            <a:spcBef>
              <a:spcPct val="0"/>
            </a:spcBef>
            <a:spcAft>
              <a:spcPct val="35000"/>
            </a:spcAft>
          </a:pPr>
          <a:r>
            <a:rPr lang="en-US" sz="2400" b="1" kern="1200" dirty="0"/>
            <a:t>Unfreezing Phase</a:t>
          </a:r>
        </a:p>
      </dsp:txBody>
      <dsp:txXfrm>
        <a:off x="893" y="359497"/>
        <a:ext cx="2508262" cy="1003304"/>
      </dsp:txXfrm>
    </dsp:sp>
    <dsp:sp modelId="{2ED461AC-A076-444C-A04A-7F3A7D99C63E}">
      <dsp:nvSpPr>
        <dsp:cNvPr id="0" name=""/>
        <dsp:cNvSpPr/>
      </dsp:nvSpPr>
      <dsp:spPr>
        <a:xfrm>
          <a:off x="893" y="1362802"/>
          <a:ext cx="2508262" cy="3211649"/>
        </a:xfrm>
        <a:prstGeom prst="rect">
          <a:avLst/>
        </a:prstGeom>
        <a:solidFill>
          <a:schemeClr val="accent1">
            <a:alpha val="90000"/>
            <a:tint val="40000"/>
            <a:hueOff val="0"/>
            <a:satOff val="0"/>
            <a:lumOff val="0"/>
            <a:alphaOff val="0"/>
          </a:schemeClr>
        </a:solidFill>
        <a:ln w="1905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6012" tIns="96012" rIns="128016" bIns="144018" numCol="1" spcCol="1270" anchor="t" anchorCtr="0">
          <a:noAutofit/>
        </a:bodyPr>
        <a:lstStyle/>
        <a:p>
          <a:pPr marL="171450" lvl="1" indent="-171450" algn="l" defTabSz="800100">
            <a:lnSpc>
              <a:spcPct val="90000"/>
            </a:lnSpc>
            <a:spcBef>
              <a:spcPct val="0"/>
            </a:spcBef>
            <a:spcAft>
              <a:spcPct val="15000"/>
            </a:spcAft>
            <a:buChar char="••"/>
          </a:pPr>
          <a:r>
            <a:rPr lang="en-IN" sz="1800" kern="1200" dirty="0"/>
            <a:t>Not establishing a great sense of urgency</a:t>
          </a:r>
          <a:endParaRPr lang="en-US" sz="1800" kern="1200" dirty="0"/>
        </a:p>
        <a:p>
          <a:pPr marL="171450" lvl="1" indent="-171450" algn="l" defTabSz="800100">
            <a:lnSpc>
              <a:spcPct val="90000"/>
            </a:lnSpc>
            <a:spcBef>
              <a:spcPct val="0"/>
            </a:spcBef>
            <a:spcAft>
              <a:spcPct val="15000"/>
            </a:spcAft>
            <a:buChar char="••"/>
          </a:pPr>
          <a:r>
            <a:rPr lang="en-IN" sz="1800" kern="1200"/>
            <a:t>Not creating a powerful enough coalition</a:t>
          </a:r>
          <a:endParaRPr lang="en-IN" sz="1800" kern="1200" dirty="0"/>
        </a:p>
      </dsp:txBody>
      <dsp:txXfrm>
        <a:off x="893" y="1362802"/>
        <a:ext cx="2508262" cy="3211649"/>
      </dsp:txXfrm>
    </dsp:sp>
    <dsp:sp modelId="{BA2D0493-B3A9-43AC-A926-14036467E3AC}">
      <dsp:nvSpPr>
        <dsp:cNvPr id="0" name=""/>
        <dsp:cNvSpPr/>
      </dsp:nvSpPr>
      <dsp:spPr>
        <a:xfrm>
          <a:off x="2865579" y="359497"/>
          <a:ext cx="2676240" cy="1003304"/>
        </a:xfrm>
        <a:prstGeom prst="rect">
          <a:avLst/>
        </a:prstGeom>
        <a:solidFill>
          <a:schemeClr val="accent1">
            <a:hueOff val="0"/>
            <a:satOff val="0"/>
            <a:lumOff val="0"/>
            <a:alphaOff val="0"/>
          </a:schemeClr>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0688" tIns="97536" rIns="170688" bIns="97536" numCol="1" spcCol="1270" anchor="ctr" anchorCtr="0">
          <a:noAutofit/>
        </a:bodyPr>
        <a:lstStyle/>
        <a:p>
          <a:pPr lvl="0" algn="ctr" defTabSz="1066800">
            <a:lnSpc>
              <a:spcPct val="90000"/>
            </a:lnSpc>
            <a:spcBef>
              <a:spcPct val="0"/>
            </a:spcBef>
            <a:spcAft>
              <a:spcPct val="35000"/>
            </a:spcAft>
          </a:pPr>
          <a:r>
            <a:rPr lang="en-US" sz="2400" b="1" kern="1200" dirty="0"/>
            <a:t>Change Phase</a:t>
          </a:r>
        </a:p>
      </dsp:txBody>
      <dsp:txXfrm>
        <a:off x="2865579" y="359497"/>
        <a:ext cx="2676240" cy="1003304"/>
      </dsp:txXfrm>
    </dsp:sp>
    <dsp:sp modelId="{11B2D835-DFFD-45BA-91C8-4F2161C3B225}">
      <dsp:nvSpPr>
        <dsp:cNvPr id="0" name=""/>
        <dsp:cNvSpPr/>
      </dsp:nvSpPr>
      <dsp:spPr>
        <a:xfrm>
          <a:off x="2860312" y="1362802"/>
          <a:ext cx="2686775" cy="3211649"/>
        </a:xfrm>
        <a:prstGeom prst="rect">
          <a:avLst/>
        </a:prstGeom>
        <a:solidFill>
          <a:schemeClr val="accent1">
            <a:alpha val="90000"/>
            <a:tint val="40000"/>
            <a:hueOff val="0"/>
            <a:satOff val="0"/>
            <a:lumOff val="0"/>
            <a:alphaOff val="0"/>
          </a:schemeClr>
        </a:solidFill>
        <a:ln w="1905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6012" tIns="96012" rIns="128016" bIns="144018" numCol="1" spcCol="1270" anchor="t" anchorCtr="0">
          <a:noAutofit/>
        </a:bodyPr>
        <a:lstStyle/>
        <a:p>
          <a:pPr marL="171450" lvl="1" indent="-171450" algn="l" defTabSz="800100">
            <a:lnSpc>
              <a:spcPct val="90000"/>
            </a:lnSpc>
            <a:spcBef>
              <a:spcPct val="0"/>
            </a:spcBef>
            <a:spcAft>
              <a:spcPct val="15000"/>
            </a:spcAft>
            <a:buChar char="••"/>
          </a:pPr>
          <a:r>
            <a:rPr lang="en-IN" sz="1800" kern="1200" dirty="0"/>
            <a:t>Lack of a vision</a:t>
          </a:r>
          <a:endParaRPr lang="en-US" sz="1800" kern="1200" dirty="0"/>
        </a:p>
        <a:p>
          <a:pPr marL="171450" lvl="1" indent="-171450" algn="l" defTabSz="800100">
            <a:lnSpc>
              <a:spcPct val="90000"/>
            </a:lnSpc>
            <a:spcBef>
              <a:spcPct val="0"/>
            </a:spcBef>
            <a:spcAft>
              <a:spcPct val="15000"/>
            </a:spcAft>
            <a:buChar char="••"/>
          </a:pPr>
          <a:r>
            <a:rPr lang="en-IN" sz="1800" kern="1200"/>
            <a:t>Undercommunicating the vision by a factor of ten</a:t>
          </a:r>
          <a:endParaRPr lang="en-IN" sz="1800" kern="1200" dirty="0"/>
        </a:p>
        <a:p>
          <a:pPr marL="171450" lvl="1" indent="-171450" algn="l" defTabSz="800100">
            <a:lnSpc>
              <a:spcPct val="90000"/>
            </a:lnSpc>
            <a:spcBef>
              <a:spcPct val="0"/>
            </a:spcBef>
            <a:spcAft>
              <a:spcPct val="15000"/>
            </a:spcAft>
            <a:buChar char="••"/>
          </a:pPr>
          <a:r>
            <a:rPr lang="en-IN" sz="1800" kern="1200" dirty="0"/>
            <a:t>Not removing obstacles to the new vision</a:t>
          </a:r>
        </a:p>
        <a:p>
          <a:pPr marL="171450" lvl="1" indent="-171450" algn="l" defTabSz="800100">
            <a:lnSpc>
              <a:spcPct val="90000"/>
            </a:lnSpc>
            <a:spcBef>
              <a:spcPct val="0"/>
            </a:spcBef>
            <a:spcAft>
              <a:spcPct val="15000"/>
            </a:spcAft>
            <a:buChar char="••"/>
          </a:pPr>
          <a:r>
            <a:rPr lang="en-IN" sz="1800" kern="1200"/>
            <a:t>Not systematically planning for and creating short-term wins</a:t>
          </a:r>
          <a:endParaRPr lang="en-IN" sz="1800" kern="1200" dirty="0"/>
        </a:p>
      </dsp:txBody>
      <dsp:txXfrm>
        <a:off x="2860312" y="1362802"/>
        <a:ext cx="2686775" cy="3211649"/>
      </dsp:txXfrm>
    </dsp:sp>
    <dsp:sp modelId="{1A320F68-808D-441A-9BC0-932E1A1AC680}">
      <dsp:nvSpPr>
        <dsp:cNvPr id="0" name=""/>
        <dsp:cNvSpPr/>
      </dsp:nvSpPr>
      <dsp:spPr>
        <a:xfrm>
          <a:off x="5898244" y="359497"/>
          <a:ext cx="2508262" cy="1003304"/>
        </a:xfrm>
        <a:prstGeom prst="rect">
          <a:avLst/>
        </a:prstGeom>
        <a:solidFill>
          <a:schemeClr val="accent1">
            <a:hueOff val="0"/>
            <a:satOff val="0"/>
            <a:lumOff val="0"/>
            <a:alphaOff val="0"/>
          </a:schemeClr>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0688" tIns="97536" rIns="170688" bIns="97536" numCol="1" spcCol="1270" anchor="ctr" anchorCtr="0">
          <a:noAutofit/>
        </a:bodyPr>
        <a:lstStyle/>
        <a:p>
          <a:pPr lvl="0" algn="ctr" defTabSz="1066800">
            <a:lnSpc>
              <a:spcPct val="90000"/>
            </a:lnSpc>
            <a:spcBef>
              <a:spcPct val="0"/>
            </a:spcBef>
            <a:spcAft>
              <a:spcPct val="35000"/>
            </a:spcAft>
          </a:pPr>
          <a:r>
            <a:rPr lang="en-US" sz="2400" b="1" kern="1200" dirty="0"/>
            <a:t>Refreezing Phase</a:t>
          </a:r>
        </a:p>
      </dsp:txBody>
      <dsp:txXfrm>
        <a:off x="5898244" y="359497"/>
        <a:ext cx="2508262" cy="1003304"/>
      </dsp:txXfrm>
    </dsp:sp>
    <dsp:sp modelId="{42DA0A54-60C7-4CF7-BE3D-B97C90CF05D3}">
      <dsp:nvSpPr>
        <dsp:cNvPr id="0" name=""/>
        <dsp:cNvSpPr/>
      </dsp:nvSpPr>
      <dsp:spPr>
        <a:xfrm>
          <a:off x="5898244" y="1362802"/>
          <a:ext cx="2508262" cy="3211649"/>
        </a:xfrm>
        <a:prstGeom prst="rect">
          <a:avLst/>
        </a:prstGeom>
        <a:solidFill>
          <a:schemeClr val="accent1">
            <a:alpha val="90000"/>
            <a:tint val="40000"/>
            <a:hueOff val="0"/>
            <a:satOff val="0"/>
            <a:lumOff val="0"/>
            <a:alphaOff val="0"/>
          </a:schemeClr>
        </a:solidFill>
        <a:ln w="1905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6012" tIns="96012" rIns="128016" bIns="144018" numCol="1" spcCol="1270" anchor="t" anchorCtr="0">
          <a:noAutofit/>
        </a:bodyPr>
        <a:lstStyle/>
        <a:p>
          <a:pPr marL="171450" lvl="1" indent="-171450" algn="l" defTabSz="800100">
            <a:lnSpc>
              <a:spcPct val="90000"/>
            </a:lnSpc>
            <a:spcBef>
              <a:spcPct val="0"/>
            </a:spcBef>
            <a:spcAft>
              <a:spcPct val="15000"/>
            </a:spcAft>
            <a:buChar char="••"/>
          </a:pPr>
          <a:r>
            <a:rPr lang="en-IN" altLang="en-US" sz="1800" kern="1200"/>
            <a:t>Declaring victory too soon</a:t>
          </a:r>
          <a:endParaRPr lang="en-US" sz="1800" kern="1200" dirty="0"/>
        </a:p>
        <a:p>
          <a:pPr marL="171450" lvl="1" indent="-171450" algn="l" defTabSz="800100">
            <a:lnSpc>
              <a:spcPct val="90000"/>
            </a:lnSpc>
            <a:spcBef>
              <a:spcPct val="0"/>
            </a:spcBef>
            <a:spcAft>
              <a:spcPct val="15000"/>
            </a:spcAft>
            <a:buChar char="••"/>
          </a:pPr>
          <a:r>
            <a:rPr lang="en-IN" altLang="en-US" sz="1800" kern="1200" dirty="0"/>
            <a:t>Not anchoring changes in the corporation’s culture</a:t>
          </a:r>
        </a:p>
      </dsp:txBody>
      <dsp:txXfrm>
        <a:off x="5898244" y="1362802"/>
        <a:ext cx="2508262" cy="3211649"/>
      </dsp:txXfrm>
    </dsp:sp>
  </dsp:spTree>
</dsp:drawing>
</file>

<file path=ppt/diagrams/layout1.xml><?xml version="1.0" encoding="utf-8"?>
<dgm:layoutDef xmlns:dgm="http://schemas.openxmlformats.org/drawingml/2006/diagram" xmlns:a="http://schemas.openxmlformats.org/drawingml/2006/main" uniqueId="urn:microsoft.com/office/officeart/2005/8/layout/target3">
  <dgm:title val=""/>
  <dgm:desc val=""/>
  <dgm:catLst>
    <dgm:cat type="relationship" pri="11000"/>
    <dgm:cat type="list" pri="22000"/>
    <dgm:cat type="convert"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tyleData>
  <dgm:clr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clrData>
  <dgm:layoutNode name="Name0">
    <dgm:varLst>
      <dgm:chMax val="7"/>
      <dgm:dir/>
      <dgm:animLvl val="lvl"/>
      <dgm:resizeHandles val="exact"/>
    </dgm:varLst>
    <dgm:alg type="composite"/>
    <dgm:shape xmlns:r="http://schemas.openxmlformats.org/officeDocument/2006/relationships" r:blip="">
      <dgm:adjLst/>
    </dgm:shape>
    <dgm:presOf/>
    <dgm:choose name="Name1">
      <dgm:if name="Name2" func="var" arg="dir" op="equ" val="norm">
        <dgm:choose name="Name3">
          <dgm:if name="Name4" axis="ch" ptType="node" func="cnt" op="equ" val="1">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rect1ParTx" refType="r" refFor="ch" refForName="space"/>
              <dgm:constr type="w" for="ch" forName="rect1ParTx" refType="w" refFor="ch" refForName="rect1" fact="0.5"/>
              <dgm:constr type="t" for="ch" forName="rect1ParTx" refType="t" refFor="ch" refForName="rect1"/>
              <dgm:constr type="b" for="ch" forName="rect1ParTx" refType="b" refFor="ch" refForName="rect1"/>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5" axis="ch" ptType="node" func="cnt" op="equ" val="2">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rect2ParTx" refType="r" refFor="ch" refForName="space"/>
              <dgm:constr type="w" for="ch" forName="rect2ParTx" refType="w" refFor="ch" refForName="rect2" fact="0.5"/>
              <dgm:constr type="t" for="ch" forName="rect2ParTx" refType="t" refFor="ch" refForName="rect2"/>
              <dgm:constr type="b" for="ch" forName="rect2ParTx" refType="b" refFor="ch" refForName="rect2"/>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b" refFor="ch" refForName="rect2"/>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6" axis="ch" ptType="node" func="cnt" op="equ" val="3">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rect3ParTx" refType="r" refFor="ch" refForName="space"/>
              <dgm:constr type="w" for="ch" forName="rect3ParTx" refType="w" refFor="ch" refForName="rect3" fact="0.5"/>
              <dgm:constr type="t" for="ch" forName="rect3ParTx" refType="t" refFor="ch" refForName="rect3"/>
              <dgm:constr type="b" for="ch" forName="rect3ParTx" refType="b" refFor="ch" refForName="rect3"/>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b" refFor="ch" refForName="rect3"/>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7" axis="ch" ptType="node" func="cnt" op="equ" val="4">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rect4ParTx" refType="r" refFor="ch" refForName="space"/>
              <dgm:constr type="w" for="ch" forName="rect4ParTx" refType="w" refFor="ch" refForName="rect4" fact="0.5"/>
              <dgm:constr type="t" for="ch" forName="rect4ParTx" refType="t" refFor="ch" refForName="rect4"/>
              <dgm:constr type="b" for="ch" forName="rect4ParTx" refType="b" refFor="ch" refForName="rect4"/>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b" refFor="ch" refForName="rect4"/>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8" axis="ch" ptType="node" func="cnt" op="equ" val="5">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rect5ParTx" refType="r" refFor="ch" refForName="space"/>
              <dgm:constr type="w" for="ch" forName="rect5ParTx" refType="w" refFor="ch" refForName="rect5" fact="0.5"/>
              <dgm:constr type="t" for="ch" forName="rect5ParTx" refType="t" refFor="ch" refForName="rect5"/>
              <dgm:constr type="b" for="ch" forName="rect5ParTx" refType="b" refFor="ch" refForName="rect5"/>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b" refFor="ch" refForName="rect5"/>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9" axis="ch" ptType="node" func="cnt" op="equ" val="6">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rect6ParTx" refType="r" refFor="ch" refForName="space"/>
              <dgm:constr type="w" for="ch" forName="rect6ParTx" refType="w" refFor="ch" refForName="rect6" fact="0.5"/>
              <dgm:constr type="t" for="ch" forName="rect6ParTx" refType="t" refFor="ch" refForName="rect6"/>
              <dgm:constr type="b" for="ch" forName="rect6ParTx" refType="b" refFor="ch" refForName="rect6"/>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b" refFor="ch" refForName="rect6"/>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10" axis="ch" ptType="node" func="cnt" op="gte" val="7">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l"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l" for="ch" forName="rect7" refType="r" refFor="ch" refForName="space"/>
              <dgm:constr type="r" for="ch" forName="rect7" refType="w"/>
              <dgm:constr type="h" for="ch" forName="rect7" refType="h" refFor="ch" refForName="circle7"/>
              <dgm:constr type="hOff" for="ch" forName="rect7" refType="hOff" refFor="ch" refForName="circle7"/>
              <dgm:constr type="b" for="ch" forName="rect7" refType="b" refFor="ch" refForName="circle7"/>
              <dgm:constr type="l" for="ch" forName="rect7ParTx" refType="r" refFor="ch" refForName="space"/>
              <dgm:constr type="w" for="ch" forName="rect7ParTx" refType="w" refFor="ch" refForName="rect7" fact="0.5"/>
              <dgm:constr type="t" for="ch" forName="rect7ParTx" refType="t" refFor="ch" refForName="rect7"/>
              <dgm:constr type="b" for="ch" forName="rect7ParTx" refType="b" refFor="ch" refForName="rect7"/>
              <dgm:constr type="l" for="ch" forName="rect7ChTx" refType="r" refFor="ch" refForName="rect7ParTx"/>
              <dgm:constr type="w" for="ch" forName="rect7ChTx" refType="w" refFor="ch" refForName="rect7ParTx"/>
              <dgm:constr type="t" for="ch" forName="rect7ChTx" refType="t" refFor="ch" refForName="rect7ParTx"/>
              <dgm:constr type="b" for="ch" forName="rect7ChTx" refType="b" refFor="ch" refForName="rect7ParTx"/>
              <dgm:constr type="l" for="ch" forName="rect7ParTxNoCh" refType="r" refFor="ch" refForName="space"/>
              <dgm:constr type="w" for="ch" forName="rect7ParTxNoCh" refType="w" refFor="ch" refForName="rect7"/>
              <dgm:constr type="t" for="ch" forName="rect7ParTxNoCh" refType="t" refFor="ch" refForName="rect7"/>
              <dgm:constr type="b" for="ch" forName="rect7ParTxNoCh" refType="b" refFor="ch" refForName="rect7"/>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l" for="ch" forName="rect6ParTx" refType="r" refFor="ch" refForName="space"/>
              <dgm:constr type="w" for="ch" forName="rect6ParTx" refType="w" refFor="ch" refForName="rect6" fact="0.5"/>
              <dgm:constr type="t" for="ch" forName="rect6ParTx" refType="t" refFor="ch" refForName="rect6"/>
              <dgm:constr type="b" for="ch" forName="rect6ParTx" refType="t" refFor="ch" refForName="rect7"/>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11">
            <dgm:constrLst/>
          </dgm:else>
        </dgm:choose>
      </dgm:if>
      <dgm:else name="Name12">
        <dgm:choose name="Name13">
          <dgm:if name="Name14" axis="ch" ptType="node" func="cnt" op="equ" val="1">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r" for="ch" forName="rect1ParTx" refType="l" refFor="ch" refForName="space"/>
              <dgm:constr type="w" for="ch" forName="rect1ParTx" refType="w" refFor="ch" refForName="rect1" fact="0.5"/>
              <dgm:constr type="t" for="ch" forName="rect1ParTx" refType="t" refFor="ch" refForName="rect1"/>
              <dgm:constr type="b" for="ch" forName="rect1ParTx" refType="b" refFor="ch" refForName="rect1"/>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15" axis="ch" ptType="node" func="cnt" op="equ" val="2">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r" for="ch" forName="rect2ParTx" refType="l" refFor="ch" refForName="space"/>
              <dgm:constr type="w" for="ch" forName="rect2ParTx" refType="w" refFor="ch" refForName="rect2" fact="0.5"/>
              <dgm:constr type="t" for="ch" forName="rect2ParTx" refType="t" refFor="ch" refForName="rect2"/>
              <dgm:constr type="b" for="ch" forName="rect2ParTx" refType="b" refFor="ch" refForName="rect2"/>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b" refFor="ch" refForName="rect2"/>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16" axis="ch" ptType="node" func="cnt" op="equ" val="3">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r" for="ch" forName="rect3ParTx" refType="l" refFor="ch" refForName="space"/>
              <dgm:constr type="w" for="ch" forName="rect3ParTx" refType="w" refFor="ch" refForName="rect3" fact="0.5"/>
              <dgm:constr type="t" for="ch" forName="rect3ParTx" refType="t" refFor="ch" refForName="rect3"/>
              <dgm:constr type="b" for="ch" forName="rect3ParTx" refType="b" refFor="ch" refForName="rect3"/>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b" refFor="ch" refForName="rect3"/>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17" axis="ch" ptType="node" func="cnt" op="equ" val="4">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r" for="ch" forName="rect4ParTx" refType="l" refFor="ch" refForName="space"/>
              <dgm:constr type="w" for="ch" forName="rect4ParTx" refType="w" refFor="ch" refForName="rect4" fact="0.5"/>
              <dgm:constr type="t" for="ch" forName="rect4ParTx" refType="t" refFor="ch" refForName="rect4"/>
              <dgm:constr type="b" for="ch" forName="rect4ParTx" refType="b" refFor="ch" refForName="rect4"/>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b" refFor="ch" refForName="rect4"/>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18" axis="ch" ptType="node" func="cnt" op="equ" val="5">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r" for="ch" forName="rect5ParTx" refType="l" refFor="ch" refForName="space"/>
              <dgm:constr type="w" for="ch" forName="rect5ParTx" refType="w" refFor="ch" refForName="rect5" fact="0.5"/>
              <dgm:constr type="t" for="ch" forName="rect5ParTx" refType="t" refFor="ch" refForName="rect5"/>
              <dgm:constr type="b" for="ch" forName="rect5ParTx" refType="b" refFor="ch" refForName="rect5"/>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b" refFor="ch" refForName="rect5"/>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19" axis="ch" ptType="node" func="cnt" op="equ" val="6">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r" for="ch" forName="rect6ParTx" refType="l" refFor="ch" refForName="space"/>
              <dgm:constr type="w" for="ch" forName="rect6ParTx" refType="w" refFor="ch" refForName="rect6" fact="0.5"/>
              <dgm:constr type="t" for="ch" forName="rect6ParTx" refType="t" refFor="ch" refForName="rect6"/>
              <dgm:constr type="b" for="ch" forName="rect6ParTx" refType="b" refFor="ch" refForName="rect6"/>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b" refFor="ch" refForName="rect6"/>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20" axis="ch" ptType="node" func="cnt" op="gte" val="7">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r"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r" for="ch" forName="rect7" refType="l" refFor="ch" refForName="space"/>
              <dgm:constr type="l" for="ch" forName="rect7"/>
              <dgm:constr type="h" for="ch" forName="rect7" refType="h" refFor="ch" refForName="circle7"/>
              <dgm:constr type="hOff" for="ch" forName="rect7" refType="hOff" refFor="ch" refForName="circle7"/>
              <dgm:constr type="b" for="ch" forName="rect7" refType="b" refFor="ch" refForName="circle7"/>
              <dgm:constr type="r" for="ch" forName="rect7ParTx" refType="l" refFor="ch" refForName="space"/>
              <dgm:constr type="w" for="ch" forName="rect7ParTx" refType="w" refFor="ch" refForName="rect7" fact="0.5"/>
              <dgm:constr type="t" for="ch" forName="rect7ParTx" refType="t" refFor="ch" refForName="rect7"/>
              <dgm:constr type="b" for="ch" forName="rect7ParTx" refType="b" refFor="ch" refForName="rect7"/>
              <dgm:constr type="r" for="ch" forName="rect7ChTx" refType="l" refFor="ch" refForName="rect7ParTx"/>
              <dgm:constr type="w" for="ch" forName="rect7ChTx" refType="w" refFor="ch" refForName="rect7ParTx"/>
              <dgm:constr type="t" for="ch" forName="rect7ChTx" refType="t" refFor="ch" refForName="rect7ParTx"/>
              <dgm:constr type="b" for="ch" forName="rect7ChTx" refType="b" refFor="ch" refForName="rect7ParTx"/>
              <dgm:constr type="r" for="ch" forName="rect7ParTxNoCh" refType="l" refFor="ch" refForName="space"/>
              <dgm:constr type="w" for="ch" forName="rect7ParTxNoCh" refType="w" refFor="ch" refForName="rect7"/>
              <dgm:constr type="t" for="ch" forName="rect7ParTxNoCh" refType="t" refFor="ch" refForName="rect7"/>
              <dgm:constr type="b" for="ch" forName="rect7ParTxNoCh" refType="b" refFor="ch" refForName="rect7"/>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r" for="ch" forName="rect6ParTx" refType="l" refFor="ch" refForName="space"/>
              <dgm:constr type="w" for="ch" forName="rect6ParTx" refType="w" refFor="ch" refForName="rect6" fact="0.5"/>
              <dgm:constr type="t" for="ch" forName="rect6ParTx" refType="t" refFor="ch" refForName="rect6"/>
              <dgm:constr type="b" for="ch" forName="rect6ParTx" refType="t" refFor="ch" refForName="rect7"/>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21">
            <dgm:constrLst/>
          </dgm:else>
        </dgm:choose>
      </dgm:else>
    </dgm:choose>
    <dgm:ruleLst/>
    <dgm:forEach name="Name22" axis="ch" ptType="node" cnt="1">
      <dgm:layoutNode name="circle1" styleLbl="node1">
        <dgm:alg type="sp"/>
        <dgm:choose name="Name23">
          <dgm:if name="Name24" func="var" arg="dir" op="equ" val="norm">
            <dgm:shape xmlns:r="http://schemas.openxmlformats.org/officeDocument/2006/relationships" type="pie" r:blip="">
              <dgm:adjLst>
                <dgm:adj idx="1" val="90"/>
                <dgm:adj idx="2" val="270"/>
              </dgm:adjLst>
            </dgm:shape>
          </dgm:if>
          <dgm:else name="Name25">
            <dgm:shape xmlns:r="http://schemas.openxmlformats.org/officeDocument/2006/relationships" type="pie" r:blip="">
              <dgm:adjLst>
                <dgm:adj idx="1" val="270"/>
                <dgm:adj idx="2" val="90"/>
              </dgm:adjLst>
            </dgm:shape>
          </dgm:else>
        </dgm:choose>
        <dgm:presOf/>
        <dgm:constrLst/>
        <dgm:ruleLst/>
      </dgm:layoutNode>
      <dgm:layoutNode name="space">
        <dgm:alg type="sp"/>
        <dgm:shape xmlns:r="http://schemas.openxmlformats.org/officeDocument/2006/relationships" r:blip="">
          <dgm:adjLst/>
        </dgm:shape>
        <dgm:presOf/>
        <dgm:constrLst/>
        <dgm:ruleLst/>
      </dgm:layoutNode>
      <dgm:layoutNode name="rect1" styleLbl="alignAcc1">
        <dgm:alg type="sp"/>
        <dgm:shape xmlns:r="http://schemas.openxmlformats.org/officeDocument/2006/relationships" type="rect" r:blip="">
          <dgm:adjLst/>
        </dgm:shape>
        <dgm:presOf axis="self"/>
        <dgm:constrLst/>
        <dgm:ruleLst/>
      </dgm:layoutNode>
    </dgm:forEach>
    <dgm:forEach name="Name26" axis="ch" ptType="node" st="2" cnt="1">
      <dgm:layoutNode name="vertSpace2">
        <dgm:alg type="sp"/>
        <dgm:shape xmlns:r="http://schemas.openxmlformats.org/officeDocument/2006/relationships" type="rect" r:blip="" hideGeom="1">
          <dgm:adjLst/>
        </dgm:shape>
        <dgm:presOf/>
        <dgm:constrLst/>
        <dgm:ruleLst/>
      </dgm:layoutNode>
      <dgm:layoutNode name="circle2" styleLbl="node1">
        <dgm:alg type="sp"/>
        <dgm:choose name="Name27">
          <dgm:if name="Name28" func="var" arg="dir" op="equ" val="norm">
            <dgm:shape xmlns:r="http://schemas.openxmlformats.org/officeDocument/2006/relationships" type="pie" r:blip="">
              <dgm:adjLst>
                <dgm:adj idx="1" val="90"/>
                <dgm:adj idx="2" val="270"/>
              </dgm:adjLst>
            </dgm:shape>
          </dgm:if>
          <dgm:else name="Name29">
            <dgm:shape xmlns:r="http://schemas.openxmlformats.org/officeDocument/2006/relationships" type="pie" r:blip="">
              <dgm:adjLst>
                <dgm:adj idx="1" val="270"/>
                <dgm:adj idx="2" val="90"/>
              </dgm:adjLst>
            </dgm:shape>
          </dgm:else>
        </dgm:choose>
        <dgm:presOf/>
        <dgm:constrLst/>
        <dgm:ruleLst/>
      </dgm:layoutNode>
      <dgm:layoutNode name="rect2" styleLbl="alignAcc1">
        <dgm:alg type="sp"/>
        <dgm:shape xmlns:r="http://schemas.openxmlformats.org/officeDocument/2006/relationships" type="rect" r:blip="">
          <dgm:adjLst/>
        </dgm:shape>
        <dgm:presOf axis="self"/>
        <dgm:constrLst/>
        <dgm:ruleLst/>
      </dgm:layoutNode>
    </dgm:forEach>
    <dgm:forEach name="Name30" axis="ch" ptType="node" st="3" cnt="1">
      <dgm:layoutNode name="vertSpace3">
        <dgm:alg type="sp"/>
        <dgm:shape xmlns:r="http://schemas.openxmlformats.org/officeDocument/2006/relationships" type="rect" r:blip="" hideGeom="1">
          <dgm:adjLst/>
        </dgm:shape>
        <dgm:presOf/>
        <dgm:constrLst/>
        <dgm:ruleLst/>
      </dgm:layoutNode>
      <dgm:layoutNode name="circle3" styleLbl="node1">
        <dgm:alg type="sp"/>
        <dgm:choose name="Name31">
          <dgm:if name="Name32" func="var" arg="dir" op="equ" val="norm">
            <dgm:shape xmlns:r="http://schemas.openxmlformats.org/officeDocument/2006/relationships" type="pie" r:blip="">
              <dgm:adjLst>
                <dgm:adj idx="1" val="90"/>
                <dgm:adj idx="2" val="270"/>
              </dgm:adjLst>
            </dgm:shape>
          </dgm:if>
          <dgm:else name="Name33">
            <dgm:shape xmlns:r="http://schemas.openxmlformats.org/officeDocument/2006/relationships" type="pie" r:blip="">
              <dgm:adjLst>
                <dgm:adj idx="1" val="270"/>
                <dgm:adj idx="2" val="90"/>
              </dgm:adjLst>
            </dgm:shape>
          </dgm:else>
        </dgm:choose>
        <dgm:presOf/>
        <dgm:constrLst/>
        <dgm:ruleLst/>
      </dgm:layoutNode>
      <dgm:layoutNode name="rect3" styleLbl="alignAcc1">
        <dgm:alg type="sp"/>
        <dgm:shape xmlns:r="http://schemas.openxmlformats.org/officeDocument/2006/relationships" type="rect" r:blip="">
          <dgm:adjLst/>
        </dgm:shape>
        <dgm:presOf axis="self"/>
        <dgm:constrLst/>
        <dgm:ruleLst/>
      </dgm:layoutNode>
    </dgm:forEach>
    <dgm:forEach name="Name34" axis="ch" ptType="node" st="4" cnt="1">
      <dgm:layoutNode name="vertSpace4">
        <dgm:alg type="sp"/>
        <dgm:shape xmlns:r="http://schemas.openxmlformats.org/officeDocument/2006/relationships" type="rect" r:blip="" hideGeom="1">
          <dgm:adjLst/>
        </dgm:shape>
        <dgm:presOf/>
        <dgm:constrLst/>
        <dgm:ruleLst/>
      </dgm:layoutNode>
      <dgm:layoutNode name="circle4" styleLbl="node1">
        <dgm:alg type="sp"/>
        <dgm:choose name="Name35">
          <dgm:if name="Name36" func="var" arg="dir" op="equ" val="norm">
            <dgm:shape xmlns:r="http://schemas.openxmlformats.org/officeDocument/2006/relationships" type="pie" r:blip="">
              <dgm:adjLst>
                <dgm:adj idx="1" val="90"/>
                <dgm:adj idx="2" val="270"/>
              </dgm:adjLst>
            </dgm:shape>
          </dgm:if>
          <dgm:else name="Name37">
            <dgm:shape xmlns:r="http://schemas.openxmlformats.org/officeDocument/2006/relationships" type="pie" r:blip="">
              <dgm:adjLst>
                <dgm:adj idx="1" val="270"/>
                <dgm:adj idx="2" val="90"/>
              </dgm:adjLst>
            </dgm:shape>
          </dgm:else>
        </dgm:choose>
        <dgm:presOf/>
        <dgm:constrLst/>
        <dgm:ruleLst/>
      </dgm:layoutNode>
      <dgm:layoutNode name="rect4" styleLbl="alignAcc1">
        <dgm:alg type="sp"/>
        <dgm:shape xmlns:r="http://schemas.openxmlformats.org/officeDocument/2006/relationships" type="rect" r:blip="">
          <dgm:adjLst/>
        </dgm:shape>
        <dgm:presOf axis="self"/>
        <dgm:constrLst/>
        <dgm:ruleLst/>
      </dgm:layoutNode>
    </dgm:forEach>
    <dgm:forEach name="Name38" axis="ch" ptType="node" st="5" cnt="1">
      <dgm:layoutNode name="vertSpace5">
        <dgm:alg type="sp"/>
        <dgm:shape xmlns:r="http://schemas.openxmlformats.org/officeDocument/2006/relationships" type="rect" r:blip="" hideGeom="1">
          <dgm:adjLst/>
        </dgm:shape>
        <dgm:presOf/>
        <dgm:constrLst/>
        <dgm:ruleLst/>
      </dgm:layoutNode>
      <dgm:layoutNode name="circle5" styleLbl="node1">
        <dgm:alg type="sp"/>
        <dgm:choose name="Name39">
          <dgm:if name="Name40" func="var" arg="dir" op="equ" val="norm">
            <dgm:shape xmlns:r="http://schemas.openxmlformats.org/officeDocument/2006/relationships" type="pie" r:blip="">
              <dgm:adjLst>
                <dgm:adj idx="1" val="90"/>
                <dgm:adj idx="2" val="270"/>
              </dgm:adjLst>
            </dgm:shape>
          </dgm:if>
          <dgm:else name="Name41">
            <dgm:shape xmlns:r="http://schemas.openxmlformats.org/officeDocument/2006/relationships" type="pie" r:blip="">
              <dgm:adjLst>
                <dgm:adj idx="1" val="270"/>
                <dgm:adj idx="2" val="90"/>
              </dgm:adjLst>
            </dgm:shape>
          </dgm:else>
        </dgm:choose>
        <dgm:presOf/>
        <dgm:constrLst/>
        <dgm:ruleLst/>
      </dgm:layoutNode>
      <dgm:layoutNode name="rect5" styleLbl="alignAcc1">
        <dgm:alg type="sp"/>
        <dgm:shape xmlns:r="http://schemas.openxmlformats.org/officeDocument/2006/relationships" type="rect" r:blip="">
          <dgm:adjLst/>
        </dgm:shape>
        <dgm:presOf axis="self"/>
        <dgm:constrLst/>
        <dgm:ruleLst/>
      </dgm:layoutNode>
    </dgm:forEach>
    <dgm:forEach name="Name42" axis="ch" ptType="node" st="6" cnt="1">
      <dgm:layoutNode name="vertSpace6">
        <dgm:alg type="sp"/>
        <dgm:shape xmlns:r="http://schemas.openxmlformats.org/officeDocument/2006/relationships" type="rect" r:blip="" hideGeom="1">
          <dgm:adjLst/>
        </dgm:shape>
        <dgm:presOf/>
        <dgm:constrLst/>
        <dgm:ruleLst/>
      </dgm:layoutNode>
      <dgm:layoutNode name="circle6" styleLbl="node1">
        <dgm:alg type="sp"/>
        <dgm:choose name="Name43">
          <dgm:if name="Name44" func="var" arg="dir" op="equ" val="norm">
            <dgm:shape xmlns:r="http://schemas.openxmlformats.org/officeDocument/2006/relationships" type="pie" r:blip="">
              <dgm:adjLst>
                <dgm:adj idx="1" val="90"/>
                <dgm:adj idx="2" val="270"/>
              </dgm:adjLst>
            </dgm:shape>
          </dgm:if>
          <dgm:else name="Name45">
            <dgm:shape xmlns:r="http://schemas.openxmlformats.org/officeDocument/2006/relationships" type="pie" r:blip="">
              <dgm:adjLst>
                <dgm:adj idx="1" val="270"/>
                <dgm:adj idx="2" val="90"/>
              </dgm:adjLst>
            </dgm:shape>
          </dgm:else>
        </dgm:choose>
        <dgm:presOf/>
        <dgm:constrLst/>
        <dgm:ruleLst/>
      </dgm:layoutNode>
      <dgm:layoutNode name="rect6" styleLbl="alignAcc1">
        <dgm:alg type="sp"/>
        <dgm:shape xmlns:r="http://schemas.openxmlformats.org/officeDocument/2006/relationships" type="rect" r:blip="">
          <dgm:adjLst/>
        </dgm:shape>
        <dgm:presOf axis="self"/>
        <dgm:constrLst/>
        <dgm:ruleLst/>
      </dgm:layoutNode>
    </dgm:forEach>
    <dgm:forEach name="Name46" axis="ch" ptType="node" st="7" cnt="1">
      <dgm:layoutNode name="vertSpace7">
        <dgm:alg type="sp"/>
        <dgm:shape xmlns:r="http://schemas.openxmlformats.org/officeDocument/2006/relationships" type="rect" r:blip="" hideGeom="1">
          <dgm:adjLst/>
        </dgm:shape>
        <dgm:presOf/>
        <dgm:constrLst/>
        <dgm:ruleLst/>
      </dgm:layoutNode>
      <dgm:layoutNode name="circle7" styleLbl="node1">
        <dgm:alg type="sp"/>
        <dgm:choose name="Name47">
          <dgm:if name="Name48" func="var" arg="dir" op="equ" val="norm">
            <dgm:shape xmlns:r="http://schemas.openxmlformats.org/officeDocument/2006/relationships" type="pie" r:blip="">
              <dgm:adjLst>
                <dgm:adj idx="1" val="90"/>
                <dgm:adj idx="2" val="270"/>
              </dgm:adjLst>
            </dgm:shape>
          </dgm:if>
          <dgm:else name="Name49">
            <dgm:shape xmlns:r="http://schemas.openxmlformats.org/officeDocument/2006/relationships" type="pie" r:blip="">
              <dgm:adjLst>
                <dgm:adj idx="1" val="270"/>
                <dgm:adj idx="2" val="90"/>
              </dgm:adjLst>
            </dgm:shape>
          </dgm:else>
        </dgm:choose>
        <dgm:presOf/>
        <dgm:constrLst/>
        <dgm:ruleLst/>
      </dgm:layoutNode>
      <dgm:layoutNode name="rect7" styleLbl="alignAcc1">
        <dgm:alg type="sp"/>
        <dgm:shape xmlns:r="http://schemas.openxmlformats.org/officeDocument/2006/relationships" type="rect" r:blip="">
          <dgm:adjLst/>
        </dgm:shape>
        <dgm:presOf axis="self"/>
        <dgm:constrLst/>
        <dgm:ruleLst/>
      </dgm:layoutNode>
    </dgm:forEach>
    <dgm:forEach name="Name50" axis="ch" ptType="node" cnt="1">
      <dgm:choose name="Name51">
        <dgm:if name="Name52" axis="root des" ptType="all node" func="maxDepth" op="gte" val="2">
          <dgm:layoutNode name="rect1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1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3">
          <dgm:layoutNode name="rect1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4" axis="ch" ptType="node" st="2" cnt="1">
      <dgm:choose name="Name55">
        <dgm:if name="Name56" axis="root des" ptType="all node" func="maxDepth" op="gte" val="2">
          <dgm:layoutNode name="rect2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2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7">
          <dgm:layoutNode name="rect2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8" axis="ch" ptType="node" st="3" cnt="1">
      <dgm:choose name="Name59">
        <dgm:if name="Name60" axis="root des" ptType="all node" func="maxDepth" op="gte" val="2">
          <dgm:layoutNode name="rect3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3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1">
          <dgm:layoutNode name="rect3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2" axis="ch" ptType="node" st="4" cnt="1">
      <dgm:choose name="Name63">
        <dgm:if name="Name64" axis="root des" ptType="all node" func="maxDepth" op="gte" val="2">
          <dgm:layoutNode name="rect4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4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5">
          <dgm:layoutNode name="rect4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6" axis="ch" ptType="node" st="5" cnt="1">
      <dgm:choose name="Name67">
        <dgm:if name="Name68" axis="root des" ptType="all node" func="maxDepth" op="gte" val="2">
          <dgm:layoutNode name="rect5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5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9">
          <dgm:layoutNode name="rect5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0" axis="ch" ptType="node" st="6" cnt="1">
      <dgm:choose name="Name71">
        <dgm:if name="Name72" axis="root des" ptType="all node" func="maxDepth" op="gte" val="2">
          <dgm:layoutNode name="rect6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6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3">
          <dgm:layoutNode name="rect6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4" axis="ch" ptType="node" st="7" cnt="1">
      <dgm:choose name="Name75">
        <dgm:if name="Name76" axis="root des" ptType="all node" func="maxDepth" op="gte" val="2">
          <dgm:layoutNode name="rect7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7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7">
          <dgm:layoutNode name="rect7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2034" name="Rectangle 2"/>
          <p:cNvSpPr>
            <a:spLocks noGrp="1" noChangeArrowheads="1"/>
          </p:cNvSpPr>
          <p:nvPr>
            <p:ph type="hdr" sz="quarter"/>
          </p:nvPr>
        </p:nvSpPr>
        <p:spPr bwMode="auto">
          <a:xfrm>
            <a:off x="0" y="1"/>
            <a:ext cx="2982418" cy="464205"/>
          </a:xfrm>
          <a:prstGeom prst="rect">
            <a:avLst/>
          </a:prstGeom>
          <a:noFill/>
          <a:ln w="9525">
            <a:noFill/>
            <a:miter lim="800000"/>
            <a:headEnd/>
            <a:tailEnd/>
          </a:ln>
        </p:spPr>
        <p:txBody>
          <a:bodyPr vert="horz" wrap="square" lIns="92437" tIns="46219" rIns="92437" bIns="46219" numCol="1" anchor="t" anchorCtr="0" compatLnSpc="1">
            <a:prstTxWarp prst="textNoShape">
              <a:avLst/>
            </a:prstTxWarp>
          </a:bodyPr>
          <a:lstStyle>
            <a:lvl1pPr defTabSz="924539" eaLnBrk="1" hangingPunct="1">
              <a:defRPr sz="1200">
                <a:latin typeface="Times New Roman" pitchFamily="-108" charset="0"/>
                <a:ea typeface="ＭＳ Ｐゴシック" pitchFamily="-108" charset="-128"/>
                <a:cs typeface="+mn-cs"/>
              </a:defRPr>
            </a:lvl1pPr>
          </a:lstStyle>
          <a:p>
            <a:pPr>
              <a:defRPr/>
            </a:pPr>
            <a:endParaRPr lang="en-US"/>
          </a:p>
        </p:txBody>
      </p:sp>
      <p:sp>
        <p:nvSpPr>
          <p:cNvPr id="172035" name="Rectangle 3"/>
          <p:cNvSpPr>
            <a:spLocks noGrp="1" noChangeArrowheads="1"/>
          </p:cNvSpPr>
          <p:nvPr>
            <p:ph type="dt" sz="quarter" idx="1"/>
          </p:nvPr>
        </p:nvSpPr>
        <p:spPr bwMode="auto">
          <a:xfrm>
            <a:off x="3897902" y="1"/>
            <a:ext cx="2982418" cy="464205"/>
          </a:xfrm>
          <a:prstGeom prst="rect">
            <a:avLst/>
          </a:prstGeom>
          <a:noFill/>
          <a:ln w="9525">
            <a:noFill/>
            <a:miter lim="800000"/>
            <a:headEnd/>
            <a:tailEnd/>
          </a:ln>
        </p:spPr>
        <p:txBody>
          <a:bodyPr vert="horz" wrap="square" lIns="92437" tIns="46219" rIns="92437" bIns="46219" numCol="1" anchor="t" anchorCtr="0" compatLnSpc="1">
            <a:prstTxWarp prst="textNoShape">
              <a:avLst/>
            </a:prstTxWarp>
          </a:bodyPr>
          <a:lstStyle>
            <a:lvl1pPr algn="r" defTabSz="924539" eaLnBrk="1" hangingPunct="1">
              <a:defRPr sz="1200">
                <a:latin typeface="Times New Roman" pitchFamily="-108" charset="0"/>
                <a:ea typeface="ＭＳ Ｐゴシック" pitchFamily="-108" charset="-128"/>
                <a:cs typeface="+mn-cs"/>
              </a:defRPr>
            </a:lvl1pPr>
          </a:lstStyle>
          <a:p>
            <a:pPr>
              <a:defRPr/>
            </a:pPr>
            <a:fld id="{3E9B2DA7-ECFD-49FF-86FE-401658FE7266}" type="datetime1">
              <a:rPr lang="en-US" smtClean="0"/>
              <a:t>5/7/2024</a:t>
            </a:fld>
            <a:endParaRPr lang="en-US"/>
          </a:p>
        </p:txBody>
      </p:sp>
      <p:sp>
        <p:nvSpPr>
          <p:cNvPr id="172036" name="Rectangle 4"/>
          <p:cNvSpPr>
            <a:spLocks noGrp="1" noChangeArrowheads="1"/>
          </p:cNvSpPr>
          <p:nvPr>
            <p:ph type="ftr" sz="quarter" idx="2"/>
          </p:nvPr>
        </p:nvSpPr>
        <p:spPr bwMode="auto">
          <a:xfrm>
            <a:off x="0" y="8830659"/>
            <a:ext cx="2982418" cy="464205"/>
          </a:xfrm>
          <a:prstGeom prst="rect">
            <a:avLst/>
          </a:prstGeom>
          <a:noFill/>
          <a:ln w="9525">
            <a:noFill/>
            <a:miter lim="800000"/>
            <a:headEnd/>
            <a:tailEnd/>
          </a:ln>
        </p:spPr>
        <p:txBody>
          <a:bodyPr vert="horz" wrap="square" lIns="92437" tIns="46219" rIns="92437" bIns="46219" numCol="1" anchor="b" anchorCtr="0" compatLnSpc="1">
            <a:prstTxWarp prst="textNoShape">
              <a:avLst/>
            </a:prstTxWarp>
          </a:bodyPr>
          <a:lstStyle>
            <a:lvl1pPr defTabSz="924539" eaLnBrk="1" hangingPunct="1">
              <a:defRPr sz="1200">
                <a:latin typeface="Times New Roman" pitchFamily="-108" charset="0"/>
                <a:ea typeface="ＭＳ Ｐゴシック" pitchFamily="-108" charset="-128"/>
                <a:cs typeface="+mn-cs"/>
              </a:defRPr>
            </a:lvl1pPr>
          </a:lstStyle>
          <a:p>
            <a:pPr>
              <a:defRPr/>
            </a:pPr>
            <a:endParaRPr lang="en-US"/>
          </a:p>
        </p:txBody>
      </p:sp>
      <p:sp>
        <p:nvSpPr>
          <p:cNvPr id="172037" name="Rectangle 5"/>
          <p:cNvSpPr>
            <a:spLocks noGrp="1" noChangeArrowheads="1"/>
          </p:cNvSpPr>
          <p:nvPr>
            <p:ph type="sldNum" sz="quarter" idx="3"/>
          </p:nvPr>
        </p:nvSpPr>
        <p:spPr bwMode="auto">
          <a:xfrm>
            <a:off x="3897902" y="8830659"/>
            <a:ext cx="2982418" cy="464205"/>
          </a:xfrm>
          <a:prstGeom prst="rect">
            <a:avLst/>
          </a:prstGeom>
          <a:noFill/>
          <a:ln w="9525">
            <a:noFill/>
            <a:miter lim="800000"/>
            <a:headEnd/>
            <a:tailEnd/>
          </a:ln>
        </p:spPr>
        <p:txBody>
          <a:bodyPr vert="horz" wrap="square" lIns="92437" tIns="46219" rIns="92437" bIns="46219" numCol="1" anchor="b" anchorCtr="0" compatLnSpc="1">
            <a:prstTxWarp prst="textNoShape">
              <a:avLst/>
            </a:prstTxWarp>
          </a:bodyPr>
          <a:lstStyle>
            <a:lvl1pPr algn="r" defTabSz="924539" eaLnBrk="1" hangingPunct="1">
              <a:defRPr sz="1200"/>
            </a:lvl1pPr>
          </a:lstStyle>
          <a:p>
            <a:fld id="{EB4B465D-D219-4590-87E6-B322699742F8}" type="slidenum">
              <a:rPr lang="en-US" altLang="en-US"/>
              <a:pPr/>
              <a:t>‹#›</a:t>
            </a:fld>
            <a:endParaRPr lang="en-US" altLang="en-US"/>
          </a:p>
        </p:txBody>
      </p:sp>
    </p:spTree>
    <p:extLst>
      <p:ext uri="{BB962C8B-B14F-4D97-AF65-F5344CB8AC3E}">
        <p14:creationId xmlns:p14="http://schemas.microsoft.com/office/powerpoint/2010/main" val="814323819"/>
      </p:ext>
    </p:extLst>
  </p:cSld>
  <p:clrMap bg1="lt1" tx1="dk1" bg2="lt2" tx2="dk2" accent1="accent1" accent2="accent2" accent3="accent3" accent4="accent4" accent5="accent5" accent6="accent6" hlink="hlink" folHlink="folHlink"/>
  <p:hf sldNum="0"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bwMode="auto">
          <a:xfrm>
            <a:off x="0" y="1"/>
            <a:ext cx="2982418" cy="464205"/>
          </a:xfrm>
          <a:prstGeom prst="rect">
            <a:avLst/>
          </a:prstGeom>
          <a:noFill/>
          <a:ln w="9525">
            <a:noFill/>
            <a:miter lim="800000"/>
            <a:headEnd/>
            <a:tailEnd/>
          </a:ln>
        </p:spPr>
        <p:txBody>
          <a:bodyPr vert="horz" wrap="square" lIns="92437" tIns="46219" rIns="92437" bIns="46219" numCol="1" anchor="t" anchorCtr="0" compatLnSpc="1">
            <a:prstTxWarp prst="textNoShape">
              <a:avLst/>
            </a:prstTxWarp>
          </a:bodyPr>
          <a:lstStyle>
            <a:lvl1pPr defTabSz="924539" eaLnBrk="1" hangingPunct="1">
              <a:defRPr sz="1200">
                <a:latin typeface="Times New Roman" pitchFamily="-108" charset="0"/>
                <a:ea typeface="ＭＳ Ｐゴシック" pitchFamily="-108" charset="-128"/>
                <a:cs typeface="+mn-cs"/>
              </a:defRPr>
            </a:lvl1pPr>
          </a:lstStyle>
          <a:p>
            <a:pPr>
              <a:defRPr/>
            </a:pPr>
            <a:endParaRPr lang="en-US"/>
          </a:p>
        </p:txBody>
      </p:sp>
      <p:sp>
        <p:nvSpPr>
          <p:cNvPr id="28675" name="Rectangle 3"/>
          <p:cNvSpPr>
            <a:spLocks noGrp="1" noChangeArrowheads="1"/>
          </p:cNvSpPr>
          <p:nvPr>
            <p:ph type="dt" idx="1"/>
          </p:nvPr>
        </p:nvSpPr>
        <p:spPr bwMode="auto">
          <a:xfrm>
            <a:off x="3899396" y="1"/>
            <a:ext cx="2982417" cy="464205"/>
          </a:xfrm>
          <a:prstGeom prst="rect">
            <a:avLst/>
          </a:prstGeom>
          <a:noFill/>
          <a:ln w="9525">
            <a:noFill/>
            <a:miter lim="800000"/>
            <a:headEnd/>
            <a:tailEnd/>
          </a:ln>
        </p:spPr>
        <p:txBody>
          <a:bodyPr vert="horz" wrap="square" lIns="92437" tIns="46219" rIns="92437" bIns="46219" numCol="1" anchor="t" anchorCtr="0" compatLnSpc="1">
            <a:prstTxWarp prst="textNoShape">
              <a:avLst/>
            </a:prstTxWarp>
          </a:bodyPr>
          <a:lstStyle>
            <a:lvl1pPr algn="r" defTabSz="924539" eaLnBrk="1" hangingPunct="1">
              <a:defRPr sz="1200">
                <a:latin typeface="Times New Roman" pitchFamily="-108" charset="0"/>
                <a:ea typeface="ＭＳ Ｐゴシック" pitchFamily="-108" charset="-128"/>
                <a:cs typeface="+mn-cs"/>
              </a:defRPr>
            </a:lvl1pPr>
          </a:lstStyle>
          <a:p>
            <a:pPr>
              <a:defRPr/>
            </a:pPr>
            <a:fld id="{2A25CDDF-292A-47EC-825E-E580541AEF2E}" type="datetime1">
              <a:rPr lang="en-US" smtClean="0"/>
              <a:t>5/7/2024</a:t>
            </a:fld>
            <a:endParaRPr lang="en-US"/>
          </a:p>
        </p:txBody>
      </p:sp>
      <p:sp>
        <p:nvSpPr>
          <p:cNvPr id="14340" name="Rectangle 4"/>
          <p:cNvSpPr>
            <a:spLocks noGrp="1" noRot="1" noChangeAspect="1" noChangeArrowheads="1" noTextEdit="1"/>
          </p:cNvSpPr>
          <p:nvPr>
            <p:ph type="sldImg" idx="2"/>
          </p:nvPr>
        </p:nvSpPr>
        <p:spPr bwMode="auto">
          <a:xfrm>
            <a:off x="1117600" y="698500"/>
            <a:ext cx="4646613" cy="34861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8677" name="Rectangle 5"/>
          <p:cNvSpPr>
            <a:spLocks noGrp="1" noChangeArrowheads="1"/>
          </p:cNvSpPr>
          <p:nvPr>
            <p:ph type="body" sz="quarter" idx="3"/>
          </p:nvPr>
        </p:nvSpPr>
        <p:spPr bwMode="auto">
          <a:xfrm>
            <a:off x="916978" y="4416099"/>
            <a:ext cx="5047858" cy="4182457"/>
          </a:xfrm>
          <a:prstGeom prst="rect">
            <a:avLst/>
          </a:prstGeom>
          <a:noFill/>
          <a:ln w="9525">
            <a:noFill/>
            <a:miter lim="800000"/>
            <a:headEnd/>
            <a:tailEnd/>
          </a:ln>
        </p:spPr>
        <p:txBody>
          <a:bodyPr vert="horz" wrap="square" lIns="92437" tIns="46219" rIns="92437" bIns="46219"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8678" name="Rectangle 6"/>
          <p:cNvSpPr>
            <a:spLocks noGrp="1" noChangeArrowheads="1"/>
          </p:cNvSpPr>
          <p:nvPr>
            <p:ph type="ftr" sz="quarter" idx="4"/>
          </p:nvPr>
        </p:nvSpPr>
        <p:spPr bwMode="auto">
          <a:xfrm>
            <a:off x="0" y="8832195"/>
            <a:ext cx="2982418" cy="464205"/>
          </a:xfrm>
          <a:prstGeom prst="rect">
            <a:avLst/>
          </a:prstGeom>
          <a:noFill/>
          <a:ln w="9525">
            <a:noFill/>
            <a:miter lim="800000"/>
            <a:headEnd/>
            <a:tailEnd/>
          </a:ln>
        </p:spPr>
        <p:txBody>
          <a:bodyPr vert="horz" wrap="square" lIns="92437" tIns="46219" rIns="92437" bIns="46219" numCol="1" anchor="b" anchorCtr="0" compatLnSpc="1">
            <a:prstTxWarp prst="textNoShape">
              <a:avLst/>
            </a:prstTxWarp>
          </a:bodyPr>
          <a:lstStyle>
            <a:lvl1pPr defTabSz="924539" eaLnBrk="1" hangingPunct="1">
              <a:defRPr sz="1200">
                <a:latin typeface="Times New Roman" pitchFamily="-108" charset="0"/>
                <a:ea typeface="ＭＳ Ｐゴシック" pitchFamily="-108" charset="-128"/>
                <a:cs typeface="+mn-cs"/>
              </a:defRPr>
            </a:lvl1pPr>
          </a:lstStyle>
          <a:p>
            <a:pPr>
              <a:defRPr/>
            </a:pPr>
            <a:endParaRPr lang="en-US"/>
          </a:p>
        </p:txBody>
      </p:sp>
      <p:sp>
        <p:nvSpPr>
          <p:cNvPr id="28679" name="Rectangle 7"/>
          <p:cNvSpPr>
            <a:spLocks noGrp="1" noChangeArrowheads="1"/>
          </p:cNvSpPr>
          <p:nvPr>
            <p:ph type="sldNum" sz="quarter" idx="5"/>
          </p:nvPr>
        </p:nvSpPr>
        <p:spPr bwMode="auto">
          <a:xfrm>
            <a:off x="3899396" y="8832195"/>
            <a:ext cx="2982417" cy="464205"/>
          </a:xfrm>
          <a:prstGeom prst="rect">
            <a:avLst/>
          </a:prstGeom>
          <a:noFill/>
          <a:ln w="9525">
            <a:noFill/>
            <a:miter lim="800000"/>
            <a:headEnd/>
            <a:tailEnd/>
          </a:ln>
        </p:spPr>
        <p:txBody>
          <a:bodyPr vert="horz" wrap="square" lIns="92437" tIns="46219" rIns="92437" bIns="46219" numCol="1" anchor="b" anchorCtr="0" compatLnSpc="1">
            <a:prstTxWarp prst="textNoShape">
              <a:avLst/>
            </a:prstTxWarp>
          </a:bodyPr>
          <a:lstStyle>
            <a:lvl1pPr algn="r" defTabSz="924539" eaLnBrk="1" hangingPunct="1">
              <a:defRPr sz="1200"/>
            </a:lvl1pPr>
          </a:lstStyle>
          <a:p>
            <a:fld id="{D659C9F6-8D54-4E1C-8E49-FD0F007078F6}" type="slidenum">
              <a:rPr lang="en-US" altLang="en-US"/>
              <a:pPr/>
              <a:t>‹#›</a:t>
            </a:fld>
            <a:endParaRPr lang="en-US" altLang="en-US"/>
          </a:p>
        </p:txBody>
      </p:sp>
    </p:spTree>
    <p:extLst>
      <p:ext uri="{BB962C8B-B14F-4D97-AF65-F5344CB8AC3E}">
        <p14:creationId xmlns:p14="http://schemas.microsoft.com/office/powerpoint/2010/main" val="214189614"/>
      </p:ext>
    </p:extLst>
  </p:cSld>
  <p:clrMap bg1="lt1" tx1="dk1" bg2="lt2" tx2="dk2" accent1="accent1" accent2="accent2" accent3="accent3" accent4="accent4" accent5="accent5" accent6="accent6" hlink="hlink" folHlink="folHlink"/>
  <p:hf sldNum="0" hdr="0" ftr="0"/>
  <p:notesStyle>
    <a:lvl1pPr algn="l" rtl="0" eaLnBrk="0" fontAlgn="base" hangingPunct="0">
      <a:spcBef>
        <a:spcPct val="30000"/>
      </a:spcBef>
      <a:spcAft>
        <a:spcPct val="0"/>
      </a:spcAft>
      <a:defRPr kumimoji="1" sz="1200" kern="1200">
        <a:solidFill>
          <a:schemeClr val="tx1"/>
        </a:solidFill>
        <a:latin typeface="Times New Roman" pitchFamily="18" charset="0"/>
        <a:ea typeface="ＭＳ Ｐゴシック" pitchFamily="-108" charset="-128"/>
        <a:cs typeface="ＭＳ Ｐゴシック" pitchFamily="-108" charset="-128"/>
      </a:defRPr>
    </a:lvl1pPr>
    <a:lvl2pPr marL="457200" algn="l" rtl="0" eaLnBrk="0" fontAlgn="base" hangingPunct="0">
      <a:spcBef>
        <a:spcPct val="30000"/>
      </a:spcBef>
      <a:spcAft>
        <a:spcPct val="0"/>
      </a:spcAft>
      <a:defRPr kumimoji="1" sz="1200" kern="1200">
        <a:solidFill>
          <a:schemeClr val="tx1"/>
        </a:solidFill>
        <a:latin typeface="Times New Roman" pitchFamily="18" charset="0"/>
        <a:ea typeface="ＭＳ Ｐゴシック" pitchFamily="-108" charset="-128"/>
        <a:cs typeface="+mn-cs"/>
      </a:defRPr>
    </a:lvl2pPr>
    <a:lvl3pPr marL="914400" algn="l" rtl="0" eaLnBrk="0" fontAlgn="base" hangingPunct="0">
      <a:spcBef>
        <a:spcPct val="30000"/>
      </a:spcBef>
      <a:spcAft>
        <a:spcPct val="0"/>
      </a:spcAft>
      <a:defRPr kumimoji="1" sz="1200" kern="1200">
        <a:solidFill>
          <a:schemeClr val="tx1"/>
        </a:solidFill>
        <a:latin typeface="Times New Roman" pitchFamily="18" charset="0"/>
        <a:ea typeface="ＭＳ Ｐゴシック" pitchFamily="-108" charset="-128"/>
        <a:cs typeface="+mn-cs"/>
      </a:defRPr>
    </a:lvl3pPr>
    <a:lvl4pPr marL="1371600" algn="l" rtl="0" eaLnBrk="0" fontAlgn="base" hangingPunct="0">
      <a:spcBef>
        <a:spcPct val="30000"/>
      </a:spcBef>
      <a:spcAft>
        <a:spcPct val="0"/>
      </a:spcAft>
      <a:defRPr kumimoji="1" sz="1200" kern="1200">
        <a:solidFill>
          <a:schemeClr val="tx1"/>
        </a:solidFill>
        <a:latin typeface="Times New Roman" pitchFamily="18" charset="0"/>
        <a:ea typeface="ＭＳ Ｐゴシック" pitchFamily="-108" charset="-128"/>
        <a:cs typeface="+mn-cs"/>
      </a:defRPr>
    </a:lvl4pPr>
    <a:lvl5pPr marL="1828800" algn="l" rtl="0" eaLnBrk="0" fontAlgn="base" hangingPunct="0">
      <a:spcBef>
        <a:spcPct val="30000"/>
      </a:spcBef>
      <a:spcAft>
        <a:spcPct val="0"/>
      </a:spcAft>
      <a:defRPr kumimoji="1" sz="1200" kern="1200">
        <a:solidFill>
          <a:schemeClr val="tx1"/>
        </a:solidFill>
        <a:latin typeface="Times New Roman" pitchFamily="18" charset="0"/>
        <a:ea typeface="ＭＳ Ｐゴシック" pitchFamily="-108"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2"/>
          <p:cNvSpPr>
            <a:spLocks noGrp="1" noRot="1" noChangeAspect="1" noChangeArrowheads="1" noTextEdit="1"/>
          </p:cNvSpPr>
          <p:nvPr>
            <p:ph type="sldImg"/>
          </p:nvPr>
        </p:nvSpPr>
        <p:spPr>
          <a:ln/>
        </p:spPr>
      </p:sp>
      <p:sp>
        <p:nvSpPr>
          <p:cNvPr id="1741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ea typeface="ＭＳ Ｐゴシック" pitchFamily="34" charset="-128"/>
            </a:endParaRPr>
          </a:p>
        </p:txBody>
      </p:sp>
      <p:sp>
        <p:nvSpPr>
          <p:cNvPr id="2" name="Date Placeholder 1"/>
          <p:cNvSpPr>
            <a:spLocks noGrp="1"/>
          </p:cNvSpPr>
          <p:nvPr>
            <p:ph type="dt" idx="10"/>
          </p:nvPr>
        </p:nvSpPr>
        <p:spPr/>
        <p:txBody>
          <a:bodyPr/>
          <a:lstStyle/>
          <a:p>
            <a:pPr>
              <a:defRPr/>
            </a:pPr>
            <a:fld id="{224322DD-DFD9-49CB-ABA0-74F77B3C8BA5}" type="datetime1">
              <a:rPr lang="en-US" smtClean="0"/>
              <a:t>5/7/2024</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9" name="Rectangle 2"/>
          <p:cNvSpPr>
            <a:spLocks noGrp="1" noRot="1" noChangeAspect="1" noChangeArrowheads="1" noTextEdit="1"/>
          </p:cNvSpPr>
          <p:nvPr>
            <p:ph type="sldImg"/>
          </p:nvPr>
        </p:nvSpPr>
        <p:spPr>
          <a:ln/>
        </p:spPr>
      </p:sp>
      <p:sp>
        <p:nvSpPr>
          <p:cNvPr id="2970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ea typeface="ＭＳ Ｐゴシック" pitchFamily="34" charset="-128"/>
            </a:endParaRPr>
          </a:p>
        </p:txBody>
      </p:sp>
      <p:sp>
        <p:nvSpPr>
          <p:cNvPr id="2" name="Date Placeholder 1"/>
          <p:cNvSpPr>
            <a:spLocks noGrp="1"/>
          </p:cNvSpPr>
          <p:nvPr>
            <p:ph type="dt" idx="10"/>
          </p:nvPr>
        </p:nvSpPr>
        <p:spPr/>
        <p:txBody>
          <a:bodyPr/>
          <a:lstStyle/>
          <a:p>
            <a:pPr>
              <a:defRPr/>
            </a:pPr>
            <a:fld id="{880C757C-644E-41D0-AD67-36B0F33FD470}" type="datetime1">
              <a:rPr lang="en-US" smtClean="0"/>
              <a:t>5/7/2024</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7" name="Rectangle 2"/>
          <p:cNvSpPr>
            <a:spLocks noGrp="1" noRot="1" noChangeAspect="1" noChangeArrowheads="1" noTextEdit="1"/>
          </p:cNvSpPr>
          <p:nvPr>
            <p:ph type="sldImg"/>
          </p:nvPr>
        </p:nvSpPr>
        <p:spPr>
          <a:ln/>
        </p:spPr>
      </p:sp>
      <p:sp>
        <p:nvSpPr>
          <p:cNvPr id="3174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ea typeface="ＭＳ Ｐゴシック" pitchFamily="34" charset="-128"/>
            </a:endParaRPr>
          </a:p>
        </p:txBody>
      </p:sp>
      <p:sp>
        <p:nvSpPr>
          <p:cNvPr id="2" name="Date Placeholder 1"/>
          <p:cNvSpPr>
            <a:spLocks noGrp="1"/>
          </p:cNvSpPr>
          <p:nvPr>
            <p:ph type="dt" idx="10"/>
          </p:nvPr>
        </p:nvSpPr>
        <p:spPr/>
        <p:txBody>
          <a:bodyPr/>
          <a:lstStyle/>
          <a:p>
            <a:pPr>
              <a:defRPr/>
            </a:pPr>
            <a:fld id="{4B665526-1D71-458B-B319-6C4C2459BE5F}" type="datetime1">
              <a:rPr lang="en-US" smtClean="0"/>
              <a:t>5/7/2024</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7" name="Rectangle 2"/>
          <p:cNvSpPr>
            <a:spLocks noGrp="1" noRot="1" noChangeAspect="1" noChangeArrowheads="1" noTextEdit="1"/>
          </p:cNvSpPr>
          <p:nvPr>
            <p:ph type="sldImg"/>
          </p:nvPr>
        </p:nvSpPr>
        <p:spPr>
          <a:ln/>
        </p:spPr>
      </p:sp>
      <p:sp>
        <p:nvSpPr>
          <p:cNvPr id="3174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ea typeface="ＭＳ Ｐゴシック" pitchFamily="34" charset="-128"/>
            </a:endParaRPr>
          </a:p>
        </p:txBody>
      </p:sp>
      <p:sp>
        <p:nvSpPr>
          <p:cNvPr id="2" name="Date Placeholder 1"/>
          <p:cNvSpPr>
            <a:spLocks noGrp="1"/>
          </p:cNvSpPr>
          <p:nvPr>
            <p:ph type="dt" idx="10"/>
          </p:nvPr>
        </p:nvSpPr>
        <p:spPr/>
        <p:txBody>
          <a:bodyPr/>
          <a:lstStyle/>
          <a:p>
            <a:pPr>
              <a:defRPr/>
            </a:pPr>
            <a:fld id="{AED29345-1319-445E-ACF1-E0065F43B907}" type="datetime1">
              <a:rPr lang="en-US" smtClean="0"/>
              <a:t>5/7/2024</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a:spLocks noGrp="1" noRot="1" noChangeAspect="1" noChangeArrowheads="1" noTextEdit="1"/>
          </p:cNvSpPr>
          <p:nvPr>
            <p:ph type="sldImg"/>
          </p:nvPr>
        </p:nvSpPr>
        <p:spPr>
          <a:ln/>
        </p:spPr>
      </p:sp>
      <p:sp>
        <p:nvSpPr>
          <p:cNvPr id="337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ea typeface="ＭＳ Ｐゴシック" pitchFamily="34" charset="-128"/>
            </a:endParaRPr>
          </a:p>
        </p:txBody>
      </p:sp>
      <p:sp>
        <p:nvSpPr>
          <p:cNvPr id="2" name="Date Placeholder 1"/>
          <p:cNvSpPr>
            <a:spLocks noGrp="1"/>
          </p:cNvSpPr>
          <p:nvPr>
            <p:ph type="dt" idx="10"/>
          </p:nvPr>
        </p:nvSpPr>
        <p:spPr/>
        <p:txBody>
          <a:bodyPr/>
          <a:lstStyle/>
          <a:p>
            <a:pPr>
              <a:defRPr/>
            </a:pPr>
            <a:fld id="{BE463FD9-0B6B-49F9-8002-D24EDAEB9A8D}" type="datetime1">
              <a:rPr lang="en-US" smtClean="0"/>
              <a:t>5/7/2024</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7" name="Rectangle 2"/>
          <p:cNvSpPr>
            <a:spLocks noGrp="1" noRot="1" noChangeAspect="1" noChangeArrowheads="1" noTextEdit="1"/>
          </p:cNvSpPr>
          <p:nvPr>
            <p:ph type="sldImg"/>
          </p:nvPr>
        </p:nvSpPr>
        <p:spPr>
          <a:ln/>
        </p:spPr>
      </p:sp>
      <p:sp>
        <p:nvSpPr>
          <p:cNvPr id="3686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ea typeface="ＭＳ Ｐゴシック" pitchFamily="34" charset="-128"/>
            </a:endParaRPr>
          </a:p>
        </p:txBody>
      </p:sp>
      <p:sp>
        <p:nvSpPr>
          <p:cNvPr id="2" name="Date Placeholder 1"/>
          <p:cNvSpPr>
            <a:spLocks noGrp="1"/>
          </p:cNvSpPr>
          <p:nvPr>
            <p:ph type="dt" idx="10"/>
          </p:nvPr>
        </p:nvSpPr>
        <p:spPr/>
        <p:txBody>
          <a:bodyPr/>
          <a:lstStyle/>
          <a:p>
            <a:pPr>
              <a:defRPr/>
            </a:pPr>
            <a:fld id="{602E2655-1D12-4236-B041-6B74B7CB82B5}" type="datetime1">
              <a:rPr lang="en-US" smtClean="0"/>
              <a:t>5/7/2024</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5" name="Rectangle 2"/>
          <p:cNvSpPr>
            <a:spLocks noGrp="1" noRot="1" noChangeAspect="1" noChangeArrowheads="1" noTextEdit="1"/>
          </p:cNvSpPr>
          <p:nvPr>
            <p:ph type="sldImg"/>
          </p:nvPr>
        </p:nvSpPr>
        <p:spPr>
          <a:ln/>
        </p:spPr>
      </p:sp>
      <p:sp>
        <p:nvSpPr>
          <p:cNvPr id="3891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ea typeface="ＭＳ Ｐゴシック" pitchFamily="34" charset="-128"/>
            </a:endParaRPr>
          </a:p>
        </p:txBody>
      </p:sp>
      <p:sp>
        <p:nvSpPr>
          <p:cNvPr id="2" name="Date Placeholder 1"/>
          <p:cNvSpPr>
            <a:spLocks noGrp="1"/>
          </p:cNvSpPr>
          <p:nvPr>
            <p:ph type="dt" idx="10"/>
          </p:nvPr>
        </p:nvSpPr>
        <p:spPr/>
        <p:txBody>
          <a:bodyPr/>
          <a:lstStyle/>
          <a:p>
            <a:pPr>
              <a:defRPr/>
            </a:pPr>
            <a:fld id="{B0048996-12B5-4F59-8A1F-C6B572D0BEE0}" type="datetime1">
              <a:rPr lang="en-US" smtClean="0"/>
              <a:t>5/7/2024</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3" name="Rectangle 2"/>
          <p:cNvSpPr>
            <a:spLocks noGrp="1" noRot="1" noChangeAspect="1" noChangeArrowheads="1" noTextEdit="1"/>
          </p:cNvSpPr>
          <p:nvPr>
            <p:ph type="sldImg"/>
          </p:nvPr>
        </p:nvSpPr>
        <p:spPr>
          <a:ln/>
        </p:spPr>
      </p:sp>
      <p:sp>
        <p:nvSpPr>
          <p:cNvPr id="4096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ea typeface="ＭＳ Ｐゴシック" pitchFamily="34" charset="-128"/>
            </a:endParaRPr>
          </a:p>
        </p:txBody>
      </p:sp>
      <p:sp>
        <p:nvSpPr>
          <p:cNvPr id="2" name="Date Placeholder 1"/>
          <p:cNvSpPr>
            <a:spLocks noGrp="1"/>
          </p:cNvSpPr>
          <p:nvPr>
            <p:ph type="dt" idx="10"/>
          </p:nvPr>
        </p:nvSpPr>
        <p:spPr/>
        <p:txBody>
          <a:bodyPr/>
          <a:lstStyle/>
          <a:p>
            <a:pPr>
              <a:defRPr/>
            </a:pPr>
            <a:fld id="{57DCA8DC-5AD3-4BFF-80DE-86DD1CCC5343}" type="datetime1">
              <a:rPr lang="en-US" smtClean="0"/>
              <a:t>5/7/2024</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9" name="Rectangle 2"/>
          <p:cNvSpPr>
            <a:spLocks noGrp="1" noRot="1" noChangeAspect="1" noChangeArrowheads="1" noTextEdit="1"/>
          </p:cNvSpPr>
          <p:nvPr>
            <p:ph type="sldImg"/>
          </p:nvPr>
        </p:nvSpPr>
        <p:spPr>
          <a:ln/>
        </p:spPr>
      </p:sp>
      <p:sp>
        <p:nvSpPr>
          <p:cNvPr id="4506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ea typeface="ＭＳ Ｐゴシック" pitchFamily="34" charset="-128"/>
            </a:endParaRPr>
          </a:p>
        </p:txBody>
      </p:sp>
      <p:sp>
        <p:nvSpPr>
          <p:cNvPr id="2" name="Date Placeholder 1"/>
          <p:cNvSpPr>
            <a:spLocks noGrp="1"/>
          </p:cNvSpPr>
          <p:nvPr>
            <p:ph type="dt" idx="10"/>
          </p:nvPr>
        </p:nvSpPr>
        <p:spPr/>
        <p:txBody>
          <a:bodyPr/>
          <a:lstStyle/>
          <a:p>
            <a:pPr>
              <a:defRPr/>
            </a:pPr>
            <a:fld id="{46F3AB84-B974-4F95-AC9B-BB3E1BD68061}" type="datetime1">
              <a:rPr lang="en-US" smtClean="0"/>
              <a:t>5/7/2024</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9" name="Rectangle 2"/>
          <p:cNvSpPr>
            <a:spLocks noGrp="1" noRot="1" noChangeAspect="1" noChangeArrowheads="1" noTextEdit="1"/>
          </p:cNvSpPr>
          <p:nvPr>
            <p:ph type="sldImg"/>
          </p:nvPr>
        </p:nvSpPr>
        <p:spPr>
          <a:ln/>
        </p:spPr>
      </p:sp>
      <p:sp>
        <p:nvSpPr>
          <p:cNvPr id="4506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ea typeface="ＭＳ Ｐゴシック" pitchFamily="34" charset="-128"/>
            </a:endParaRPr>
          </a:p>
        </p:txBody>
      </p:sp>
      <p:sp>
        <p:nvSpPr>
          <p:cNvPr id="2" name="Date Placeholder 1"/>
          <p:cNvSpPr>
            <a:spLocks noGrp="1"/>
          </p:cNvSpPr>
          <p:nvPr>
            <p:ph type="dt" idx="10"/>
          </p:nvPr>
        </p:nvSpPr>
        <p:spPr/>
        <p:txBody>
          <a:bodyPr/>
          <a:lstStyle/>
          <a:p>
            <a:pPr>
              <a:defRPr/>
            </a:pPr>
            <a:fld id="{2C292ACB-1702-4310-A615-59BFEC48D085}" type="datetime1">
              <a:rPr lang="en-US" smtClean="0"/>
              <a:t>5/7/2024</a:t>
            </a:fld>
            <a:endParaRPr lang="en-US"/>
          </a:p>
        </p:txBody>
      </p:sp>
    </p:spTree>
    <p:extLst>
      <p:ext uri="{BB962C8B-B14F-4D97-AF65-F5344CB8AC3E}">
        <p14:creationId xmlns:p14="http://schemas.microsoft.com/office/powerpoint/2010/main" val="225830596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Slide Image Placeholder 1"/>
          <p:cNvSpPr>
            <a:spLocks noGrp="1" noRot="1" noChangeAspect="1" noTextEdit="1"/>
          </p:cNvSpPr>
          <p:nvPr>
            <p:ph type="sldImg"/>
          </p:nvPr>
        </p:nvSpPr>
        <p:spPr bwMode="auto">
          <a:noFill/>
          <a:ln>
            <a:solidFill>
              <a:srgbClr val="000000"/>
            </a:solidFill>
            <a:miter lim="800000"/>
            <a:headEnd/>
            <a:tailEnd/>
          </a:ln>
        </p:spPr>
      </p:sp>
      <p:sp>
        <p:nvSpPr>
          <p:cNvPr id="4915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dirty="0"/>
          </a:p>
        </p:txBody>
      </p:sp>
      <p:sp>
        <p:nvSpPr>
          <p:cNvPr id="2" name="Date Placeholder 1"/>
          <p:cNvSpPr>
            <a:spLocks noGrp="1"/>
          </p:cNvSpPr>
          <p:nvPr>
            <p:ph type="dt" idx="10"/>
          </p:nvPr>
        </p:nvSpPr>
        <p:spPr/>
        <p:txBody>
          <a:bodyPr/>
          <a:lstStyle/>
          <a:p>
            <a:pPr>
              <a:defRPr/>
            </a:pPr>
            <a:fld id="{63FC7941-FF4A-4DF7-8F7E-289DA6195328}" type="datetime1">
              <a:rPr lang="en-US" smtClean="0"/>
              <a:t>5/7/2024</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Rectangle 2"/>
          <p:cNvSpPr>
            <a:spLocks noGrp="1" noRot="1" noChangeAspect="1" noChangeArrowheads="1" noTextEdit="1"/>
          </p:cNvSpPr>
          <p:nvPr>
            <p:ph type="sldImg"/>
          </p:nvPr>
        </p:nvSpPr>
        <p:spPr>
          <a:ln/>
        </p:spPr>
      </p:sp>
      <p:sp>
        <p:nvSpPr>
          <p:cNvPr id="2150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ea typeface="ＭＳ Ｐゴシック" pitchFamily="34" charset="-128"/>
            </a:endParaRPr>
          </a:p>
        </p:txBody>
      </p:sp>
      <p:sp>
        <p:nvSpPr>
          <p:cNvPr id="2" name="Date Placeholder 1"/>
          <p:cNvSpPr>
            <a:spLocks noGrp="1"/>
          </p:cNvSpPr>
          <p:nvPr>
            <p:ph type="dt" idx="10"/>
          </p:nvPr>
        </p:nvSpPr>
        <p:spPr/>
        <p:txBody>
          <a:bodyPr/>
          <a:lstStyle/>
          <a:p>
            <a:pPr>
              <a:defRPr/>
            </a:pPr>
            <a:fld id="{8311EA5B-DBAE-47E6-BE0C-AC4CBF0980D2}" type="datetime1">
              <a:rPr lang="en-US" smtClean="0"/>
              <a:t>5/7/2024</a:t>
            </a:fld>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Image Placeholder 1"/>
          <p:cNvSpPr>
            <a:spLocks noGrp="1" noRot="1" noChangeAspect="1" noTextEdit="1"/>
          </p:cNvSpPr>
          <p:nvPr>
            <p:ph type="sldImg"/>
          </p:nvPr>
        </p:nvSpPr>
        <p:spPr bwMode="auto">
          <a:noFill/>
          <a:ln>
            <a:solidFill>
              <a:srgbClr val="000000"/>
            </a:solidFill>
            <a:miter lim="800000"/>
            <a:headEnd/>
            <a:tailEnd/>
          </a:ln>
        </p:spPr>
      </p:sp>
      <p:sp>
        <p:nvSpPr>
          <p:cNvPr id="5017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dirty="0"/>
          </a:p>
        </p:txBody>
      </p:sp>
      <p:sp>
        <p:nvSpPr>
          <p:cNvPr id="2" name="Date Placeholder 1"/>
          <p:cNvSpPr>
            <a:spLocks noGrp="1"/>
          </p:cNvSpPr>
          <p:nvPr>
            <p:ph type="dt" idx="10"/>
          </p:nvPr>
        </p:nvSpPr>
        <p:spPr/>
        <p:txBody>
          <a:bodyPr/>
          <a:lstStyle/>
          <a:p>
            <a:pPr>
              <a:defRPr/>
            </a:pPr>
            <a:fld id="{7F1B590A-8843-4E57-B6FB-72709B664BD1}" type="datetime1">
              <a:rPr lang="en-US" smtClean="0"/>
              <a:t>5/7/2024</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p:cNvSpPr>
            <a:spLocks noGrp="1" noRot="1" noChangeAspect="1" noTextEdit="1"/>
          </p:cNvSpPr>
          <p:nvPr>
            <p:ph type="sldImg"/>
          </p:nvPr>
        </p:nvSpPr>
        <p:spPr bwMode="auto">
          <a:noFill/>
          <a:ln>
            <a:solidFill>
              <a:srgbClr val="000000"/>
            </a:solidFill>
            <a:miter lim="800000"/>
            <a:headEnd/>
            <a:tailEnd/>
          </a:ln>
        </p:spPr>
      </p:sp>
      <p:sp>
        <p:nvSpPr>
          <p:cNvPr id="3993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lnSpc>
                <a:spcPct val="90000"/>
              </a:lnSpc>
              <a:spcBef>
                <a:spcPct val="0"/>
              </a:spcBef>
            </a:pPr>
            <a:endParaRPr lang="en-US" dirty="0"/>
          </a:p>
        </p:txBody>
      </p:sp>
      <p:sp>
        <p:nvSpPr>
          <p:cNvPr id="2" name="Date Placeholder 1"/>
          <p:cNvSpPr>
            <a:spLocks noGrp="1"/>
          </p:cNvSpPr>
          <p:nvPr>
            <p:ph type="dt" idx="10"/>
          </p:nvPr>
        </p:nvSpPr>
        <p:spPr/>
        <p:txBody>
          <a:bodyPr/>
          <a:lstStyle/>
          <a:p>
            <a:pPr>
              <a:defRPr/>
            </a:pPr>
            <a:fld id="{28ECCC9D-0F6E-488D-9476-374954D47CC9}" type="datetime1">
              <a:rPr lang="en-US" smtClean="0"/>
              <a:t>5/7/2024</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5" name="Rectangle 2"/>
          <p:cNvSpPr>
            <a:spLocks noGrp="1" noRot="1" noChangeAspect="1" noChangeArrowheads="1" noTextEdit="1"/>
          </p:cNvSpPr>
          <p:nvPr>
            <p:ph type="sldImg"/>
          </p:nvPr>
        </p:nvSpPr>
        <p:spPr>
          <a:ln/>
        </p:spPr>
      </p:sp>
      <p:sp>
        <p:nvSpPr>
          <p:cNvPr id="2355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ea typeface="ＭＳ Ｐゴシック" pitchFamily="34" charset="-128"/>
            </a:endParaRPr>
          </a:p>
        </p:txBody>
      </p:sp>
      <p:sp>
        <p:nvSpPr>
          <p:cNvPr id="2" name="Date Placeholder 1"/>
          <p:cNvSpPr>
            <a:spLocks noGrp="1"/>
          </p:cNvSpPr>
          <p:nvPr>
            <p:ph type="dt" idx="10"/>
          </p:nvPr>
        </p:nvSpPr>
        <p:spPr/>
        <p:txBody>
          <a:bodyPr/>
          <a:lstStyle/>
          <a:p>
            <a:pPr>
              <a:defRPr/>
            </a:pPr>
            <a:fld id="{DAFAA6AA-7018-4EA7-A6A5-34A58F79031D}" type="datetime1">
              <a:rPr lang="en-US" smtClean="0"/>
              <a:t>5/7/2024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5" name="Rectangle 2"/>
          <p:cNvSpPr>
            <a:spLocks noGrp="1" noRot="1" noChangeAspect="1" noChangeArrowheads="1" noTextEdit="1"/>
          </p:cNvSpPr>
          <p:nvPr>
            <p:ph type="sldImg"/>
          </p:nvPr>
        </p:nvSpPr>
        <p:spPr>
          <a:ln/>
        </p:spPr>
      </p:sp>
      <p:sp>
        <p:nvSpPr>
          <p:cNvPr id="2355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ea typeface="ＭＳ Ｐゴシック" pitchFamily="34" charset="-128"/>
            </a:endParaRPr>
          </a:p>
        </p:txBody>
      </p:sp>
      <p:sp>
        <p:nvSpPr>
          <p:cNvPr id="2" name="Date Placeholder 1"/>
          <p:cNvSpPr>
            <a:spLocks noGrp="1"/>
          </p:cNvSpPr>
          <p:nvPr>
            <p:ph type="dt" idx="10"/>
          </p:nvPr>
        </p:nvSpPr>
        <p:spPr/>
        <p:txBody>
          <a:bodyPr/>
          <a:lstStyle/>
          <a:p>
            <a:pPr>
              <a:defRPr/>
            </a:pPr>
            <a:fld id="{E2E75FE9-1AF7-4A5C-8FC7-FD8A121B6607}" type="datetime1">
              <a:rPr lang="en-US" smtClean="0"/>
              <a:t>5/7/2024</a:t>
            </a:fld>
            <a:endParaRPr lang="en-US"/>
          </a:p>
        </p:txBody>
      </p:sp>
    </p:spTree>
    <p:extLst>
      <p:ext uri="{BB962C8B-B14F-4D97-AF65-F5344CB8AC3E}">
        <p14:creationId xmlns:p14="http://schemas.microsoft.com/office/powerpoint/2010/main" val="303961171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bwMode="auto">
          <a:noFill/>
          <a:ln>
            <a:solidFill>
              <a:srgbClr val="000000"/>
            </a:solidFill>
            <a:miter lim="800000"/>
            <a:headEnd/>
            <a:tailEnd/>
          </a:ln>
        </p:spPr>
      </p:sp>
      <p:sp>
        <p:nvSpPr>
          <p:cNvPr id="4096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lnSpc>
                <a:spcPct val="80000"/>
              </a:lnSpc>
              <a:spcBef>
                <a:spcPct val="0"/>
              </a:spcBef>
            </a:pPr>
            <a:endParaRPr lang="en-US" dirty="0"/>
          </a:p>
        </p:txBody>
      </p:sp>
      <p:sp>
        <p:nvSpPr>
          <p:cNvPr id="2" name="Date Placeholder 1"/>
          <p:cNvSpPr>
            <a:spLocks noGrp="1"/>
          </p:cNvSpPr>
          <p:nvPr>
            <p:ph type="dt" idx="10"/>
          </p:nvPr>
        </p:nvSpPr>
        <p:spPr/>
        <p:txBody>
          <a:bodyPr/>
          <a:lstStyle/>
          <a:p>
            <a:pPr>
              <a:defRPr/>
            </a:pPr>
            <a:fld id="{F539DFC3-D7AB-43B8-8DD6-4BFC035E91F8}" type="datetime1">
              <a:rPr lang="en-US" smtClean="0"/>
              <a:t>5/7/2024</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3" name="Rectangle 2"/>
          <p:cNvSpPr>
            <a:spLocks noGrp="1" noRot="1" noChangeAspect="1" noChangeArrowheads="1" noTextEdit="1"/>
          </p:cNvSpPr>
          <p:nvPr>
            <p:ph type="sldImg"/>
          </p:nvPr>
        </p:nvSpPr>
        <p:spPr>
          <a:ln/>
        </p:spPr>
      </p:sp>
      <p:sp>
        <p:nvSpPr>
          <p:cNvPr id="2560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ea typeface="ＭＳ Ｐゴシック" pitchFamily="34" charset="-128"/>
            </a:endParaRPr>
          </a:p>
        </p:txBody>
      </p:sp>
      <p:sp>
        <p:nvSpPr>
          <p:cNvPr id="2" name="Date Placeholder 1"/>
          <p:cNvSpPr>
            <a:spLocks noGrp="1"/>
          </p:cNvSpPr>
          <p:nvPr>
            <p:ph type="dt" idx="10"/>
          </p:nvPr>
        </p:nvSpPr>
        <p:spPr/>
        <p:txBody>
          <a:bodyPr/>
          <a:lstStyle/>
          <a:p>
            <a:pPr>
              <a:defRPr/>
            </a:pPr>
            <a:fld id="{D8EB5C5F-EE6E-4F95-9460-4D30811BCAC0}" type="datetime1">
              <a:rPr lang="en-US" smtClean="0"/>
              <a:t>5/7/2024</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1" name="Rectangle 2"/>
          <p:cNvSpPr>
            <a:spLocks noGrp="1" noRot="1" noChangeAspect="1" noChangeArrowheads="1" noTextEdit="1"/>
          </p:cNvSpPr>
          <p:nvPr>
            <p:ph type="sldImg"/>
          </p:nvPr>
        </p:nvSpPr>
        <p:spPr>
          <a:ln/>
        </p:spPr>
      </p:sp>
      <p:sp>
        <p:nvSpPr>
          <p:cNvPr id="2765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ea typeface="ＭＳ Ｐゴシック" pitchFamily="34" charset="-128"/>
            </a:endParaRPr>
          </a:p>
        </p:txBody>
      </p:sp>
      <p:sp>
        <p:nvSpPr>
          <p:cNvPr id="2" name="Date Placeholder 1"/>
          <p:cNvSpPr>
            <a:spLocks noGrp="1"/>
          </p:cNvSpPr>
          <p:nvPr>
            <p:ph type="dt" idx="10"/>
          </p:nvPr>
        </p:nvSpPr>
        <p:spPr/>
        <p:txBody>
          <a:bodyPr/>
          <a:lstStyle/>
          <a:p>
            <a:pPr>
              <a:defRPr/>
            </a:pPr>
            <a:fld id="{B0E40EC6-52F5-4B5D-8117-49FC23B6B46C}" type="datetime1">
              <a:rPr lang="en-US" smtClean="0"/>
              <a:t>5/7/2024</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9" name="Rectangle 2"/>
          <p:cNvSpPr>
            <a:spLocks noGrp="1" noRot="1" noChangeAspect="1" noChangeArrowheads="1" noTextEdit="1"/>
          </p:cNvSpPr>
          <p:nvPr>
            <p:ph type="sldImg"/>
          </p:nvPr>
        </p:nvSpPr>
        <p:spPr>
          <a:ln/>
        </p:spPr>
      </p:sp>
      <p:sp>
        <p:nvSpPr>
          <p:cNvPr id="2970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ea typeface="ＭＳ Ｐゴシック" pitchFamily="34" charset="-128"/>
            </a:endParaRPr>
          </a:p>
        </p:txBody>
      </p:sp>
      <p:sp>
        <p:nvSpPr>
          <p:cNvPr id="2" name="Date Placeholder 1"/>
          <p:cNvSpPr>
            <a:spLocks noGrp="1"/>
          </p:cNvSpPr>
          <p:nvPr>
            <p:ph type="dt" idx="10"/>
          </p:nvPr>
        </p:nvSpPr>
        <p:spPr/>
        <p:txBody>
          <a:bodyPr/>
          <a:lstStyle/>
          <a:p>
            <a:pPr>
              <a:defRPr/>
            </a:pPr>
            <a:fld id="{1E63CD7D-64BC-482D-B4B7-B568406777C9}" type="datetime1">
              <a:rPr lang="en-US" smtClean="0"/>
              <a:t>5/7/2024</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7010400" y="152399"/>
            <a:ext cx="1981200" cy="655624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userDrawn="1"/>
        </p:nvSpPr>
        <p:spPr>
          <a:xfrm>
            <a:off x="152400" y="153923"/>
            <a:ext cx="6705600" cy="65532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7010400" y="2052960"/>
            <a:ext cx="1981200" cy="1828800"/>
          </a:xfrm>
        </p:spPr>
        <p:txBody>
          <a:bodyPr anchor="ctr">
            <a:normAutofit/>
          </a:bodyPr>
          <a:lstStyle>
            <a:lvl1pPr marL="0" indent="0" algn="l">
              <a:buNone/>
              <a:defRPr sz="19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11" name="Slide Number Placeholder 10"/>
          <p:cNvSpPr>
            <a:spLocks noGrp="1"/>
          </p:cNvSpPr>
          <p:nvPr>
            <p:ph type="sldNum" sz="quarter" idx="11"/>
          </p:nvPr>
        </p:nvSpPr>
        <p:spPr/>
        <p:txBody>
          <a:bodyPr/>
          <a:lstStyle>
            <a:lvl1pPr>
              <a:defRPr>
                <a:solidFill>
                  <a:schemeClr val="tx1"/>
                </a:solidFill>
              </a:defRPr>
            </a:lvl1pPr>
          </a:lstStyle>
          <a:p>
            <a:fld id="{3441820B-882F-4F0A-B1C2-1D902714ACAA}" type="slidenum">
              <a:rPr lang="en-US" altLang="en-US" smtClean="0"/>
              <a:pPr/>
              <a:t>‹#›</a:t>
            </a:fld>
            <a:endParaRPr lang="en-US" altLang="en-US"/>
          </a:p>
        </p:txBody>
      </p:sp>
      <p:sp>
        <p:nvSpPr>
          <p:cNvPr id="13" name="Title 12"/>
          <p:cNvSpPr>
            <a:spLocks noGrp="1"/>
          </p:cNvSpPr>
          <p:nvPr>
            <p:ph type="title"/>
          </p:nvPr>
        </p:nvSpPr>
        <p:spPr>
          <a:xfrm>
            <a:off x="457200" y="2052960"/>
            <a:ext cx="6324600" cy="1828800"/>
          </a:xfrm>
        </p:spPr>
        <p:txBody>
          <a:bodyPr/>
          <a:lstStyle>
            <a:lvl1pPr algn="r">
              <a:defRPr sz="4200" spc="150" baseline="0"/>
            </a:lvl1pPr>
          </a:lstStyle>
          <a:p>
            <a:r>
              <a:rPr lang="en-US"/>
              <a:t>Click to edit Master title style</a:t>
            </a:r>
            <a:endParaRPr lang="en-US" dirty="0"/>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370888" y="6356350"/>
            <a:ext cx="2133600" cy="274320"/>
          </a:xfrm>
          <a:prstGeom prst="rect">
            <a:avLst/>
          </a:prstGeom>
        </p:spPr>
        <p:txBody>
          <a:bodyPr/>
          <a:lstStyle/>
          <a:p>
            <a:pPr>
              <a:defRPr/>
            </a:pPr>
            <a:endParaRPr lang="en-US"/>
          </a:p>
        </p:txBody>
      </p:sp>
      <p:sp>
        <p:nvSpPr>
          <p:cNvPr id="5" name="Footer Placeholder 4"/>
          <p:cNvSpPr>
            <a:spLocks noGrp="1"/>
          </p:cNvSpPr>
          <p:nvPr>
            <p:ph type="ftr" sz="quarter" idx="11"/>
          </p:nvPr>
        </p:nvSpPr>
        <p:spPr>
          <a:xfrm>
            <a:off x="3048000" y="6356350"/>
            <a:ext cx="3352800" cy="274320"/>
          </a:xfrm>
          <a:prstGeom prst="rect">
            <a:avLst/>
          </a:prstGeom>
        </p:spPr>
        <p:txBody>
          <a:bodyPr/>
          <a:lstStyle/>
          <a:p>
            <a:pPr>
              <a:defRPr/>
            </a:pPr>
            <a:endParaRPr lang="en-US"/>
          </a:p>
        </p:txBody>
      </p:sp>
      <p:sp>
        <p:nvSpPr>
          <p:cNvPr id="6" name="Slide Number Placeholder 5"/>
          <p:cNvSpPr>
            <a:spLocks noGrp="1"/>
          </p:cNvSpPr>
          <p:nvPr>
            <p:ph type="sldNum" sz="quarter" idx="12"/>
          </p:nvPr>
        </p:nvSpPr>
        <p:spPr/>
        <p:txBody>
          <a:bodyPr/>
          <a:lstStyle/>
          <a:p>
            <a:fld id="{81288DC9-B70B-475E-B866-813339EAF971}" type="slidenum">
              <a:rPr lang="en-US" altLang="en-US" smtClean="0"/>
              <a:pPr/>
              <a:t>‹#›</a:t>
            </a:fld>
            <a:endParaRPr lang="en-US" altLang="en-US"/>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152400" y="147319"/>
            <a:ext cx="6705600" cy="6556248"/>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7010400" y="147319"/>
            <a:ext cx="1956046" cy="655624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Vertical Title 1"/>
          <p:cNvSpPr>
            <a:spLocks noGrp="1"/>
          </p:cNvSpPr>
          <p:nvPr>
            <p:ph type="title" orient="vert"/>
          </p:nvPr>
        </p:nvSpPr>
        <p:spPr>
          <a:xfrm>
            <a:off x="7162800" y="274638"/>
            <a:ext cx="1676400" cy="5851525"/>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370888" y="6356350"/>
            <a:ext cx="2133600" cy="274320"/>
          </a:xfrm>
          <a:prstGeom prst="rect">
            <a:avLst/>
          </a:prstGeom>
        </p:spPr>
        <p:txBody>
          <a:bodyPr/>
          <a:lstStyle/>
          <a:p>
            <a:pPr>
              <a:defRPr/>
            </a:pPr>
            <a:endParaRPr lang="en-US"/>
          </a:p>
        </p:txBody>
      </p:sp>
      <p:sp>
        <p:nvSpPr>
          <p:cNvPr id="5" name="Footer Placeholder 4"/>
          <p:cNvSpPr>
            <a:spLocks noGrp="1"/>
          </p:cNvSpPr>
          <p:nvPr>
            <p:ph type="ftr" sz="quarter" idx="11"/>
          </p:nvPr>
        </p:nvSpPr>
        <p:spPr>
          <a:xfrm>
            <a:off x="3048000" y="6356350"/>
            <a:ext cx="3352800" cy="274320"/>
          </a:xfrm>
          <a:prstGeom prst="rect">
            <a:avLst/>
          </a:prstGeom>
        </p:spPr>
        <p:txBody>
          <a:bodyPr/>
          <a:lstStyle/>
          <a:p>
            <a:pPr>
              <a:defRPr/>
            </a:pPr>
            <a:endParaRPr lang="en-US"/>
          </a:p>
        </p:txBody>
      </p:sp>
      <p:sp>
        <p:nvSpPr>
          <p:cNvPr id="6" name="Slide Number Placeholder 5"/>
          <p:cNvSpPr>
            <a:spLocks noGrp="1"/>
          </p:cNvSpPr>
          <p:nvPr>
            <p:ph type="sldNum" sz="quarter" idx="12"/>
          </p:nvPr>
        </p:nvSpPr>
        <p:spPr/>
        <p:txBody>
          <a:bodyPr/>
          <a:lstStyle>
            <a:lvl1pPr>
              <a:defRPr>
                <a:solidFill>
                  <a:schemeClr val="bg2"/>
                </a:solidFill>
              </a:defRPr>
            </a:lvl1pPr>
          </a:lstStyle>
          <a:p>
            <a:fld id="{0EEC50C2-DED6-4AB8-A72A-8DEE9DB3B48E}" type="slidenum">
              <a:rPr lang="en-US" altLang="en-US" smtClean="0"/>
              <a:pPr/>
              <a:t>‹#›</a:t>
            </a:fld>
            <a:endParaRPr lang="en-US" altLang="en-US"/>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380999" y="1719070"/>
            <a:ext cx="8407893" cy="4946841"/>
          </a:xfrm>
        </p:spPr>
        <p:txBody>
          <a:bodyPr>
            <a:normAutofit/>
          </a:bodyPr>
          <a:lstStyle>
            <a:lvl1pPr>
              <a:defRPr sz="3200"/>
            </a:lvl1pPr>
            <a:lvl2pPr>
              <a:defRPr sz="2800"/>
            </a:lvl2pPr>
            <a:lvl3pPr>
              <a:defRPr sz="2400"/>
            </a:lvl3pPr>
            <a:lvl4pPr>
              <a:defRPr sz="2000"/>
            </a:lvl4pPr>
            <a:lvl5pPr>
              <a:defRPr sz="18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Title 6"/>
          <p:cNvSpPr>
            <a:spLocks noGrp="1"/>
          </p:cNvSpPr>
          <p:nvPr>
            <p:ph type="title"/>
          </p:nvPr>
        </p:nvSpPr>
        <p:spPr/>
        <p:txBody>
          <a:bodyPr/>
          <a:lstStyle/>
          <a:p>
            <a:r>
              <a:rPr lang="en-US"/>
              <a:t>Click to edit Master title style</a:t>
            </a:r>
          </a:p>
        </p:txBody>
      </p:sp>
      <p:sp>
        <p:nvSpPr>
          <p:cNvPr id="9" name="Slide Number Placeholder 2"/>
          <p:cNvSpPr txBox="1">
            <a:spLocks/>
          </p:cNvSpPr>
          <p:nvPr userDrawn="1"/>
        </p:nvSpPr>
        <p:spPr>
          <a:xfrm>
            <a:off x="6721475" y="6483350"/>
            <a:ext cx="2411413" cy="365125"/>
          </a:xfrm>
          <a:prstGeom prst="rect">
            <a:avLst/>
          </a:prstGeom>
        </p:spPr>
        <p:txBody>
          <a:bodyPr anchor="b"/>
          <a:lstStyle>
            <a:lvl1pPr defTabSz="457200">
              <a:defRPr sz="2400">
                <a:solidFill>
                  <a:schemeClr val="tx1"/>
                </a:solidFill>
                <a:latin typeface="Times New Roman" pitchFamily="18" charset="0"/>
                <a:ea typeface="ＭＳ Ｐゴシック" pitchFamily="34" charset="-128"/>
              </a:defRPr>
            </a:lvl1pPr>
            <a:lvl2pPr marL="742950" indent="-285750" defTabSz="457200">
              <a:defRPr sz="2400">
                <a:solidFill>
                  <a:schemeClr val="tx1"/>
                </a:solidFill>
                <a:latin typeface="Times New Roman" pitchFamily="18" charset="0"/>
                <a:ea typeface="ＭＳ Ｐゴシック" pitchFamily="34" charset="-128"/>
              </a:defRPr>
            </a:lvl2pPr>
            <a:lvl3pPr marL="1143000" indent="-228600" defTabSz="457200">
              <a:defRPr sz="2400">
                <a:solidFill>
                  <a:schemeClr val="tx1"/>
                </a:solidFill>
                <a:latin typeface="Times New Roman" pitchFamily="18" charset="0"/>
                <a:ea typeface="ＭＳ Ｐゴシック" pitchFamily="34" charset="-128"/>
              </a:defRPr>
            </a:lvl3pPr>
            <a:lvl4pPr marL="1600200" indent="-228600" defTabSz="457200">
              <a:defRPr sz="2400">
                <a:solidFill>
                  <a:schemeClr val="tx1"/>
                </a:solidFill>
                <a:latin typeface="Times New Roman" pitchFamily="18" charset="0"/>
                <a:ea typeface="ＭＳ Ｐゴシック" pitchFamily="34" charset="-128"/>
              </a:defRPr>
            </a:lvl4pPr>
            <a:lvl5pPr marL="2057400" indent="-228600" defTabSz="457200">
              <a:defRPr sz="2400">
                <a:solidFill>
                  <a:schemeClr val="tx1"/>
                </a:solidFill>
                <a:latin typeface="Times New Roman" pitchFamily="18" charset="0"/>
                <a:ea typeface="ＭＳ Ｐゴシック" pitchFamily="34" charset="-128"/>
              </a:defRPr>
            </a:lvl5pPr>
            <a:lvl6pPr marL="2514600" indent="-228600" defTabSz="457200" eaLnBrk="0" fontAlgn="base" hangingPunct="0">
              <a:spcBef>
                <a:spcPct val="0"/>
              </a:spcBef>
              <a:spcAft>
                <a:spcPct val="0"/>
              </a:spcAft>
              <a:defRPr sz="2400">
                <a:solidFill>
                  <a:schemeClr val="tx1"/>
                </a:solidFill>
                <a:latin typeface="Times New Roman" pitchFamily="18" charset="0"/>
                <a:ea typeface="ＭＳ Ｐゴシック" pitchFamily="34" charset="-128"/>
              </a:defRPr>
            </a:lvl6pPr>
            <a:lvl7pPr marL="2971800" indent="-228600" defTabSz="457200" eaLnBrk="0" fontAlgn="base" hangingPunct="0">
              <a:spcBef>
                <a:spcPct val="0"/>
              </a:spcBef>
              <a:spcAft>
                <a:spcPct val="0"/>
              </a:spcAft>
              <a:defRPr sz="2400">
                <a:solidFill>
                  <a:schemeClr val="tx1"/>
                </a:solidFill>
                <a:latin typeface="Times New Roman" pitchFamily="18" charset="0"/>
                <a:ea typeface="ＭＳ Ｐゴシック" pitchFamily="34" charset="-128"/>
              </a:defRPr>
            </a:lvl7pPr>
            <a:lvl8pPr marL="3429000" indent="-228600" defTabSz="457200" eaLnBrk="0" fontAlgn="base" hangingPunct="0">
              <a:spcBef>
                <a:spcPct val="0"/>
              </a:spcBef>
              <a:spcAft>
                <a:spcPct val="0"/>
              </a:spcAft>
              <a:defRPr sz="2400">
                <a:solidFill>
                  <a:schemeClr val="tx1"/>
                </a:solidFill>
                <a:latin typeface="Times New Roman" pitchFamily="18" charset="0"/>
                <a:ea typeface="ＭＳ Ｐゴシック" pitchFamily="34" charset="-128"/>
              </a:defRPr>
            </a:lvl8pPr>
            <a:lvl9pPr marL="3886200" indent="-228600" defTabSz="457200" eaLnBrk="0" fontAlgn="base" hangingPunct="0">
              <a:spcBef>
                <a:spcPct val="0"/>
              </a:spcBef>
              <a:spcAft>
                <a:spcPct val="0"/>
              </a:spcAft>
              <a:defRPr sz="2400">
                <a:solidFill>
                  <a:schemeClr val="tx1"/>
                </a:solidFill>
                <a:latin typeface="Times New Roman" pitchFamily="18" charset="0"/>
                <a:ea typeface="ＭＳ Ｐゴシック" pitchFamily="34" charset="-128"/>
              </a:defRPr>
            </a:lvl9pPr>
          </a:lstStyle>
          <a:p>
            <a:pPr algn="r" eaLnBrk="1" hangingPunct="1"/>
            <a:fld id="{0A96F540-E48B-4496-8228-F994760A69B3}" type="slidenum">
              <a:rPr lang="en-US" altLang="en-US" sz="1200" b="1">
                <a:solidFill>
                  <a:srgbClr val="000000"/>
                </a:solidFill>
                <a:latin typeface="Calibri" pitchFamily="34" charset="0"/>
              </a:rPr>
              <a:pPr algn="r" eaLnBrk="1" hangingPunct="1"/>
              <a:t>‹#›</a:t>
            </a:fld>
            <a:endParaRPr lang="en-US" altLang="en-US" sz="1200" b="1">
              <a:solidFill>
                <a:srgbClr val="000000"/>
              </a:solidFill>
              <a:latin typeface="Calibri" pitchFamily="34" charset="0"/>
            </a:endParaRP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7010400" y="152399"/>
            <a:ext cx="1981200" cy="655624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152400" y="153923"/>
            <a:ext cx="6705600" cy="6553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Placeholder 2"/>
          <p:cNvSpPr>
            <a:spLocks noGrp="1"/>
          </p:cNvSpPr>
          <p:nvPr>
            <p:ph type="body" idx="1"/>
          </p:nvPr>
        </p:nvSpPr>
        <p:spPr>
          <a:xfrm>
            <a:off x="7162799" y="2892277"/>
            <a:ext cx="1600201" cy="1645920"/>
          </a:xfrm>
        </p:spPr>
        <p:txBody>
          <a:bodyPr anchor="ctr"/>
          <a:lstStyle>
            <a:lvl1pPr marL="0" indent="0">
              <a:buNone/>
              <a:defRPr sz="2000">
                <a:solidFill>
                  <a:schemeClr val="bg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10" name="Slide Number Placeholder 9"/>
          <p:cNvSpPr>
            <a:spLocks noGrp="1"/>
          </p:cNvSpPr>
          <p:nvPr>
            <p:ph type="sldNum" sz="quarter" idx="11"/>
          </p:nvPr>
        </p:nvSpPr>
        <p:spPr/>
        <p:txBody>
          <a:bodyPr/>
          <a:lstStyle>
            <a:lvl1pPr>
              <a:defRPr>
                <a:solidFill>
                  <a:schemeClr val="bg2"/>
                </a:solidFill>
              </a:defRPr>
            </a:lvl1pPr>
          </a:lstStyle>
          <a:p>
            <a:fld id="{785191B8-8D83-4664-A99E-5C15D7D54438}" type="slidenum">
              <a:rPr lang="en-US" altLang="en-US" smtClean="0"/>
              <a:pPr/>
              <a:t>‹#›</a:t>
            </a:fld>
            <a:endParaRPr lang="en-US" altLang="en-US"/>
          </a:p>
        </p:txBody>
      </p:sp>
      <p:sp>
        <p:nvSpPr>
          <p:cNvPr id="12" name="Title 11"/>
          <p:cNvSpPr>
            <a:spLocks noGrp="1"/>
          </p:cNvSpPr>
          <p:nvPr>
            <p:ph type="title"/>
          </p:nvPr>
        </p:nvSpPr>
        <p:spPr>
          <a:xfrm>
            <a:off x="381000" y="2892277"/>
            <a:ext cx="6324600" cy="1645920"/>
          </a:xfrm>
        </p:spPr>
        <p:txBody>
          <a:bodyPr/>
          <a:lstStyle>
            <a:lvl1pPr algn="r">
              <a:defRPr sz="4200" spc="150" baseline="0"/>
            </a:lvl1pPr>
          </a:lstStyle>
          <a:p>
            <a:r>
              <a:rPr lang="en-US"/>
              <a:t>Click to edit Master title style</a:t>
            </a:r>
            <a:endParaRPr lang="en-US" dirty="0"/>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381000" y="1719072"/>
            <a:ext cx="4114800" cy="485914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48200" y="1719071"/>
            <a:ext cx="4038600" cy="4859149"/>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Title 7"/>
          <p:cNvSpPr>
            <a:spLocks noGrp="1"/>
          </p:cNvSpPr>
          <p:nvPr>
            <p:ph type="title"/>
          </p:nvPr>
        </p:nvSpPr>
        <p:spPr/>
        <p:txBody>
          <a:bodyPr/>
          <a:lstStyle/>
          <a:p>
            <a:r>
              <a:rPr lang="en-US"/>
              <a:t>Click to edit Master title style</a:t>
            </a:r>
          </a:p>
        </p:txBody>
      </p:sp>
      <p:sp>
        <p:nvSpPr>
          <p:cNvPr id="2" name="Slide Number Placeholder 1"/>
          <p:cNvSpPr>
            <a:spLocks noGrp="1"/>
          </p:cNvSpPr>
          <p:nvPr>
            <p:ph type="sldNum" sz="quarter" idx="10"/>
          </p:nvPr>
        </p:nvSpPr>
        <p:spPr>
          <a:xfrm>
            <a:off x="8561034" y="6578220"/>
            <a:ext cx="582966" cy="274320"/>
          </a:xfrm>
        </p:spPr>
        <p:txBody>
          <a:bodyPr/>
          <a:lstStyle/>
          <a:p>
            <a:fld id="{3441820B-882F-4F0A-B1C2-1D902714ACAA}" type="slidenum">
              <a:rPr lang="en-US" altLang="en-US" smtClean="0"/>
              <a:pPr/>
              <a:t>‹#›</a:t>
            </a:fld>
            <a:endParaRPr lang="en-US" altLang="en-US"/>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722438"/>
            <a:ext cx="4040188" cy="639762"/>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438399"/>
            <a:ext cx="4040188" cy="42358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45025" y="1722438"/>
            <a:ext cx="4041775" cy="639762"/>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438399"/>
            <a:ext cx="4041775" cy="42358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9" name="Slide Number Placeholder 8"/>
          <p:cNvSpPr>
            <a:spLocks noGrp="1"/>
          </p:cNvSpPr>
          <p:nvPr>
            <p:ph type="sldNum" sz="quarter" idx="12"/>
          </p:nvPr>
        </p:nvSpPr>
        <p:spPr>
          <a:xfrm>
            <a:off x="8561034" y="6583680"/>
            <a:ext cx="582966" cy="274320"/>
          </a:xfrm>
        </p:spPr>
        <p:txBody>
          <a:bodyPr/>
          <a:lstStyle/>
          <a:p>
            <a:fld id="{F3FE52DC-40DC-481A-8D97-9F39315EB1C6}" type="slidenum">
              <a:rPr lang="en-US" altLang="en-US" smtClean="0"/>
              <a:pPr/>
              <a:t>‹#›</a:t>
            </a:fld>
            <a:endParaRPr lang="en-US" altLang="en-US"/>
          </a:p>
        </p:txBody>
      </p:sp>
      <p:sp>
        <p:nvSpPr>
          <p:cNvPr id="10" name="Title 9"/>
          <p:cNvSpPr>
            <a:spLocks noGrp="1"/>
          </p:cNvSpPr>
          <p:nvPr>
            <p:ph type="title"/>
          </p:nvPr>
        </p:nvSpPr>
        <p:spPr/>
        <p:txBody>
          <a:bodyPr/>
          <a:lstStyle/>
          <a:p>
            <a:r>
              <a:rPr lang="en-US"/>
              <a:t>Click to edit Master title style</a:t>
            </a: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t>Click to edit Master title style</a:t>
            </a:r>
          </a:p>
        </p:txBody>
      </p:sp>
      <p:sp>
        <p:nvSpPr>
          <p:cNvPr id="2" name="Slide Number Placeholder 1"/>
          <p:cNvSpPr>
            <a:spLocks noGrp="1"/>
          </p:cNvSpPr>
          <p:nvPr>
            <p:ph type="sldNum" sz="quarter" idx="10"/>
          </p:nvPr>
        </p:nvSpPr>
        <p:spPr>
          <a:xfrm>
            <a:off x="8561034" y="6580689"/>
            <a:ext cx="582966" cy="274320"/>
          </a:xfrm>
        </p:spPr>
        <p:txBody>
          <a:bodyPr/>
          <a:lstStyle>
            <a:lvl1pPr>
              <a:defRPr>
                <a:solidFill>
                  <a:schemeClr val="tx1"/>
                </a:solidFill>
              </a:defRPr>
            </a:lvl1pPr>
          </a:lstStyle>
          <a:p>
            <a:fld id="{3441820B-882F-4F0A-B1C2-1D902714ACAA}" type="slidenum">
              <a:rPr lang="en-US" altLang="en-US" smtClean="0"/>
              <a:pPr/>
              <a:t>‹#›</a:t>
            </a:fld>
            <a:endParaRPr lang="en-US" altLang="en-US"/>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52400" y="150919"/>
            <a:ext cx="8831802" cy="6556248"/>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Slide Number Placeholder 3"/>
          <p:cNvSpPr>
            <a:spLocks noGrp="1"/>
          </p:cNvSpPr>
          <p:nvPr>
            <p:ph type="sldNum" sz="quarter" idx="12"/>
          </p:nvPr>
        </p:nvSpPr>
        <p:spPr/>
        <p:txBody>
          <a:bodyPr/>
          <a:lstStyle/>
          <a:p>
            <a:fld id="{AB6F3ECC-C373-4E7A-A77A-629F9B879A78}" type="slidenum">
              <a:rPr lang="en-US" altLang="en-US" smtClean="0"/>
              <a:pPr/>
              <a:t>‹#›</a:t>
            </a:fld>
            <a:endParaRPr lang="en-US" altLang="en-US"/>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2"/>
      </p:bgRef>
    </p:bg>
    <p:spTree>
      <p:nvGrpSpPr>
        <p:cNvPr id="1" name=""/>
        <p:cNvGrpSpPr/>
        <p:nvPr/>
      </p:nvGrpSpPr>
      <p:grpSpPr>
        <a:xfrm>
          <a:off x="0" y="0"/>
          <a:ext cx="0" cy="0"/>
          <a:chOff x="0" y="0"/>
          <a:chExt cx="0" cy="0"/>
        </a:xfrm>
      </p:grpSpPr>
      <p:sp>
        <p:nvSpPr>
          <p:cNvPr id="10" name="Rectangle 9"/>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7010400" y="150876"/>
            <a:ext cx="1981200" cy="655624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9" name="Rectangle 8"/>
          <p:cNvSpPr/>
          <p:nvPr/>
        </p:nvSpPr>
        <p:spPr>
          <a:xfrm>
            <a:off x="152400" y="152400"/>
            <a:ext cx="6705600" cy="65532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609600" y="304800"/>
            <a:ext cx="586740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7159752" y="2130552"/>
            <a:ext cx="1673352" cy="2816352"/>
          </a:xfrm>
        </p:spPr>
        <p:txBody>
          <a:bodyPr tIns="0"/>
          <a:lstStyle>
            <a:lvl1pPr marL="0" indent="0">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370888" y="6356350"/>
            <a:ext cx="2133600" cy="274320"/>
          </a:xfrm>
          <a:prstGeom prst="rect">
            <a:avLst/>
          </a:prstGeom>
        </p:spPr>
        <p:txBody>
          <a:bodyPr/>
          <a:lstStyle/>
          <a:p>
            <a:pPr>
              <a:defRPr/>
            </a:pPr>
            <a:endParaRPr lang="en-US"/>
          </a:p>
        </p:txBody>
      </p:sp>
      <p:sp>
        <p:nvSpPr>
          <p:cNvPr id="6" name="Footer Placeholder 5"/>
          <p:cNvSpPr>
            <a:spLocks noGrp="1"/>
          </p:cNvSpPr>
          <p:nvPr>
            <p:ph type="ftr" sz="quarter" idx="11"/>
          </p:nvPr>
        </p:nvSpPr>
        <p:spPr>
          <a:xfrm>
            <a:off x="3048000" y="6356350"/>
            <a:ext cx="3352800" cy="274320"/>
          </a:xfrm>
          <a:prstGeom prst="rect">
            <a:avLst/>
          </a:prstGeom>
        </p:spPr>
        <p:txBody>
          <a:bodyPr/>
          <a:lstStyle/>
          <a:p>
            <a:pPr>
              <a:defRPr/>
            </a:pPr>
            <a:endParaRPr lang="en-US"/>
          </a:p>
        </p:txBody>
      </p:sp>
      <p:sp>
        <p:nvSpPr>
          <p:cNvPr id="7" name="Slide Number Placeholder 6"/>
          <p:cNvSpPr>
            <a:spLocks noGrp="1"/>
          </p:cNvSpPr>
          <p:nvPr>
            <p:ph type="sldNum" sz="quarter" idx="12"/>
          </p:nvPr>
        </p:nvSpPr>
        <p:spPr>
          <a:ln>
            <a:noFill/>
          </a:ln>
        </p:spPr>
        <p:txBody>
          <a:bodyPr/>
          <a:lstStyle>
            <a:lvl1pPr>
              <a:defRPr>
                <a:solidFill>
                  <a:srgbClr val="FFFFFF"/>
                </a:solidFill>
              </a:defRPr>
            </a:lvl1pPr>
          </a:lstStyle>
          <a:p>
            <a:fld id="{239B7BA6-F498-43BD-B696-A21EF3C6B396}" type="slidenum">
              <a:rPr lang="en-US" altLang="en-US" smtClean="0"/>
              <a:pPr/>
              <a:t>‹#›</a:t>
            </a:fld>
            <a:endParaRPr lang="en-US" altLang="en-US"/>
          </a:p>
        </p:txBody>
      </p:sp>
      <p:sp>
        <p:nvSpPr>
          <p:cNvPr id="11" name="Title 10"/>
          <p:cNvSpPr>
            <a:spLocks noGrp="1"/>
          </p:cNvSpPr>
          <p:nvPr>
            <p:ph type="title"/>
          </p:nvPr>
        </p:nvSpPr>
        <p:spPr>
          <a:xfrm>
            <a:off x="7159752" y="457200"/>
            <a:ext cx="1675660" cy="1673352"/>
          </a:xfrm>
        </p:spPr>
        <p:txBody>
          <a:bodyPr anchor="b"/>
          <a:lstStyle>
            <a:lvl1pPr algn="l">
              <a:defRPr sz="2000" spc="150" baseline="0"/>
            </a:lvl1pPr>
          </a:lstStyle>
          <a:p>
            <a:r>
              <a:rPr lang="en-US"/>
              <a:t>Click to edit Master title style</a:t>
            </a:r>
            <a:endParaRPr lang="en-US" dirty="0"/>
          </a:p>
        </p:txBody>
      </p:sp>
    </p:spTree>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1">
        <a:schemeClr val="bg2"/>
      </p:bgRef>
    </p:bg>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9" name="Rectangle 8"/>
          <p:cNvSpPr/>
          <p:nvPr/>
        </p:nvSpPr>
        <p:spPr>
          <a:xfrm>
            <a:off x="7010400" y="150876"/>
            <a:ext cx="1981200" cy="655624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152400" y="152400"/>
            <a:ext cx="6705600" cy="6553200"/>
          </a:xfrm>
        </p:spPr>
        <p:txBody>
          <a:bodyPr anchor="ctr"/>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7162800" y="2133600"/>
            <a:ext cx="1676400" cy="2971800"/>
          </a:xfrm>
        </p:spPr>
        <p:txBody>
          <a:bodyPr tIns="0"/>
          <a:lstStyle>
            <a:lvl1pPr marL="0" indent="0">
              <a:buNone/>
              <a:defRPr sz="14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370888" y="6356350"/>
            <a:ext cx="2133600" cy="274320"/>
          </a:xfrm>
          <a:prstGeom prst="rect">
            <a:avLst/>
          </a:prstGeom>
        </p:spPr>
        <p:txBody>
          <a:bodyPr/>
          <a:lstStyle/>
          <a:p>
            <a:pPr>
              <a:defRPr/>
            </a:pPr>
            <a:endParaRPr lang="en-US"/>
          </a:p>
        </p:txBody>
      </p:sp>
      <p:sp>
        <p:nvSpPr>
          <p:cNvPr id="6" name="Footer Placeholder 5"/>
          <p:cNvSpPr>
            <a:spLocks noGrp="1"/>
          </p:cNvSpPr>
          <p:nvPr>
            <p:ph type="ftr" sz="quarter" idx="11"/>
          </p:nvPr>
        </p:nvSpPr>
        <p:spPr>
          <a:xfrm>
            <a:off x="3048000" y="6356350"/>
            <a:ext cx="3352800" cy="274320"/>
          </a:xfrm>
          <a:prstGeom prst="rect">
            <a:avLst/>
          </a:prstGeom>
        </p:spPr>
        <p:txBody>
          <a:bodyPr/>
          <a:lstStyle/>
          <a:p>
            <a:pPr>
              <a:defRPr/>
            </a:pPr>
            <a:endParaRPr lang="en-US"/>
          </a:p>
        </p:txBody>
      </p:sp>
      <p:sp>
        <p:nvSpPr>
          <p:cNvPr id="7" name="Slide Number Placeholder 6"/>
          <p:cNvSpPr>
            <a:spLocks noGrp="1"/>
          </p:cNvSpPr>
          <p:nvPr>
            <p:ph type="sldNum" sz="quarter" idx="12"/>
          </p:nvPr>
        </p:nvSpPr>
        <p:spPr/>
        <p:txBody>
          <a:bodyPr/>
          <a:lstStyle/>
          <a:p>
            <a:fld id="{34559565-FFBA-49F8-BC50-311FDEDCA0F9}" type="slidenum">
              <a:rPr lang="en-US" altLang="en-US" smtClean="0"/>
              <a:pPr/>
              <a:t>‹#›</a:t>
            </a:fld>
            <a:endParaRPr lang="en-US" altLang="en-US"/>
          </a:p>
        </p:txBody>
      </p:sp>
      <p:sp>
        <p:nvSpPr>
          <p:cNvPr id="10" name="Title 9"/>
          <p:cNvSpPr>
            <a:spLocks noGrp="1"/>
          </p:cNvSpPr>
          <p:nvPr>
            <p:ph type="title"/>
          </p:nvPr>
        </p:nvSpPr>
        <p:spPr>
          <a:xfrm>
            <a:off x="7162800" y="460248"/>
            <a:ext cx="1676400" cy="1673352"/>
          </a:xfrm>
        </p:spPr>
        <p:txBody>
          <a:bodyPr anchor="b"/>
          <a:lstStyle>
            <a:lvl1pPr algn="l">
              <a:defRPr sz="2000" spc="150" baseline="0">
                <a:solidFill>
                  <a:schemeClr val="tx2"/>
                </a:solidFill>
              </a:defRPr>
            </a:lvl1pPr>
          </a:lstStyle>
          <a:p>
            <a:r>
              <a:rPr lang="en-US"/>
              <a:t>Click to edit Master title style</a:t>
            </a:r>
            <a:endParaRPr lang="en-US" dirty="0"/>
          </a:p>
        </p:txBody>
      </p:sp>
    </p:spTree>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152400" y="1634971"/>
            <a:ext cx="8831802" cy="5045476"/>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152399" y="152400"/>
            <a:ext cx="8814047" cy="1346447"/>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381000" y="355847"/>
            <a:ext cx="8381260" cy="1054394"/>
          </a:xfrm>
          <a:prstGeom prst="rect">
            <a:avLst/>
          </a:prstGeom>
        </p:spPr>
        <p:txBody>
          <a:bodyPr vert="horz" lIns="91440" tIns="45720" rIns="91440" bIns="45720" rtlCol="0" anchor="ctr">
            <a:noAutofit/>
          </a:bodyPr>
          <a:lstStyle/>
          <a:p>
            <a:r>
              <a:rPr lang="en-US"/>
              <a:t>Click to edit Master title style</a:t>
            </a:r>
            <a:endParaRPr lang="en-US" dirty="0"/>
          </a:p>
        </p:txBody>
      </p:sp>
      <p:sp>
        <p:nvSpPr>
          <p:cNvPr id="3" name="Text Placeholder 2"/>
          <p:cNvSpPr>
            <a:spLocks noGrp="1"/>
          </p:cNvSpPr>
          <p:nvPr>
            <p:ph type="body" idx="1"/>
          </p:nvPr>
        </p:nvSpPr>
        <p:spPr>
          <a:xfrm>
            <a:off x="380999" y="1719071"/>
            <a:ext cx="8407893" cy="440740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Slide Number Placeholder 5"/>
          <p:cNvSpPr>
            <a:spLocks noGrp="1"/>
          </p:cNvSpPr>
          <p:nvPr>
            <p:ph type="sldNum" sz="quarter" idx="4"/>
          </p:nvPr>
        </p:nvSpPr>
        <p:spPr>
          <a:xfrm>
            <a:off x="8561034" y="6597781"/>
            <a:ext cx="582966" cy="274320"/>
          </a:xfrm>
          <a:prstGeom prst="rect">
            <a:avLst/>
          </a:prstGeom>
          <a:ln w="19050">
            <a:noFill/>
          </a:ln>
        </p:spPr>
        <p:txBody>
          <a:bodyPr vert="horz" lIns="91440" tIns="45720" rIns="91440" bIns="45720" rtlCol="0" anchor="ctr"/>
          <a:lstStyle>
            <a:lvl1pPr algn="ctr">
              <a:defRPr sz="1100">
                <a:solidFill>
                  <a:schemeClr val="tx1"/>
                </a:solidFill>
              </a:defRPr>
            </a:lvl1pPr>
          </a:lstStyle>
          <a:p>
            <a:fld id="{3441820B-882F-4F0A-B1C2-1D902714ACAA}" type="slidenum">
              <a:rPr lang="en-US" altLang="en-US" smtClean="0"/>
              <a:pPr/>
              <a:t>‹#›</a:t>
            </a:fld>
            <a:endParaRPr lang="en-US" altLang="en-US"/>
          </a:p>
        </p:txBody>
      </p:sp>
    </p:spTree>
  </p:cSld>
  <p:clrMap bg1="lt1" tx1="dk1" bg2="lt2" tx2="dk2" accent1="accent1" accent2="accent2" accent3="accent3" accent4="accent4" accent5="accent5" accent6="accent6" hlink="hlink" folHlink="folHlink"/>
  <p:sldLayoutIdLst>
    <p:sldLayoutId id="2147484703" r:id="rId1"/>
    <p:sldLayoutId id="2147484704" r:id="rId2"/>
    <p:sldLayoutId id="2147484705" r:id="rId3"/>
    <p:sldLayoutId id="2147484706" r:id="rId4"/>
    <p:sldLayoutId id="2147484707" r:id="rId5"/>
    <p:sldLayoutId id="2147484708" r:id="rId6"/>
    <p:sldLayoutId id="2147484709" r:id="rId7"/>
    <p:sldLayoutId id="2147484710" r:id="rId8"/>
    <p:sldLayoutId id="2147484711" r:id="rId9"/>
    <p:sldLayoutId id="2147484712" r:id="rId10"/>
    <p:sldLayoutId id="2147484713" r:id="rId11"/>
  </p:sldLayoutIdLst>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hf hdr="0" ftr="0" dt="0"/>
  <p:txStyles>
    <p:titleStyle>
      <a:lvl1pPr algn="ctr" defTabSz="914400" rtl="0" eaLnBrk="1" latinLnBrk="0" hangingPunct="1">
        <a:spcBef>
          <a:spcPct val="0"/>
        </a:spcBef>
        <a:buNone/>
        <a:defRPr sz="3600" kern="1200" cap="all" spc="200" baseline="0">
          <a:ln>
            <a:noFill/>
          </a:ln>
          <a:solidFill>
            <a:schemeClr val="bg1"/>
          </a:solidFill>
          <a:effectLst/>
          <a:latin typeface="+mj-lt"/>
          <a:ea typeface="+mj-ea"/>
          <a:cs typeface="+mj-cs"/>
        </a:defRPr>
      </a:lvl1pPr>
    </p:titleStyle>
    <p:bodyStyle>
      <a:lvl1pPr marL="274320" indent="-228600" algn="l" defTabSz="914400" rtl="0" eaLnBrk="1" latinLnBrk="0" hangingPunct="1">
        <a:spcBef>
          <a:spcPct val="20000"/>
        </a:spcBef>
        <a:buClr>
          <a:schemeClr val="accent1"/>
        </a:buClr>
        <a:buFont typeface="Wingdings 2" pitchFamily="18" charset="2"/>
        <a:buChar char=""/>
        <a:defRPr sz="3600" kern="1200" spc="150" baseline="0">
          <a:solidFill>
            <a:schemeClr val="tx2"/>
          </a:solidFill>
          <a:latin typeface="+mn-lt"/>
          <a:ea typeface="+mn-ea"/>
          <a:cs typeface="+mn-cs"/>
        </a:defRPr>
      </a:lvl1pPr>
      <a:lvl2pPr marL="548640" indent="-182880" algn="l" defTabSz="914400" rtl="0" eaLnBrk="1" latinLnBrk="0" hangingPunct="1">
        <a:spcBef>
          <a:spcPct val="20000"/>
        </a:spcBef>
        <a:buClr>
          <a:schemeClr val="accent2"/>
        </a:buClr>
        <a:buFont typeface="Wingdings" pitchFamily="2" charset="2"/>
        <a:buChar char="§"/>
        <a:defRPr sz="3200" kern="1200" spc="100" baseline="0">
          <a:solidFill>
            <a:schemeClr val="tx2"/>
          </a:solidFill>
          <a:latin typeface="+mn-lt"/>
          <a:ea typeface="+mn-ea"/>
          <a:cs typeface="+mn-cs"/>
        </a:defRPr>
      </a:lvl2pPr>
      <a:lvl3pPr marL="822960" indent="-182880" algn="l" defTabSz="914400" rtl="0" eaLnBrk="1" latinLnBrk="0" hangingPunct="1">
        <a:spcBef>
          <a:spcPct val="20000"/>
        </a:spcBef>
        <a:buClr>
          <a:schemeClr val="accent3"/>
        </a:buClr>
        <a:buFont typeface="Wingdings" pitchFamily="2" charset="2"/>
        <a:buChar char="§"/>
        <a:defRPr sz="2800" kern="1200" spc="100" baseline="0">
          <a:solidFill>
            <a:schemeClr val="tx2"/>
          </a:solidFill>
          <a:latin typeface="+mn-lt"/>
          <a:ea typeface="+mn-ea"/>
          <a:cs typeface="+mn-cs"/>
        </a:defRPr>
      </a:lvl3pPr>
      <a:lvl4pPr marL="1097280" indent="-182880" algn="l" defTabSz="914400" rtl="0" eaLnBrk="1" latinLnBrk="0" hangingPunct="1">
        <a:spcBef>
          <a:spcPct val="20000"/>
        </a:spcBef>
        <a:buClr>
          <a:schemeClr val="accent4"/>
        </a:buClr>
        <a:buFont typeface="Wingdings" pitchFamily="2" charset="2"/>
        <a:buChar char="§"/>
        <a:defRPr sz="2400" kern="1200">
          <a:solidFill>
            <a:schemeClr val="tx2"/>
          </a:solidFill>
          <a:latin typeface="+mn-lt"/>
          <a:ea typeface="+mn-ea"/>
          <a:cs typeface="+mn-cs"/>
        </a:defRPr>
      </a:lvl4pPr>
      <a:lvl5pPr marL="1280160" indent="-182880" algn="l" defTabSz="914400" rtl="0" eaLnBrk="1" latinLnBrk="0" hangingPunct="1">
        <a:spcBef>
          <a:spcPct val="20000"/>
        </a:spcBef>
        <a:buClr>
          <a:schemeClr val="accent6"/>
        </a:buClr>
        <a:buFont typeface="Wingdings" pitchFamily="2" charset="2"/>
        <a:buChar char="§"/>
        <a:defRPr sz="2000" kern="1200" spc="100" baseline="0">
          <a:solidFill>
            <a:schemeClr val="tx2"/>
          </a:solidFill>
          <a:latin typeface="+mn-lt"/>
          <a:ea typeface="+mn-ea"/>
          <a:cs typeface="+mn-cs"/>
        </a:defRPr>
      </a:lvl5pPr>
      <a:lvl6pPr marL="1554480" indent="-182880" algn="l" defTabSz="914400" rtl="0" eaLnBrk="1" latinLnBrk="0" hangingPunct="1">
        <a:spcBef>
          <a:spcPct val="20000"/>
        </a:spcBef>
        <a:buClr>
          <a:schemeClr val="accent1"/>
        </a:buClr>
        <a:buFont typeface="Wingdings" pitchFamily="2" charset="2"/>
        <a:buChar char="§"/>
        <a:defRPr sz="1200" kern="1200">
          <a:solidFill>
            <a:schemeClr val="tx2"/>
          </a:solidFill>
          <a:latin typeface="+mn-lt"/>
          <a:ea typeface="+mn-ea"/>
          <a:cs typeface="+mn-cs"/>
        </a:defRPr>
      </a:lvl6pPr>
      <a:lvl7pPr marL="1828800" indent="-182880" algn="l" defTabSz="914400" rtl="0" eaLnBrk="1" latinLnBrk="0" hangingPunct="1">
        <a:spcBef>
          <a:spcPct val="20000"/>
        </a:spcBef>
        <a:buClr>
          <a:schemeClr val="accent2"/>
        </a:buClr>
        <a:buFont typeface="Wingdings" pitchFamily="2" charset="2"/>
        <a:buChar char="§"/>
        <a:defRPr sz="1200" kern="1200">
          <a:solidFill>
            <a:schemeClr val="tx2"/>
          </a:solidFill>
          <a:latin typeface="+mn-lt"/>
          <a:ea typeface="+mn-ea"/>
          <a:cs typeface="+mn-cs"/>
        </a:defRPr>
      </a:lvl7pPr>
      <a:lvl8pPr marL="2103120" indent="-182880" algn="l" defTabSz="914400" rtl="0" eaLnBrk="1" latinLnBrk="0" hangingPunct="1">
        <a:spcBef>
          <a:spcPct val="20000"/>
        </a:spcBef>
        <a:buClr>
          <a:schemeClr val="accent3"/>
        </a:buClr>
        <a:buFont typeface="Wingdings" pitchFamily="2" charset="2"/>
        <a:buChar char="§"/>
        <a:defRPr sz="1200" kern="1200">
          <a:solidFill>
            <a:schemeClr val="tx2"/>
          </a:solidFill>
          <a:latin typeface="+mn-lt"/>
          <a:ea typeface="+mn-ea"/>
          <a:cs typeface="+mn-cs"/>
        </a:defRPr>
      </a:lvl8pPr>
      <a:lvl9pPr marL="2377440" indent="-182880" algn="l" defTabSz="914400" rtl="0" eaLnBrk="1" latinLnBrk="0" hangingPunct="1">
        <a:spcBef>
          <a:spcPct val="20000"/>
        </a:spcBef>
        <a:buClr>
          <a:schemeClr val="accent5"/>
        </a:buClr>
        <a:buFont typeface="Wingdings" pitchFamily="2" charset="2"/>
        <a:buChar char="§"/>
        <a:defRPr sz="12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16.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9.xml"/><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0.xml"/><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EC631B15-1AB1-4EF5-B0F6-D714457B2DAF}"/>
              </a:ext>
            </a:extLst>
          </p:cNvPr>
          <p:cNvSpPr>
            <a:spLocks noGrp="1"/>
          </p:cNvSpPr>
          <p:nvPr>
            <p:ph type="title"/>
          </p:nvPr>
        </p:nvSpPr>
        <p:spPr/>
        <p:txBody>
          <a:bodyPr/>
          <a:lstStyle/>
          <a:p>
            <a:r>
              <a:rPr lang="en-US" dirty="0"/>
              <a:t>Innovation and change</a:t>
            </a:r>
          </a:p>
        </p:txBody>
      </p:sp>
      <p:sp>
        <p:nvSpPr>
          <p:cNvPr id="2" name="Slide Number Placeholder 1"/>
          <p:cNvSpPr>
            <a:spLocks noGrp="1"/>
          </p:cNvSpPr>
          <p:nvPr>
            <p:ph type="sldNum" sz="quarter" idx="11"/>
          </p:nvPr>
        </p:nvSpPr>
        <p:spPr/>
        <p:txBody>
          <a:bodyPr/>
          <a:lstStyle/>
          <a:p>
            <a:fld id="{3441820B-882F-4F0A-B1C2-1D902714ACAA}" type="slidenum">
              <a:rPr lang="en-US" altLang="en-US" smtClean="0"/>
              <a:pPr/>
              <a:t>1</a:t>
            </a:fld>
            <a:endParaRPr lang="en-US" altLang="en-US"/>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ext Box 3"/>
          <p:cNvSpPr txBox="1">
            <a:spLocks noChangeArrowheads="1"/>
          </p:cNvSpPr>
          <p:nvPr/>
        </p:nvSpPr>
        <p:spPr bwMode="auto">
          <a:xfrm>
            <a:off x="0" y="0"/>
            <a:ext cx="5334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defRPr>
            </a:lvl1pPr>
            <a:lvl2pPr>
              <a:defRPr sz="2800">
                <a:solidFill>
                  <a:schemeClr val="tx1"/>
                </a:solidFill>
                <a:latin typeface="Calibri" pitchFamily="34" charset="0"/>
              </a:defRPr>
            </a:lvl2pPr>
            <a:lvl3pPr>
              <a:defRPr sz="2400">
                <a:solidFill>
                  <a:schemeClr val="tx1"/>
                </a:solidFill>
                <a:latin typeface="Calibri" pitchFamily="34" charset="0"/>
              </a:defRPr>
            </a:lvl3pPr>
            <a:lvl4pPr>
              <a:defRPr sz="2000">
                <a:solidFill>
                  <a:schemeClr val="tx1"/>
                </a:solidFill>
                <a:latin typeface="Calibri" pitchFamily="34" charset="0"/>
              </a:defRPr>
            </a:lvl4pPr>
            <a:lvl5pPr>
              <a:defRPr sz="2000">
                <a:solidFill>
                  <a:schemeClr val="tx1"/>
                </a:solidFill>
                <a:latin typeface="Calibri" pitchFamily="34" charset="0"/>
              </a:defRPr>
            </a:lvl5pPr>
            <a:lvl6pPr eaLnBrk="0" fontAlgn="base" hangingPunct="0">
              <a:spcAft>
                <a:spcPct val="0"/>
              </a:spcAft>
              <a:buFont typeface="Arial" pitchFamily="34" charset="0"/>
              <a:buChar char="»"/>
              <a:defRPr sz="2000">
                <a:solidFill>
                  <a:schemeClr val="tx1"/>
                </a:solidFill>
                <a:latin typeface="Calibri" pitchFamily="34" charset="0"/>
              </a:defRPr>
            </a:lvl6pPr>
            <a:lvl7pPr eaLnBrk="0" fontAlgn="base" hangingPunct="0">
              <a:spcAft>
                <a:spcPct val="0"/>
              </a:spcAft>
              <a:buFont typeface="Arial" pitchFamily="34" charset="0"/>
              <a:buChar char="»"/>
              <a:defRPr sz="2000">
                <a:solidFill>
                  <a:schemeClr val="tx1"/>
                </a:solidFill>
                <a:latin typeface="Calibri" pitchFamily="34" charset="0"/>
              </a:defRPr>
            </a:lvl7pPr>
            <a:lvl8pPr eaLnBrk="0" fontAlgn="base" hangingPunct="0">
              <a:spcAft>
                <a:spcPct val="0"/>
              </a:spcAft>
              <a:buFont typeface="Arial" pitchFamily="34" charset="0"/>
              <a:buChar char="»"/>
              <a:defRPr sz="2000">
                <a:solidFill>
                  <a:schemeClr val="tx1"/>
                </a:solidFill>
                <a:latin typeface="Calibri" pitchFamily="34" charset="0"/>
              </a:defRPr>
            </a:lvl8pPr>
            <a:lvl9pPr eaLnBrk="0" fontAlgn="base" hangingPunct="0">
              <a:spcAft>
                <a:spcPct val="0"/>
              </a:spcAft>
              <a:buFont typeface="Arial" pitchFamily="34" charset="0"/>
              <a:buChar char="»"/>
              <a:defRPr sz="2000">
                <a:solidFill>
                  <a:schemeClr val="tx1"/>
                </a:solidFill>
                <a:latin typeface="Calibri" pitchFamily="34" charset="0"/>
              </a:defRPr>
            </a:lvl9pPr>
          </a:lstStyle>
          <a:p>
            <a:pPr eaLnBrk="1" hangingPunct="1">
              <a:spcBef>
                <a:spcPct val="50000"/>
              </a:spcBef>
            </a:pPr>
            <a:endParaRPr lang="en-US" altLang="en-US" sz="2400">
              <a:latin typeface="Times New Roman" pitchFamily="18" charset="0"/>
              <a:cs typeface="Arial" pitchFamily="34" charset="0"/>
            </a:endParaRPr>
          </a:p>
        </p:txBody>
      </p:sp>
      <p:sp>
        <p:nvSpPr>
          <p:cNvPr id="26627" name="Title 1"/>
          <p:cNvSpPr>
            <a:spLocks noGrp="1"/>
          </p:cNvSpPr>
          <p:nvPr>
            <p:ph type="title"/>
          </p:nvPr>
        </p:nvSpPr>
        <p:spPr/>
        <p:txBody>
          <a:bodyPr/>
          <a:lstStyle/>
          <a:p>
            <a:r>
              <a:rPr lang="en-IN" altLang="en-US"/>
              <a:t>Components of Creative Work Environments</a:t>
            </a:r>
            <a:endParaRPr lang="en-US" altLang="en-US" dirty="0"/>
          </a:p>
        </p:txBody>
      </p:sp>
      <p:sp>
        <p:nvSpPr>
          <p:cNvPr id="26628" name="TextBox 2"/>
          <p:cNvSpPr txBox="1">
            <a:spLocks noChangeArrowheads="1"/>
          </p:cNvSpPr>
          <p:nvPr/>
        </p:nvSpPr>
        <p:spPr bwMode="auto">
          <a:xfrm>
            <a:off x="361950" y="6229350"/>
            <a:ext cx="842010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defRPr>
            </a:lvl1pPr>
            <a:lvl2pPr>
              <a:defRPr sz="2800">
                <a:solidFill>
                  <a:schemeClr val="tx1"/>
                </a:solidFill>
                <a:latin typeface="Calibri" pitchFamily="34" charset="0"/>
              </a:defRPr>
            </a:lvl2pPr>
            <a:lvl3pPr>
              <a:defRPr sz="2400">
                <a:solidFill>
                  <a:schemeClr val="tx1"/>
                </a:solidFill>
                <a:latin typeface="Calibri" pitchFamily="34" charset="0"/>
              </a:defRPr>
            </a:lvl3pPr>
            <a:lvl4pPr>
              <a:defRPr sz="2000">
                <a:solidFill>
                  <a:schemeClr val="tx1"/>
                </a:solidFill>
                <a:latin typeface="Calibri" pitchFamily="34" charset="0"/>
              </a:defRPr>
            </a:lvl4pPr>
            <a:lvl5pPr>
              <a:defRPr sz="2000">
                <a:solidFill>
                  <a:schemeClr val="tx1"/>
                </a:solidFill>
                <a:latin typeface="Calibri" pitchFamily="34" charset="0"/>
              </a:defRPr>
            </a:lvl5pPr>
            <a:lvl6pPr eaLnBrk="0" fontAlgn="base" hangingPunct="0">
              <a:spcAft>
                <a:spcPct val="0"/>
              </a:spcAft>
              <a:buFont typeface="Arial" pitchFamily="34" charset="0"/>
              <a:buChar char="»"/>
              <a:defRPr sz="2000">
                <a:solidFill>
                  <a:schemeClr val="tx1"/>
                </a:solidFill>
                <a:latin typeface="Calibri" pitchFamily="34" charset="0"/>
              </a:defRPr>
            </a:lvl6pPr>
            <a:lvl7pPr eaLnBrk="0" fontAlgn="base" hangingPunct="0">
              <a:spcAft>
                <a:spcPct val="0"/>
              </a:spcAft>
              <a:buFont typeface="Arial" pitchFamily="34" charset="0"/>
              <a:buChar char="»"/>
              <a:defRPr sz="2000">
                <a:solidFill>
                  <a:schemeClr val="tx1"/>
                </a:solidFill>
                <a:latin typeface="Calibri" pitchFamily="34" charset="0"/>
              </a:defRPr>
            </a:lvl7pPr>
            <a:lvl8pPr eaLnBrk="0" fontAlgn="base" hangingPunct="0">
              <a:spcAft>
                <a:spcPct val="0"/>
              </a:spcAft>
              <a:buFont typeface="Arial" pitchFamily="34" charset="0"/>
              <a:buChar char="»"/>
              <a:defRPr sz="2000">
                <a:solidFill>
                  <a:schemeClr val="tx1"/>
                </a:solidFill>
                <a:latin typeface="Calibri" pitchFamily="34" charset="0"/>
              </a:defRPr>
            </a:lvl8pPr>
            <a:lvl9pPr eaLnBrk="0" fontAlgn="base" hangingPunct="0">
              <a:spcAft>
                <a:spcPct val="0"/>
              </a:spcAft>
              <a:buFont typeface="Arial" pitchFamily="34" charset="0"/>
              <a:buChar char="»"/>
              <a:defRPr sz="2000">
                <a:solidFill>
                  <a:schemeClr val="tx1"/>
                </a:solidFill>
                <a:latin typeface="Calibri" pitchFamily="34" charset="0"/>
              </a:defRPr>
            </a:lvl9pPr>
          </a:lstStyle>
          <a:p>
            <a:pPr algn="ctr"/>
            <a:r>
              <a:rPr lang="en-IN" altLang="en-US" sz="1100">
                <a:solidFill>
                  <a:schemeClr val="tx2"/>
                </a:solidFill>
                <a:latin typeface="Times New Roman" pitchFamily="18" charset="0"/>
                <a:cs typeface="Arial" pitchFamily="34" charset="0"/>
              </a:rPr>
              <a:t>Source: T. M. Amabile, R. Conti, H. Coon, J. Lazenby, and M. Herron, “Assessing the Work Environment for Creativity,” Academy of Management Journal 39 (1996): 1154–1184.</a:t>
            </a:r>
            <a:endParaRPr lang="en-US" altLang="en-US" sz="1100">
              <a:solidFill>
                <a:schemeClr val="tx2"/>
              </a:solidFill>
              <a:latin typeface="Times New Roman" pitchFamily="18" charset="0"/>
              <a:cs typeface="Arial" pitchFamily="34" charset="0"/>
            </a:endParaRPr>
          </a:p>
        </p:txBody>
      </p:sp>
      <p:pic>
        <p:nvPicPr>
          <p:cNvPr id="26629" name="Picture 1"/>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510297" y="1915423"/>
            <a:ext cx="8123407" cy="41143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Slide Number Placeholder 1"/>
          <p:cNvSpPr>
            <a:spLocks noGrp="1"/>
          </p:cNvSpPr>
          <p:nvPr>
            <p:ph type="sldNum" sz="quarter" idx="10"/>
          </p:nvPr>
        </p:nvSpPr>
        <p:spPr/>
        <p:txBody>
          <a:bodyPr/>
          <a:lstStyle/>
          <a:p>
            <a:fld id="{3441820B-882F-4F0A-B1C2-1D902714ACAA}" type="slidenum">
              <a:rPr lang="en-US" altLang="en-US" smtClean="0"/>
              <a:pPr/>
              <a:t>10</a:t>
            </a:fld>
            <a:endParaRPr lang="en-US" altLang="en-US"/>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ext Box 3"/>
          <p:cNvSpPr txBox="1">
            <a:spLocks noChangeArrowheads="1"/>
          </p:cNvSpPr>
          <p:nvPr/>
        </p:nvSpPr>
        <p:spPr bwMode="auto">
          <a:xfrm>
            <a:off x="0" y="0"/>
            <a:ext cx="5334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defRPr>
            </a:lvl1pPr>
            <a:lvl2pPr>
              <a:defRPr sz="2800">
                <a:solidFill>
                  <a:schemeClr val="tx1"/>
                </a:solidFill>
                <a:latin typeface="Calibri" pitchFamily="34" charset="0"/>
              </a:defRPr>
            </a:lvl2pPr>
            <a:lvl3pPr>
              <a:defRPr sz="2400">
                <a:solidFill>
                  <a:schemeClr val="tx1"/>
                </a:solidFill>
                <a:latin typeface="Calibri" pitchFamily="34" charset="0"/>
              </a:defRPr>
            </a:lvl3pPr>
            <a:lvl4pPr>
              <a:defRPr sz="2000">
                <a:solidFill>
                  <a:schemeClr val="tx1"/>
                </a:solidFill>
                <a:latin typeface="Calibri" pitchFamily="34" charset="0"/>
              </a:defRPr>
            </a:lvl4pPr>
            <a:lvl5pPr>
              <a:defRPr sz="2000">
                <a:solidFill>
                  <a:schemeClr val="tx1"/>
                </a:solidFill>
                <a:latin typeface="Calibri" pitchFamily="34" charset="0"/>
              </a:defRPr>
            </a:lvl5pPr>
            <a:lvl6pPr eaLnBrk="0" fontAlgn="base" hangingPunct="0">
              <a:spcAft>
                <a:spcPct val="0"/>
              </a:spcAft>
              <a:buFont typeface="Arial" pitchFamily="34" charset="0"/>
              <a:buChar char="»"/>
              <a:defRPr sz="2000">
                <a:solidFill>
                  <a:schemeClr val="tx1"/>
                </a:solidFill>
                <a:latin typeface="Calibri" pitchFamily="34" charset="0"/>
              </a:defRPr>
            </a:lvl6pPr>
            <a:lvl7pPr eaLnBrk="0" fontAlgn="base" hangingPunct="0">
              <a:spcAft>
                <a:spcPct val="0"/>
              </a:spcAft>
              <a:buFont typeface="Arial" pitchFamily="34" charset="0"/>
              <a:buChar char="»"/>
              <a:defRPr sz="2000">
                <a:solidFill>
                  <a:schemeClr val="tx1"/>
                </a:solidFill>
                <a:latin typeface="Calibri" pitchFamily="34" charset="0"/>
              </a:defRPr>
            </a:lvl7pPr>
            <a:lvl8pPr eaLnBrk="0" fontAlgn="base" hangingPunct="0">
              <a:spcAft>
                <a:spcPct val="0"/>
              </a:spcAft>
              <a:buFont typeface="Arial" pitchFamily="34" charset="0"/>
              <a:buChar char="»"/>
              <a:defRPr sz="2000">
                <a:solidFill>
                  <a:schemeClr val="tx1"/>
                </a:solidFill>
                <a:latin typeface="Calibri" pitchFamily="34" charset="0"/>
              </a:defRPr>
            </a:lvl8pPr>
            <a:lvl9pPr eaLnBrk="0" fontAlgn="base" hangingPunct="0">
              <a:spcAft>
                <a:spcPct val="0"/>
              </a:spcAft>
              <a:buFont typeface="Arial" pitchFamily="34" charset="0"/>
              <a:buChar char="»"/>
              <a:defRPr sz="2000">
                <a:solidFill>
                  <a:schemeClr val="tx1"/>
                </a:solidFill>
                <a:latin typeface="Calibri" pitchFamily="34" charset="0"/>
              </a:defRPr>
            </a:lvl9pPr>
          </a:lstStyle>
          <a:p>
            <a:pPr eaLnBrk="1" hangingPunct="1">
              <a:spcBef>
                <a:spcPct val="50000"/>
              </a:spcBef>
            </a:pPr>
            <a:endParaRPr lang="en-US" altLang="en-US" sz="2400">
              <a:latin typeface="Times New Roman" pitchFamily="18" charset="0"/>
              <a:cs typeface="Arial" pitchFamily="34" charset="0"/>
            </a:endParaRPr>
          </a:p>
        </p:txBody>
      </p:sp>
      <p:sp>
        <p:nvSpPr>
          <p:cNvPr id="28676" name="Content Placeholder 2"/>
          <p:cNvSpPr>
            <a:spLocks noGrp="1"/>
          </p:cNvSpPr>
          <p:nvPr>
            <p:ph idx="1"/>
          </p:nvPr>
        </p:nvSpPr>
        <p:spPr/>
        <p:txBody>
          <a:bodyPr>
            <a:normAutofit fontScale="92500" lnSpcReduction="20000"/>
          </a:bodyPr>
          <a:lstStyle/>
          <a:p>
            <a:pPr marL="45720" indent="0">
              <a:buNone/>
            </a:pPr>
            <a:r>
              <a:rPr lang="en-IN" altLang="en-US" dirty="0"/>
              <a:t>2.  </a:t>
            </a:r>
            <a:r>
              <a:rPr lang="en-IN" altLang="en-US" b="1" dirty="0"/>
              <a:t>Experiential approach </a:t>
            </a:r>
            <a:r>
              <a:rPr lang="en-IN" altLang="en-US" dirty="0"/>
              <a:t>- Managing innovation during discontinuous change (highly uncertain environments)</a:t>
            </a:r>
          </a:p>
          <a:p>
            <a:endParaRPr lang="en-IN" altLang="en-US" dirty="0"/>
          </a:p>
          <a:p>
            <a:pPr lvl="1"/>
            <a:r>
              <a:rPr lang="en-IN" altLang="en-US" b="1" dirty="0"/>
              <a:t>Goal – improve performance and establish a new dominant design</a:t>
            </a:r>
          </a:p>
          <a:p>
            <a:pPr lvl="1"/>
            <a:r>
              <a:rPr lang="en-IN" altLang="en-US" dirty="0" smtClean="0"/>
              <a:t>Assumes </a:t>
            </a:r>
            <a:r>
              <a:rPr lang="en-IN" altLang="en-US" dirty="0"/>
              <a:t>innovation occurs within a highly uncertain environment</a:t>
            </a:r>
          </a:p>
          <a:p>
            <a:pPr lvl="1"/>
            <a:r>
              <a:rPr lang="en-IN" altLang="en-US" dirty="0" smtClean="0"/>
              <a:t>Uses </a:t>
            </a:r>
            <a:r>
              <a:rPr lang="en-IN" altLang="en-US" dirty="0"/>
              <a:t>intuition, flexible options, and hands-on experience</a:t>
            </a:r>
          </a:p>
          <a:p>
            <a:pPr lvl="1"/>
            <a:r>
              <a:rPr lang="en-IN" altLang="en-US" dirty="0"/>
              <a:t>Reduces uncertainty and accelerates learning and understanding</a:t>
            </a:r>
          </a:p>
          <a:p>
            <a:pPr lvl="1"/>
            <a:endParaRPr lang="en-IN" altLang="en-US" dirty="0"/>
          </a:p>
        </p:txBody>
      </p:sp>
      <p:sp>
        <p:nvSpPr>
          <p:cNvPr id="28675" name="Title 1"/>
          <p:cNvSpPr>
            <a:spLocks noGrp="1"/>
          </p:cNvSpPr>
          <p:nvPr>
            <p:ph type="title"/>
          </p:nvPr>
        </p:nvSpPr>
        <p:spPr/>
        <p:txBody>
          <a:bodyPr/>
          <a:lstStyle/>
          <a:p>
            <a:r>
              <a:rPr lang="en-IN" altLang="en-US"/>
              <a:t>Methods to Effectively Manage Innovation </a:t>
            </a:r>
            <a:endParaRPr lang="en-US" altLang="en-US"/>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ext Box 3"/>
          <p:cNvSpPr txBox="1">
            <a:spLocks noChangeArrowheads="1"/>
          </p:cNvSpPr>
          <p:nvPr/>
        </p:nvSpPr>
        <p:spPr bwMode="auto">
          <a:xfrm>
            <a:off x="0" y="0"/>
            <a:ext cx="5334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defRPr>
            </a:lvl1pPr>
            <a:lvl2pPr>
              <a:defRPr sz="2800">
                <a:solidFill>
                  <a:schemeClr val="tx1"/>
                </a:solidFill>
                <a:latin typeface="Calibri" pitchFamily="34" charset="0"/>
              </a:defRPr>
            </a:lvl2pPr>
            <a:lvl3pPr>
              <a:defRPr sz="2400">
                <a:solidFill>
                  <a:schemeClr val="tx1"/>
                </a:solidFill>
                <a:latin typeface="Calibri" pitchFamily="34" charset="0"/>
              </a:defRPr>
            </a:lvl3pPr>
            <a:lvl4pPr>
              <a:defRPr sz="2000">
                <a:solidFill>
                  <a:schemeClr val="tx1"/>
                </a:solidFill>
                <a:latin typeface="Calibri" pitchFamily="34" charset="0"/>
              </a:defRPr>
            </a:lvl4pPr>
            <a:lvl5pPr>
              <a:defRPr sz="2000">
                <a:solidFill>
                  <a:schemeClr val="tx1"/>
                </a:solidFill>
                <a:latin typeface="Calibri" pitchFamily="34" charset="0"/>
              </a:defRPr>
            </a:lvl5pPr>
            <a:lvl6pPr eaLnBrk="0" fontAlgn="base" hangingPunct="0">
              <a:spcAft>
                <a:spcPct val="0"/>
              </a:spcAft>
              <a:buFont typeface="Arial" pitchFamily="34" charset="0"/>
              <a:buChar char="»"/>
              <a:defRPr sz="2000">
                <a:solidFill>
                  <a:schemeClr val="tx1"/>
                </a:solidFill>
                <a:latin typeface="Calibri" pitchFamily="34" charset="0"/>
              </a:defRPr>
            </a:lvl6pPr>
            <a:lvl7pPr eaLnBrk="0" fontAlgn="base" hangingPunct="0">
              <a:spcAft>
                <a:spcPct val="0"/>
              </a:spcAft>
              <a:buFont typeface="Arial" pitchFamily="34" charset="0"/>
              <a:buChar char="»"/>
              <a:defRPr sz="2000">
                <a:solidFill>
                  <a:schemeClr val="tx1"/>
                </a:solidFill>
                <a:latin typeface="Calibri" pitchFamily="34" charset="0"/>
              </a:defRPr>
            </a:lvl7pPr>
            <a:lvl8pPr eaLnBrk="0" fontAlgn="base" hangingPunct="0">
              <a:spcAft>
                <a:spcPct val="0"/>
              </a:spcAft>
              <a:buFont typeface="Arial" pitchFamily="34" charset="0"/>
              <a:buChar char="»"/>
              <a:defRPr sz="2000">
                <a:solidFill>
                  <a:schemeClr val="tx1"/>
                </a:solidFill>
                <a:latin typeface="Calibri" pitchFamily="34" charset="0"/>
              </a:defRPr>
            </a:lvl8pPr>
            <a:lvl9pPr eaLnBrk="0" fontAlgn="base" hangingPunct="0">
              <a:spcAft>
                <a:spcPct val="0"/>
              </a:spcAft>
              <a:buFont typeface="Arial" pitchFamily="34" charset="0"/>
              <a:buChar char="»"/>
              <a:defRPr sz="2000">
                <a:solidFill>
                  <a:schemeClr val="tx1"/>
                </a:solidFill>
                <a:latin typeface="Calibri" pitchFamily="34" charset="0"/>
              </a:defRPr>
            </a:lvl9pPr>
          </a:lstStyle>
          <a:p>
            <a:pPr eaLnBrk="1" hangingPunct="1">
              <a:spcBef>
                <a:spcPct val="50000"/>
              </a:spcBef>
            </a:pPr>
            <a:endParaRPr lang="en-US" altLang="en-US" sz="2400">
              <a:latin typeface="Times New Roman" pitchFamily="18" charset="0"/>
              <a:cs typeface="Arial" pitchFamily="34" charset="0"/>
            </a:endParaRPr>
          </a:p>
        </p:txBody>
      </p:sp>
      <p:sp>
        <p:nvSpPr>
          <p:cNvPr id="28676" name="Content Placeholder 2"/>
          <p:cNvSpPr>
            <a:spLocks noGrp="1"/>
          </p:cNvSpPr>
          <p:nvPr>
            <p:ph idx="1"/>
          </p:nvPr>
        </p:nvSpPr>
        <p:spPr/>
        <p:txBody>
          <a:bodyPr>
            <a:normAutofit fontScale="92500" lnSpcReduction="10000"/>
          </a:bodyPr>
          <a:lstStyle/>
          <a:p>
            <a:r>
              <a:rPr lang="en-IN" altLang="en-US" dirty="0"/>
              <a:t> </a:t>
            </a:r>
            <a:r>
              <a:rPr lang="en-IN" altLang="en-US" b="1" dirty="0"/>
              <a:t>5 Aspects </a:t>
            </a:r>
            <a:r>
              <a:rPr lang="en-IN" altLang="en-US" dirty="0"/>
              <a:t>of Experiential Approach </a:t>
            </a:r>
          </a:p>
          <a:p>
            <a:pPr lvl="1"/>
            <a:r>
              <a:rPr lang="en-US" altLang="en-US" b="1" dirty="0"/>
              <a:t>Design iterations</a:t>
            </a:r>
          </a:p>
          <a:p>
            <a:pPr lvl="2"/>
            <a:r>
              <a:rPr lang="en-US" altLang="en-US" dirty="0"/>
              <a:t>Product prototypes</a:t>
            </a:r>
          </a:p>
          <a:p>
            <a:pPr lvl="1"/>
            <a:r>
              <a:rPr lang="en-US" altLang="en-US" b="1" dirty="0"/>
              <a:t>Testing</a:t>
            </a:r>
          </a:p>
          <a:p>
            <a:pPr lvl="1"/>
            <a:r>
              <a:rPr lang="en-US" altLang="en-US" b="1" dirty="0"/>
              <a:t>Milestones</a:t>
            </a:r>
            <a:r>
              <a:rPr lang="en-US" altLang="en-US" dirty="0"/>
              <a:t> – formal project review points</a:t>
            </a:r>
          </a:p>
          <a:p>
            <a:pPr lvl="1"/>
            <a:r>
              <a:rPr lang="en-US" altLang="en-US" b="1" dirty="0"/>
              <a:t>Multifunctional teams </a:t>
            </a:r>
            <a:r>
              <a:rPr lang="en-US" altLang="en-US" dirty="0"/>
              <a:t>- people from different departments that accelerate learning by integrating technical, marketing, and manufacturing activities</a:t>
            </a:r>
          </a:p>
          <a:p>
            <a:pPr lvl="1"/>
            <a:r>
              <a:rPr lang="en-US" altLang="en-US" b="1" dirty="0"/>
              <a:t>Powerful leaders </a:t>
            </a:r>
            <a:r>
              <a:rPr lang="en-US" altLang="en-US" dirty="0"/>
              <a:t>– provide the vision, discipline, and motivation to keep innovation focused</a:t>
            </a:r>
          </a:p>
          <a:p>
            <a:pPr lvl="1"/>
            <a:endParaRPr lang="en-IN" altLang="en-US" dirty="0"/>
          </a:p>
        </p:txBody>
      </p:sp>
      <p:sp>
        <p:nvSpPr>
          <p:cNvPr id="28675" name="Title 1"/>
          <p:cNvSpPr>
            <a:spLocks noGrp="1"/>
          </p:cNvSpPr>
          <p:nvPr>
            <p:ph type="title"/>
          </p:nvPr>
        </p:nvSpPr>
        <p:spPr/>
        <p:txBody>
          <a:bodyPr/>
          <a:lstStyle/>
          <a:p>
            <a:r>
              <a:rPr lang="en-IN" altLang="en-US"/>
              <a:t>Methods to Effectively Manage Innovation </a:t>
            </a:r>
            <a:endParaRPr lang="en-US" altLang="en-US"/>
          </a:p>
        </p:txBody>
      </p:sp>
    </p:spTree>
    <p:extLst>
      <p:ext uri="{BB962C8B-B14F-4D97-AF65-F5344CB8AC3E}">
        <p14:creationId xmlns:p14="http://schemas.microsoft.com/office/powerpoint/2010/main" val="3264086397"/>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ext Box 3"/>
          <p:cNvSpPr txBox="1">
            <a:spLocks noChangeArrowheads="1"/>
          </p:cNvSpPr>
          <p:nvPr/>
        </p:nvSpPr>
        <p:spPr bwMode="auto">
          <a:xfrm>
            <a:off x="0" y="0"/>
            <a:ext cx="5334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defRPr>
            </a:lvl1pPr>
            <a:lvl2pPr>
              <a:defRPr sz="2800">
                <a:solidFill>
                  <a:schemeClr val="tx1"/>
                </a:solidFill>
                <a:latin typeface="Calibri" pitchFamily="34" charset="0"/>
              </a:defRPr>
            </a:lvl2pPr>
            <a:lvl3pPr>
              <a:defRPr sz="2400">
                <a:solidFill>
                  <a:schemeClr val="tx1"/>
                </a:solidFill>
                <a:latin typeface="Calibri" pitchFamily="34" charset="0"/>
              </a:defRPr>
            </a:lvl3pPr>
            <a:lvl4pPr>
              <a:defRPr sz="2000">
                <a:solidFill>
                  <a:schemeClr val="tx1"/>
                </a:solidFill>
                <a:latin typeface="Calibri" pitchFamily="34" charset="0"/>
              </a:defRPr>
            </a:lvl4pPr>
            <a:lvl5pPr>
              <a:defRPr sz="2000">
                <a:solidFill>
                  <a:schemeClr val="tx1"/>
                </a:solidFill>
                <a:latin typeface="Calibri" pitchFamily="34" charset="0"/>
              </a:defRPr>
            </a:lvl5pPr>
            <a:lvl6pPr eaLnBrk="0" fontAlgn="base" hangingPunct="0">
              <a:spcAft>
                <a:spcPct val="0"/>
              </a:spcAft>
              <a:buFont typeface="Arial" pitchFamily="34" charset="0"/>
              <a:buChar char="»"/>
              <a:defRPr sz="2000">
                <a:solidFill>
                  <a:schemeClr val="tx1"/>
                </a:solidFill>
                <a:latin typeface="Calibri" pitchFamily="34" charset="0"/>
              </a:defRPr>
            </a:lvl6pPr>
            <a:lvl7pPr eaLnBrk="0" fontAlgn="base" hangingPunct="0">
              <a:spcAft>
                <a:spcPct val="0"/>
              </a:spcAft>
              <a:buFont typeface="Arial" pitchFamily="34" charset="0"/>
              <a:buChar char="»"/>
              <a:defRPr sz="2000">
                <a:solidFill>
                  <a:schemeClr val="tx1"/>
                </a:solidFill>
                <a:latin typeface="Calibri" pitchFamily="34" charset="0"/>
              </a:defRPr>
            </a:lvl7pPr>
            <a:lvl8pPr eaLnBrk="0" fontAlgn="base" hangingPunct="0">
              <a:spcAft>
                <a:spcPct val="0"/>
              </a:spcAft>
              <a:buFont typeface="Arial" pitchFamily="34" charset="0"/>
              <a:buChar char="»"/>
              <a:defRPr sz="2000">
                <a:solidFill>
                  <a:schemeClr val="tx1"/>
                </a:solidFill>
                <a:latin typeface="Calibri" pitchFamily="34" charset="0"/>
              </a:defRPr>
            </a:lvl8pPr>
            <a:lvl9pPr eaLnBrk="0" fontAlgn="base" hangingPunct="0">
              <a:spcAft>
                <a:spcPct val="0"/>
              </a:spcAft>
              <a:buFont typeface="Arial" pitchFamily="34" charset="0"/>
              <a:buChar char="»"/>
              <a:defRPr sz="2000">
                <a:solidFill>
                  <a:schemeClr val="tx1"/>
                </a:solidFill>
                <a:latin typeface="Calibri" pitchFamily="34" charset="0"/>
              </a:defRPr>
            </a:lvl9pPr>
          </a:lstStyle>
          <a:p>
            <a:pPr eaLnBrk="1" hangingPunct="1">
              <a:spcBef>
                <a:spcPct val="50000"/>
              </a:spcBef>
            </a:pPr>
            <a:endParaRPr lang="en-US" altLang="en-US" sz="2400">
              <a:latin typeface="Times New Roman" pitchFamily="18" charset="0"/>
              <a:cs typeface="Arial" pitchFamily="34" charset="0"/>
            </a:endParaRPr>
          </a:p>
        </p:txBody>
      </p:sp>
      <p:sp>
        <p:nvSpPr>
          <p:cNvPr id="30724" name="Content Placeholder 2"/>
          <p:cNvSpPr>
            <a:spLocks noGrp="1"/>
          </p:cNvSpPr>
          <p:nvPr>
            <p:ph idx="1"/>
          </p:nvPr>
        </p:nvSpPr>
        <p:spPr/>
        <p:txBody>
          <a:bodyPr/>
          <a:lstStyle/>
          <a:p>
            <a:pPr marL="45720" indent="0">
              <a:buNone/>
            </a:pPr>
            <a:r>
              <a:rPr lang="en-IN" altLang="en-US" b="1" dirty="0"/>
              <a:t>3. Compression approach </a:t>
            </a:r>
            <a:r>
              <a:rPr lang="en-IN" altLang="en-US" dirty="0"/>
              <a:t>- Managing innovation during incremental change (more certain environments)</a:t>
            </a:r>
          </a:p>
          <a:p>
            <a:endParaRPr lang="en-IN" altLang="en-US" dirty="0"/>
          </a:p>
          <a:p>
            <a:pPr lvl="1"/>
            <a:r>
              <a:rPr lang="en-IN" altLang="en-US" b="1" dirty="0"/>
              <a:t>Goal – lower costs and incremental improvements in existing dominant design</a:t>
            </a:r>
          </a:p>
          <a:p>
            <a:pPr lvl="1"/>
            <a:r>
              <a:rPr lang="en-IN" altLang="en-US" dirty="0" smtClean="0"/>
              <a:t>Assumes </a:t>
            </a:r>
            <a:r>
              <a:rPr lang="en-IN" altLang="en-US" dirty="0"/>
              <a:t>that incremental innovation can be planned using a series of steps</a:t>
            </a:r>
          </a:p>
          <a:p>
            <a:pPr lvl="1"/>
            <a:r>
              <a:rPr lang="en-IN" altLang="en-US" dirty="0"/>
              <a:t>Compressing the steps can speed </a:t>
            </a:r>
            <a:r>
              <a:rPr lang="en-IN" altLang="en-US" dirty="0" smtClean="0"/>
              <a:t>innovation</a:t>
            </a:r>
            <a:endParaRPr lang="en-IN" altLang="en-US" dirty="0"/>
          </a:p>
        </p:txBody>
      </p:sp>
      <p:sp>
        <p:nvSpPr>
          <p:cNvPr id="30723" name="Title 1"/>
          <p:cNvSpPr>
            <a:spLocks noGrp="1"/>
          </p:cNvSpPr>
          <p:nvPr>
            <p:ph type="title"/>
          </p:nvPr>
        </p:nvSpPr>
        <p:spPr/>
        <p:txBody>
          <a:bodyPr/>
          <a:lstStyle/>
          <a:p>
            <a:r>
              <a:rPr lang="en-IN" altLang="en-US"/>
              <a:t>Methods to Effectively Manage Innovation </a:t>
            </a:r>
            <a:endParaRPr lang="en-US" altLang="en-US"/>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ext Box 3"/>
          <p:cNvSpPr txBox="1">
            <a:spLocks noChangeArrowheads="1"/>
          </p:cNvSpPr>
          <p:nvPr/>
        </p:nvSpPr>
        <p:spPr bwMode="auto">
          <a:xfrm>
            <a:off x="0" y="0"/>
            <a:ext cx="5334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defRPr>
            </a:lvl1pPr>
            <a:lvl2pPr>
              <a:defRPr sz="2800">
                <a:solidFill>
                  <a:schemeClr val="tx1"/>
                </a:solidFill>
                <a:latin typeface="Calibri" pitchFamily="34" charset="0"/>
              </a:defRPr>
            </a:lvl2pPr>
            <a:lvl3pPr>
              <a:defRPr sz="2400">
                <a:solidFill>
                  <a:schemeClr val="tx1"/>
                </a:solidFill>
                <a:latin typeface="Calibri" pitchFamily="34" charset="0"/>
              </a:defRPr>
            </a:lvl3pPr>
            <a:lvl4pPr>
              <a:defRPr sz="2000">
                <a:solidFill>
                  <a:schemeClr val="tx1"/>
                </a:solidFill>
                <a:latin typeface="Calibri" pitchFamily="34" charset="0"/>
              </a:defRPr>
            </a:lvl4pPr>
            <a:lvl5pPr>
              <a:defRPr sz="2000">
                <a:solidFill>
                  <a:schemeClr val="tx1"/>
                </a:solidFill>
                <a:latin typeface="Calibri" pitchFamily="34" charset="0"/>
              </a:defRPr>
            </a:lvl5pPr>
            <a:lvl6pPr eaLnBrk="0" fontAlgn="base" hangingPunct="0">
              <a:spcAft>
                <a:spcPct val="0"/>
              </a:spcAft>
              <a:buFont typeface="Arial" pitchFamily="34" charset="0"/>
              <a:buChar char="»"/>
              <a:defRPr sz="2000">
                <a:solidFill>
                  <a:schemeClr val="tx1"/>
                </a:solidFill>
                <a:latin typeface="Calibri" pitchFamily="34" charset="0"/>
              </a:defRPr>
            </a:lvl6pPr>
            <a:lvl7pPr eaLnBrk="0" fontAlgn="base" hangingPunct="0">
              <a:spcAft>
                <a:spcPct val="0"/>
              </a:spcAft>
              <a:buFont typeface="Arial" pitchFamily="34" charset="0"/>
              <a:buChar char="»"/>
              <a:defRPr sz="2000">
                <a:solidFill>
                  <a:schemeClr val="tx1"/>
                </a:solidFill>
                <a:latin typeface="Calibri" pitchFamily="34" charset="0"/>
              </a:defRPr>
            </a:lvl7pPr>
            <a:lvl8pPr eaLnBrk="0" fontAlgn="base" hangingPunct="0">
              <a:spcAft>
                <a:spcPct val="0"/>
              </a:spcAft>
              <a:buFont typeface="Arial" pitchFamily="34" charset="0"/>
              <a:buChar char="»"/>
              <a:defRPr sz="2000">
                <a:solidFill>
                  <a:schemeClr val="tx1"/>
                </a:solidFill>
                <a:latin typeface="Calibri" pitchFamily="34" charset="0"/>
              </a:defRPr>
            </a:lvl8pPr>
            <a:lvl9pPr eaLnBrk="0" fontAlgn="base" hangingPunct="0">
              <a:spcAft>
                <a:spcPct val="0"/>
              </a:spcAft>
              <a:buFont typeface="Arial" pitchFamily="34" charset="0"/>
              <a:buChar char="»"/>
              <a:defRPr sz="2000">
                <a:solidFill>
                  <a:schemeClr val="tx1"/>
                </a:solidFill>
                <a:latin typeface="Calibri" pitchFamily="34" charset="0"/>
              </a:defRPr>
            </a:lvl9pPr>
          </a:lstStyle>
          <a:p>
            <a:pPr eaLnBrk="1" hangingPunct="1">
              <a:spcBef>
                <a:spcPct val="50000"/>
              </a:spcBef>
            </a:pPr>
            <a:endParaRPr lang="en-US" altLang="en-US" sz="2400">
              <a:latin typeface="Times New Roman" pitchFamily="18" charset="0"/>
              <a:cs typeface="Arial" pitchFamily="34" charset="0"/>
            </a:endParaRPr>
          </a:p>
        </p:txBody>
      </p:sp>
      <p:sp>
        <p:nvSpPr>
          <p:cNvPr id="30724" name="Content Placeholder 2"/>
          <p:cNvSpPr>
            <a:spLocks noGrp="1"/>
          </p:cNvSpPr>
          <p:nvPr>
            <p:ph idx="1"/>
          </p:nvPr>
        </p:nvSpPr>
        <p:spPr/>
        <p:txBody>
          <a:bodyPr/>
          <a:lstStyle/>
          <a:p>
            <a:r>
              <a:rPr lang="en-IN" altLang="en-US" dirty="0"/>
              <a:t> 5 </a:t>
            </a:r>
            <a:r>
              <a:rPr lang="en-IN" altLang="en-US" b="1" dirty="0"/>
              <a:t>Aspects</a:t>
            </a:r>
            <a:r>
              <a:rPr lang="en-IN" altLang="en-US" dirty="0"/>
              <a:t> of Compression Approach</a:t>
            </a:r>
          </a:p>
          <a:p>
            <a:endParaRPr lang="en-IN" altLang="en-US" dirty="0"/>
          </a:p>
          <a:p>
            <a:pPr lvl="1"/>
            <a:r>
              <a:rPr lang="en-IN" altLang="en-US" b="1" dirty="0"/>
              <a:t>Planning</a:t>
            </a:r>
            <a:r>
              <a:rPr lang="en-IN" altLang="en-US" dirty="0"/>
              <a:t> – </a:t>
            </a:r>
            <a:r>
              <a:rPr lang="en-IN" altLang="en-US" dirty="0" smtClean="0"/>
              <a:t>squeeze/compress development time – </a:t>
            </a:r>
            <a:r>
              <a:rPr lang="en-IN" altLang="en-US" dirty="0" err="1" smtClean="0"/>
              <a:t>ie</a:t>
            </a:r>
            <a:r>
              <a:rPr lang="en-IN" altLang="en-US" dirty="0" smtClean="0"/>
              <a:t>. generational </a:t>
            </a:r>
            <a:r>
              <a:rPr lang="en-IN" altLang="en-US" dirty="0"/>
              <a:t>change</a:t>
            </a:r>
          </a:p>
          <a:p>
            <a:pPr lvl="1"/>
            <a:r>
              <a:rPr lang="en-IN" altLang="en-US" b="1" dirty="0"/>
              <a:t>Supplier involvement </a:t>
            </a:r>
            <a:r>
              <a:rPr lang="en-IN" altLang="en-US" dirty="0"/>
              <a:t>– </a:t>
            </a:r>
            <a:r>
              <a:rPr lang="en-IN" altLang="en-US" dirty="0" smtClean="0"/>
              <a:t>delegate steps</a:t>
            </a:r>
            <a:endParaRPr lang="en-IN" altLang="en-US" dirty="0"/>
          </a:p>
          <a:p>
            <a:pPr lvl="1"/>
            <a:r>
              <a:rPr lang="en-IN" altLang="en-US" b="1" dirty="0"/>
              <a:t>Shortening the time</a:t>
            </a:r>
            <a:r>
              <a:rPr lang="en-IN" altLang="en-US" dirty="0"/>
              <a:t> of individual steps</a:t>
            </a:r>
          </a:p>
          <a:p>
            <a:pPr lvl="1"/>
            <a:r>
              <a:rPr lang="en-IN" altLang="en-US" b="1" dirty="0"/>
              <a:t>Overlapping steps </a:t>
            </a:r>
            <a:r>
              <a:rPr lang="en-IN" altLang="en-US" dirty="0"/>
              <a:t>– </a:t>
            </a:r>
          </a:p>
          <a:p>
            <a:pPr lvl="1"/>
            <a:r>
              <a:rPr lang="en-IN" altLang="en-US" b="1" dirty="0"/>
              <a:t>Multifunctional teams</a:t>
            </a:r>
          </a:p>
        </p:txBody>
      </p:sp>
      <p:sp>
        <p:nvSpPr>
          <p:cNvPr id="30723" name="Title 1"/>
          <p:cNvSpPr>
            <a:spLocks noGrp="1"/>
          </p:cNvSpPr>
          <p:nvPr>
            <p:ph type="title"/>
          </p:nvPr>
        </p:nvSpPr>
        <p:spPr/>
        <p:txBody>
          <a:bodyPr/>
          <a:lstStyle/>
          <a:p>
            <a:r>
              <a:rPr lang="en-IN" altLang="en-US"/>
              <a:t>Methods to Effectively Manage Innovation </a:t>
            </a:r>
            <a:endParaRPr lang="en-US" altLang="en-US"/>
          </a:p>
        </p:txBody>
      </p:sp>
    </p:spTree>
    <p:extLst>
      <p:ext uri="{BB962C8B-B14F-4D97-AF65-F5344CB8AC3E}">
        <p14:creationId xmlns:p14="http://schemas.microsoft.com/office/powerpoint/2010/main" val="2789858987"/>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ext Box 3"/>
          <p:cNvSpPr txBox="1">
            <a:spLocks noChangeArrowheads="1"/>
          </p:cNvSpPr>
          <p:nvPr/>
        </p:nvSpPr>
        <p:spPr bwMode="auto">
          <a:xfrm>
            <a:off x="0" y="0"/>
            <a:ext cx="5334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defRPr>
            </a:lvl1pPr>
            <a:lvl2pPr>
              <a:defRPr sz="2800">
                <a:solidFill>
                  <a:schemeClr val="tx1"/>
                </a:solidFill>
                <a:latin typeface="Calibri" pitchFamily="34" charset="0"/>
              </a:defRPr>
            </a:lvl2pPr>
            <a:lvl3pPr>
              <a:defRPr sz="2400">
                <a:solidFill>
                  <a:schemeClr val="tx1"/>
                </a:solidFill>
                <a:latin typeface="Calibri" pitchFamily="34" charset="0"/>
              </a:defRPr>
            </a:lvl3pPr>
            <a:lvl4pPr>
              <a:defRPr sz="2000">
                <a:solidFill>
                  <a:schemeClr val="tx1"/>
                </a:solidFill>
                <a:latin typeface="Calibri" pitchFamily="34" charset="0"/>
              </a:defRPr>
            </a:lvl4pPr>
            <a:lvl5pPr>
              <a:defRPr sz="2000">
                <a:solidFill>
                  <a:schemeClr val="tx1"/>
                </a:solidFill>
                <a:latin typeface="Calibri" pitchFamily="34" charset="0"/>
              </a:defRPr>
            </a:lvl5pPr>
            <a:lvl6pPr eaLnBrk="0" fontAlgn="base" hangingPunct="0">
              <a:spcAft>
                <a:spcPct val="0"/>
              </a:spcAft>
              <a:buFont typeface="Arial" pitchFamily="34" charset="0"/>
              <a:buChar char="»"/>
              <a:defRPr sz="2000">
                <a:solidFill>
                  <a:schemeClr val="tx1"/>
                </a:solidFill>
                <a:latin typeface="Calibri" pitchFamily="34" charset="0"/>
              </a:defRPr>
            </a:lvl6pPr>
            <a:lvl7pPr eaLnBrk="0" fontAlgn="base" hangingPunct="0">
              <a:spcAft>
                <a:spcPct val="0"/>
              </a:spcAft>
              <a:buFont typeface="Arial" pitchFamily="34" charset="0"/>
              <a:buChar char="»"/>
              <a:defRPr sz="2000">
                <a:solidFill>
                  <a:schemeClr val="tx1"/>
                </a:solidFill>
                <a:latin typeface="Calibri" pitchFamily="34" charset="0"/>
              </a:defRPr>
            </a:lvl7pPr>
            <a:lvl8pPr eaLnBrk="0" fontAlgn="base" hangingPunct="0">
              <a:spcAft>
                <a:spcPct val="0"/>
              </a:spcAft>
              <a:buFont typeface="Arial" pitchFamily="34" charset="0"/>
              <a:buChar char="»"/>
              <a:defRPr sz="2000">
                <a:solidFill>
                  <a:schemeClr val="tx1"/>
                </a:solidFill>
                <a:latin typeface="Calibri" pitchFamily="34" charset="0"/>
              </a:defRPr>
            </a:lvl8pPr>
            <a:lvl9pPr eaLnBrk="0" fontAlgn="base" hangingPunct="0">
              <a:spcAft>
                <a:spcPct val="0"/>
              </a:spcAft>
              <a:buFont typeface="Arial" pitchFamily="34" charset="0"/>
              <a:buChar char="»"/>
              <a:defRPr sz="2000">
                <a:solidFill>
                  <a:schemeClr val="tx1"/>
                </a:solidFill>
                <a:latin typeface="Calibri" pitchFamily="34" charset="0"/>
              </a:defRPr>
            </a:lvl9pPr>
          </a:lstStyle>
          <a:p>
            <a:pPr eaLnBrk="1" hangingPunct="1">
              <a:spcBef>
                <a:spcPct val="50000"/>
              </a:spcBef>
            </a:pPr>
            <a:endParaRPr lang="en-US" altLang="en-US" sz="2400">
              <a:latin typeface="Times New Roman" pitchFamily="18" charset="0"/>
              <a:cs typeface="Arial" pitchFamily="34" charset="0"/>
            </a:endParaRPr>
          </a:p>
        </p:txBody>
      </p:sp>
      <p:sp>
        <p:nvSpPr>
          <p:cNvPr id="32772" name="Content Placeholder 2"/>
          <p:cNvSpPr>
            <a:spLocks noGrp="1"/>
          </p:cNvSpPr>
          <p:nvPr>
            <p:ph idx="1"/>
          </p:nvPr>
        </p:nvSpPr>
        <p:spPr/>
        <p:txBody>
          <a:bodyPr>
            <a:normAutofit lnSpcReduction="10000"/>
          </a:bodyPr>
          <a:lstStyle/>
          <a:p>
            <a:r>
              <a:rPr lang="en-IN" altLang="en-US" dirty="0"/>
              <a:t>Occurs when organizations don’t recognize the need for change</a:t>
            </a:r>
          </a:p>
          <a:p>
            <a:endParaRPr lang="en-IN" altLang="en-US" dirty="0"/>
          </a:p>
          <a:p>
            <a:r>
              <a:rPr lang="en-IN" altLang="en-US" dirty="0"/>
              <a:t>Stages of </a:t>
            </a:r>
            <a:r>
              <a:rPr lang="en-IN" altLang="en-US" b="1" dirty="0"/>
              <a:t>organizational decline</a:t>
            </a:r>
          </a:p>
          <a:p>
            <a:pPr lvl="1"/>
            <a:r>
              <a:rPr lang="en-IN" altLang="en-US" b="1" dirty="0"/>
              <a:t>Blinded</a:t>
            </a:r>
            <a:r>
              <a:rPr lang="en-IN" altLang="en-US" dirty="0"/>
              <a:t> – fail to recognize change</a:t>
            </a:r>
          </a:p>
          <a:p>
            <a:pPr lvl="1"/>
            <a:r>
              <a:rPr lang="en-IN" altLang="en-US" b="1" dirty="0"/>
              <a:t>Inaction</a:t>
            </a:r>
            <a:r>
              <a:rPr lang="en-IN" altLang="en-US" dirty="0"/>
              <a:t> – fail to act based on change</a:t>
            </a:r>
          </a:p>
          <a:p>
            <a:pPr lvl="1"/>
            <a:r>
              <a:rPr lang="en-IN" altLang="en-US" b="1" dirty="0"/>
              <a:t>Faulty action </a:t>
            </a:r>
            <a:r>
              <a:rPr lang="en-IN" altLang="en-US" dirty="0"/>
              <a:t>– “tight ship” rather than change</a:t>
            </a:r>
          </a:p>
          <a:p>
            <a:pPr lvl="1"/>
            <a:r>
              <a:rPr lang="en-IN" altLang="en-US" b="1" dirty="0"/>
              <a:t>Crisis </a:t>
            </a:r>
            <a:r>
              <a:rPr lang="en-IN" altLang="en-US" dirty="0"/>
              <a:t>– bankruptcy or dissolution</a:t>
            </a:r>
          </a:p>
          <a:p>
            <a:pPr lvl="1"/>
            <a:r>
              <a:rPr lang="en-IN" altLang="en-US" b="1" dirty="0"/>
              <a:t>Dissolution</a:t>
            </a:r>
          </a:p>
          <a:p>
            <a:pPr lvl="1"/>
            <a:endParaRPr lang="en-IN" altLang="en-US" dirty="0"/>
          </a:p>
        </p:txBody>
      </p:sp>
      <p:sp>
        <p:nvSpPr>
          <p:cNvPr id="32771" name="Title 1"/>
          <p:cNvSpPr>
            <a:spLocks noGrp="1"/>
          </p:cNvSpPr>
          <p:nvPr>
            <p:ph type="title"/>
          </p:nvPr>
        </p:nvSpPr>
        <p:spPr/>
        <p:txBody>
          <a:bodyPr/>
          <a:lstStyle/>
          <a:p>
            <a:r>
              <a:rPr lang="en-IN" altLang="en-US"/>
              <a:t>Organizational Decline - Risk of Not Changing</a:t>
            </a:r>
            <a:endParaRPr lang="en-US" altLang="en-US"/>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9" name="Content Placeholder 2"/>
          <p:cNvSpPr>
            <a:spLocks noGrp="1"/>
          </p:cNvSpPr>
          <p:nvPr>
            <p:ph idx="1"/>
          </p:nvPr>
        </p:nvSpPr>
        <p:spPr/>
        <p:txBody>
          <a:bodyPr/>
          <a:lstStyle/>
          <a:p>
            <a:r>
              <a:rPr lang="en-US" altLang="en-US" dirty="0"/>
              <a:t>Types of forces </a:t>
            </a:r>
          </a:p>
          <a:p>
            <a:pPr lvl="1"/>
            <a:r>
              <a:rPr lang="en-US" altLang="en-US" b="1" dirty="0"/>
              <a:t>Change forces: </a:t>
            </a:r>
            <a:r>
              <a:rPr lang="en-US" altLang="en-US" dirty="0"/>
              <a:t>Produce differences in the form, quality, or condition of a firm over time</a:t>
            </a:r>
          </a:p>
          <a:p>
            <a:pPr lvl="1"/>
            <a:r>
              <a:rPr lang="en-US" altLang="en-US" b="1" dirty="0"/>
              <a:t>Resistance forces: </a:t>
            </a:r>
            <a:r>
              <a:rPr lang="en-US" altLang="en-US" dirty="0"/>
              <a:t>Support the existing conditions in organizations </a:t>
            </a:r>
          </a:p>
          <a:p>
            <a:r>
              <a:rPr lang="en-US" altLang="en-US" b="1" dirty="0"/>
              <a:t>Resistance to change</a:t>
            </a:r>
          </a:p>
          <a:p>
            <a:pPr lvl="1"/>
            <a:r>
              <a:rPr lang="en-US" altLang="en-US" dirty="0"/>
              <a:t>Results from self-interest, misunderstanding and distrust, and a general intolerance for change</a:t>
            </a:r>
          </a:p>
        </p:txBody>
      </p:sp>
      <p:sp>
        <p:nvSpPr>
          <p:cNvPr id="34818" name="Title 1"/>
          <p:cNvSpPr>
            <a:spLocks noGrp="1"/>
          </p:cNvSpPr>
          <p:nvPr>
            <p:ph type="title"/>
          </p:nvPr>
        </p:nvSpPr>
        <p:spPr/>
        <p:txBody>
          <a:bodyPr/>
          <a:lstStyle/>
          <a:p>
            <a:r>
              <a:rPr lang="en-US" altLang="en-US"/>
              <a:t>Managing Change</a:t>
            </a: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ext Box 3"/>
          <p:cNvSpPr txBox="1">
            <a:spLocks noChangeArrowheads="1"/>
          </p:cNvSpPr>
          <p:nvPr/>
        </p:nvSpPr>
        <p:spPr bwMode="auto">
          <a:xfrm>
            <a:off x="0" y="0"/>
            <a:ext cx="5334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defRPr>
            </a:lvl1pPr>
            <a:lvl2pPr>
              <a:defRPr sz="2800">
                <a:solidFill>
                  <a:schemeClr val="tx1"/>
                </a:solidFill>
                <a:latin typeface="Calibri" pitchFamily="34" charset="0"/>
              </a:defRPr>
            </a:lvl2pPr>
            <a:lvl3pPr>
              <a:defRPr sz="2400">
                <a:solidFill>
                  <a:schemeClr val="tx1"/>
                </a:solidFill>
                <a:latin typeface="Calibri" pitchFamily="34" charset="0"/>
              </a:defRPr>
            </a:lvl3pPr>
            <a:lvl4pPr>
              <a:defRPr sz="2000">
                <a:solidFill>
                  <a:schemeClr val="tx1"/>
                </a:solidFill>
                <a:latin typeface="Calibri" pitchFamily="34" charset="0"/>
              </a:defRPr>
            </a:lvl4pPr>
            <a:lvl5pPr>
              <a:defRPr sz="2000">
                <a:solidFill>
                  <a:schemeClr val="tx1"/>
                </a:solidFill>
                <a:latin typeface="Calibri" pitchFamily="34" charset="0"/>
              </a:defRPr>
            </a:lvl5pPr>
            <a:lvl6pPr eaLnBrk="0" fontAlgn="base" hangingPunct="0">
              <a:spcAft>
                <a:spcPct val="0"/>
              </a:spcAft>
              <a:buFont typeface="Arial" pitchFamily="34" charset="0"/>
              <a:buChar char="»"/>
              <a:defRPr sz="2000">
                <a:solidFill>
                  <a:schemeClr val="tx1"/>
                </a:solidFill>
                <a:latin typeface="Calibri" pitchFamily="34" charset="0"/>
              </a:defRPr>
            </a:lvl6pPr>
            <a:lvl7pPr eaLnBrk="0" fontAlgn="base" hangingPunct="0">
              <a:spcAft>
                <a:spcPct val="0"/>
              </a:spcAft>
              <a:buFont typeface="Arial" pitchFamily="34" charset="0"/>
              <a:buChar char="»"/>
              <a:defRPr sz="2000">
                <a:solidFill>
                  <a:schemeClr val="tx1"/>
                </a:solidFill>
                <a:latin typeface="Calibri" pitchFamily="34" charset="0"/>
              </a:defRPr>
            </a:lvl7pPr>
            <a:lvl8pPr eaLnBrk="0" fontAlgn="base" hangingPunct="0">
              <a:spcAft>
                <a:spcPct val="0"/>
              </a:spcAft>
              <a:buFont typeface="Arial" pitchFamily="34" charset="0"/>
              <a:buChar char="»"/>
              <a:defRPr sz="2000">
                <a:solidFill>
                  <a:schemeClr val="tx1"/>
                </a:solidFill>
                <a:latin typeface="Calibri" pitchFamily="34" charset="0"/>
              </a:defRPr>
            </a:lvl8pPr>
            <a:lvl9pPr eaLnBrk="0" fontAlgn="base" hangingPunct="0">
              <a:spcAft>
                <a:spcPct val="0"/>
              </a:spcAft>
              <a:buFont typeface="Arial" pitchFamily="34" charset="0"/>
              <a:buChar char="»"/>
              <a:defRPr sz="2000">
                <a:solidFill>
                  <a:schemeClr val="tx1"/>
                </a:solidFill>
                <a:latin typeface="Calibri" pitchFamily="34" charset="0"/>
              </a:defRPr>
            </a:lvl9pPr>
          </a:lstStyle>
          <a:p>
            <a:pPr eaLnBrk="1" hangingPunct="1">
              <a:spcBef>
                <a:spcPct val="50000"/>
              </a:spcBef>
            </a:pPr>
            <a:endParaRPr lang="en-US" altLang="en-US" sz="2400">
              <a:latin typeface="Times New Roman" pitchFamily="18" charset="0"/>
              <a:cs typeface="Arial" pitchFamily="34" charset="0"/>
            </a:endParaRPr>
          </a:p>
        </p:txBody>
      </p:sp>
      <p:sp>
        <p:nvSpPr>
          <p:cNvPr id="35844" name="Content Placeholder 2"/>
          <p:cNvSpPr>
            <a:spLocks noGrp="1"/>
          </p:cNvSpPr>
          <p:nvPr>
            <p:ph idx="1"/>
          </p:nvPr>
        </p:nvSpPr>
        <p:spPr/>
        <p:txBody>
          <a:bodyPr>
            <a:normAutofit lnSpcReduction="10000"/>
          </a:bodyPr>
          <a:lstStyle/>
          <a:p>
            <a:r>
              <a:rPr lang="en-IN" altLang="en-US" dirty="0"/>
              <a:t>Managing organizational change is a basic process of:</a:t>
            </a:r>
          </a:p>
          <a:p>
            <a:pPr lvl="1"/>
            <a:r>
              <a:rPr lang="en-IN" altLang="en-US" b="1" dirty="0"/>
              <a:t>Unfreezing:</a:t>
            </a:r>
            <a:r>
              <a:rPr lang="en-IN" altLang="en-US" dirty="0"/>
              <a:t> Getting the people affected by change to believe that change is needed</a:t>
            </a:r>
          </a:p>
          <a:p>
            <a:pPr lvl="1"/>
            <a:endParaRPr lang="en-IN" altLang="en-US" dirty="0"/>
          </a:p>
          <a:p>
            <a:pPr lvl="1"/>
            <a:r>
              <a:rPr lang="en-IN" altLang="en-US" b="1" dirty="0"/>
              <a:t>Change intervention: </a:t>
            </a:r>
            <a:r>
              <a:rPr lang="en-IN" altLang="en-US" dirty="0"/>
              <a:t>Process used to get workers and managers to change their </a:t>
            </a:r>
            <a:r>
              <a:rPr lang="en-IN" altLang="en-US" dirty="0" err="1"/>
              <a:t>behaviors</a:t>
            </a:r>
            <a:r>
              <a:rPr lang="en-IN" altLang="en-US" dirty="0"/>
              <a:t> and work practices</a:t>
            </a:r>
          </a:p>
          <a:p>
            <a:pPr lvl="1"/>
            <a:endParaRPr lang="en-IN" altLang="en-US" dirty="0"/>
          </a:p>
          <a:p>
            <a:pPr lvl="1"/>
            <a:r>
              <a:rPr lang="en-IN" altLang="en-US" b="1" dirty="0"/>
              <a:t>Refreezing:</a:t>
            </a:r>
            <a:r>
              <a:rPr lang="en-IN" altLang="en-US" dirty="0"/>
              <a:t> Supporting and reinforcing new changes so that they stick</a:t>
            </a:r>
          </a:p>
        </p:txBody>
      </p:sp>
      <p:sp>
        <p:nvSpPr>
          <p:cNvPr id="35843" name="Title 1"/>
          <p:cNvSpPr>
            <a:spLocks noGrp="1"/>
          </p:cNvSpPr>
          <p:nvPr>
            <p:ph type="title"/>
          </p:nvPr>
        </p:nvSpPr>
        <p:spPr/>
        <p:txBody>
          <a:bodyPr/>
          <a:lstStyle/>
          <a:p>
            <a:r>
              <a:rPr lang="en-US" altLang="en-US"/>
              <a:t>Managing Change – K. Lewin</a:t>
            </a:r>
            <a:endParaRPr lang="en-US" altLang="en-US" dirty="0"/>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ext Box 3"/>
          <p:cNvSpPr txBox="1">
            <a:spLocks noChangeArrowheads="1"/>
          </p:cNvSpPr>
          <p:nvPr/>
        </p:nvSpPr>
        <p:spPr bwMode="auto">
          <a:xfrm>
            <a:off x="0" y="0"/>
            <a:ext cx="5334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defRPr>
            </a:lvl1pPr>
            <a:lvl2pPr>
              <a:defRPr sz="2800">
                <a:solidFill>
                  <a:schemeClr val="tx1"/>
                </a:solidFill>
                <a:latin typeface="Calibri" pitchFamily="34" charset="0"/>
              </a:defRPr>
            </a:lvl2pPr>
            <a:lvl3pPr>
              <a:defRPr sz="2400">
                <a:solidFill>
                  <a:schemeClr val="tx1"/>
                </a:solidFill>
                <a:latin typeface="Calibri" pitchFamily="34" charset="0"/>
              </a:defRPr>
            </a:lvl3pPr>
            <a:lvl4pPr>
              <a:defRPr sz="2000">
                <a:solidFill>
                  <a:schemeClr val="tx1"/>
                </a:solidFill>
                <a:latin typeface="Calibri" pitchFamily="34" charset="0"/>
              </a:defRPr>
            </a:lvl4pPr>
            <a:lvl5pPr>
              <a:defRPr sz="2000">
                <a:solidFill>
                  <a:schemeClr val="tx1"/>
                </a:solidFill>
                <a:latin typeface="Calibri" pitchFamily="34" charset="0"/>
              </a:defRPr>
            </a:lvl5pPr>
            <a:lvl6pPr eaLnBrk="0" fontAlgn="base" hangingPunct="0">
              <a:spcAft>
                <a:spcPct val="0"/>
              </a:spcAft>
              <a:buFont typeface="Arial" pitchFamily="34" charset="0"/>
              <a:buChar char="»"/>
              <a:defRPr sz="2000">
                <a:solidFill>
                  <a:schemeClr val="tx1"/>
                </a:solidFill>
                <a:latin typeface="Calibri" pitchFamily="34" charset="0"/>
              </a:defRPr>
            </a:lvl6pPr>
            <a:lvl7pPr eaLnBrk="0" fontAlgn="base" hangingPunct="0">
              <a:spcAft>
                <a:spcPct val="0"/>
              </a:spcAft>
              <a:buFont typeface="Arial" pitchFamily="34" charset="0"/>
              <a:buChar char="»"/>
              <a:defRPr sz="2000">
                <a:solidFill>
                  <a:schemeClr val="tx1"/>
                </a:solidFill>
                <a:latin typeface="Calibri" pitchFamily="34" charset="0"/>
              </a:defRPr>
            </a:lvl7pPr>
            <a:lvl8pPr eaLnBrk="0" fontAlgn="base" hangingPunct="0">
              <a:spcAft>
                <a:spcPct val="0"/>
              </a:spcAft>
              <a:buFont typeface="Arial" pitchFamily="34" charset="0"/>
              <a:buChar char="»"/>
              <a:defRPr sz="2000">
                <a:solidFill>
                  <a:schemeClr val="tx1"/>
                </a:solidFill>
                <a:latin typeface="Calibri" pitchFamily="34" charset="0"/>
              </a:defRPr>
            </a:lvl8pPr>
            <a:lvl9pPr eaLnBrk="0" fontAlgn="base" hangingPunct="0">
              <a:spcAft>
                <a:spcPct val="0"/>
              </a:spcAft>
              <a:buFont typeface="Arial" pitchFamily="34" charset="0"/>
              <a:buChar char="»"/>
              <a:defRPr sz="2000">
                <a:solidFill>
                  <a:schemeClr val="tx1"/>
                </a:solidFill>
                <a:latin typeface="Calibri" pitchFamily="34" charset="0"/>
              </a:defRPr>
            </a:lvl9pPr>
          </a:lstStyle>
          <a:p>
            <a:pPr eaLnBrk="1" hangingPunct="1">
              <a:spcBef>
                <a:spcPct val="50000"/>
              </a:spcBef>
            </a:pPr>
            <a:endParaRPr lang="en-US" altLang="en-US" sz="2400">
              <a:latin typeface="Times New Roman" pitchFamily="18" charset="0"/>
              <a:cs typeface="Arial" pitchFamily="34" charset="0"/>
            </a:endParaRPr>
          </a:p>
        </p:txBody>
      </p:sp>
      <p:sp>
        <p:nvSpPr>
          <p:cNvPr id="37892" name="Content Placeholder 2"/>
          <p:cNvSpPr>
            <a:spLocks noGrp="1"/>
          </p:cNvSpPr>
          <p:nvPr>
            <p:ph idx="1"/>
          </p:nvPr>
        </p:nvSpPr>
        <p:spPr/>
        <p:txBody>
          <a:bodyPr>
            <a:normAutofit lnSpcReduction="10000"/>
          </a:bodyPr>
          <a:lstStyle/>
          <a:p>
            <a:r>
              <a:rPr lang="en-IN" altLang="en-US" dirty="0"/>
              <a:t>Methods to manage resistance to change</a:t>
            </a:r>
          </a:p>
          <a:p>
            <a:endParaRPr lang="en-IN" altLang="en-US" dirty="0"/>
          </a:p>
          <a:p>
            <a:pPr lvl="1"/>
            <a:r>
              <a:rPr lang="en-IN" altLang="en-US" dirty="0"/>
              <a:t>Educate employees</a:t>
            </a:r>
          </a:p>
          <a:p>
            <a:pPr lvl="1"/>
            <a:r>
              <a:rPr lang="en-IN" altLang="en-US" dirty="0"/>
              <a:t>Communication of change related information</a:t>
            </a:r>
          </a:p>
          <a:p>
            <a:pPr lvl="1"/>
            <a:r>
              <a:rPr lang="en-IN" altLang="en-US" dirty="0"/>
              <a:t>Participation of those affected by change</a:t>
            </a:r>
          </a:p>
          <a:p>
            <a:pPr lvl="1"/>
            <a:r>
              <a:rPr lang="en-IN" altLang="en-US" dirty="0"/>
              <a:t>Negotiation</a:t>
            </a:r>
          </a:p>
          <a:p>
            <a:pPr lvl="1"/>
            <a:r>
              <a:rPr lang="en-IN" altLang="en-US" dirty="0"/>
              <a:t>Top-management support</a:t>
            </a:r>
          </a:p>
          <a:p>
            <a:pPr lvl="1"/>
            <a:r>
              <a:rPr lang="en-IN" altLang="en-US" dirty="0"/>
              <a:t>Coercion</a:t>
            </a:r>
          </a:p>
        </p:txBody>
      </p:sp>
      <p:sp>
        <p:nvSpPr>
          <p:cNvPr id="37891" name="Title 1"/>
          <p:cNvSpPr>
            <a:spLocks noGrp="1"/>
          </p:cNvSpPr>
          <p:nvPr>
            <p:ph type="title"/>
          </p:nvPr>
        </p:nvSpPr>
        <p:spPr/>
        <p:txBody>
          <a:bodyPr/>
          <a:lstStyle/>
          <a:p>
            <a:r>
              <a:rPr lang="en-US" altLang="en-US"/>
              <a:t>Managing Change</a:t>
            </a: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ext Box 3"/>
          <p:cNvSpPr txBox="1">
            <a:spLocks noChangeArrowheads="1"/>
          </p:cNvSpPr>
          <p:nvPr/>
        </p:nvSpPr>
        <p:spPr bwMode="auto">
          <a:xfrm>
            <a:off x="0" y="0"/>
            <a:ext cx="5334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defRPr>
            </a:lvl1pPr>
            <a:lvl2pPr>
              <a:defRPr sz="2800">
                <a:solidFill>
                  <a:schemeClr val="tx1"/>
                </a:solidFill>
                <a:latin typeface="Calibri" pitchFamily="34" charset="0"/>
              </a:defRPr>
            </a:lvl2pPr>
            <a:lvl3pPr>
              <a:defRPr sz="2400">
                <a:solidFill>
                  <a:schemeClr val="tx1"/>
                </a:solidFill>
                <a:latin typeface="Calibri" pitchFamily="34" charset="0"/>
              </a:defRPr>
            </a:lvl3pPr>
            <a:lvl4pPr>
              <a:defRPr sz="2000">
                <a:solidFill>
                  <a:schemeClr val="tx1"/>
                </a:solidFill>
                <a:latin typeface="Calibri" pitchFamily="34" charset="0"/>
              </a:defRPr>
            </a:lvl4pPr>
            <a:lvl5pPr>
              <a:defRPr sz="2000">
                <a:solidFill>
                  <a:schemeClr val="tx1"/>
                </a:solidFill>
                <a:latin typeface="Calibri" pitchFamily="34" charset="0"/>
              </a:defRPr>
            </a:lvl5pPr>
            <a:lvl6pPr eaLnBrk="0" fontAlgn="base" hangingPunct="0">
              <a:spcAft>
                <a:spcPct val="0"/>
              </a:spcAft>
              <a:buFont typeface="Arial" pitchFamily="34" charset="0"/>
              <a:buChar char="»"/>
              <a:defRPr sz="2000">
                <a:solidFill>
                  <a:schemeClr val="tx1"/>
                </a:solidFill>
                <a:latin typeface="Calibri" pitchFamily="34" charset="0"/>
              </a:defRPr>
            </a:lvl6pPr>
            <a:lvl7pPr eaLnBrk="0" fontAlgn="base" hangingPunct="0">
              <a:spcAft>
                <a:spcPct val="0"/>
              </a:spcAft>
              <a:buFont typeface="Arial" pitchFamily="34" charset="0"/>
              <a:buChar char="»"/>
              <a:defRPr sz="2000">
                <a:solidFill>
                  <a:schemeClr val="tx1"/>
                </a:solidFill>
                <a:latin typeface="Calibri" pitchFamily="34" charset="0"/>
              </a:defRPr>
            </a:lvl7pPr>
            <a:lvl8pPr eaLnBrk="0" fontAlgn="base" hangingPunct="0">
              <a:spcAft>
                <a:spcPct val="0"/>
              </a:spcAft>
              <a:buFont typeface="Arial" pitchFamily="34" charset="0"/>
              <a:buChar char="»"/>
              <a:defRPr sz="2000">
                <a:solidFill>
                  <a:schemeClr val="tx1"/>
                </a:solidFill>
                <a:latin typeface="Calibri" pitchFamily="34" charset="0"/>
              </a:defRPr>
            </a:lvl8pPr>
            <a:lvl9pPr eaLnBrk="0" fontAlgn="base" hangingPunct="0">
              <a:spcAft>
                <a:spcPct val="0"/>
              </a:spcAft>
              <a:buFont typeface="Arial" pitchFamily="34" charset="0"/>
              <a:buChar char="»"/>
              <a:defRPr sz="2000">
                <a:solidFill>
                  <a:schemeClr val="tx1"/>
                </a:solidFill>
                <a:latin typeface="Calibri" pitchFamily="34" charset="0"/>
              </a:defRPr>
            </a:lvl9pPr>
          </a:lstStyle>
          <a:p>
            <a:pPr eaLnBrk="1" hangingPunct="1">
              <a:spcBef>
                <a:spcPct val="50000"/>
              </a:spcBef>
            </a:pPr>
            <a:endParaRPr lang="en-US" altLang="en-US" sz="2400">
              <a:latin typeface="Times New Roman" pitchFamily="18" charset="0"/>
              <a:cs typeface="Arial" pitchFamily="34" charset="0"/>
            </a:endParaRPr>
          </a:p>
        </p:txBody>
      </p:sp>
      <p:graphicFrame>
        <p:nvGraphicFramePr>
          <p:cNvPr id="2" name="Content Placeholder 1">
            <a:extLst>
              <a:ext uri="{FF2B5EF4-FFF2-40B4-BE49-F238E27FC236}">
                <a16:creationId xmlns:a16="http://schemas.microsoft.com/office/drawing/2014/main" id="{81DF6000-4052-419A-802F-363816309816}"/>
              </a:ext>
            </a:extLst>
          </p:cNvPr>
          <p:cNvGraphicFramePr>
            <a:graphicFrameLocks noGrp="1"/>
          </p:cNvGraphicFramePr>
          <p:nvPr>
            <p:ph idx="1"/>
            <p:extLst>
              <p:ext uri="{D42A27DB-BD31-4B8C-83A1-F6EECF244321}">
                <p14:modId xmlns:p14="http://schemas.microsoft.com/office/powerpoint/2010/main" val="2219107560"/>
              </p:ext>
            </p:extLst>
          </p:nvPr>
        </p:nvGraphicFramePr>
        <p:xfrm>
          <a:off x="381000" y="1719263"/>
          <a:ext cx="8407400" cy="493395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9939" name="Title 1"/>
          <p:cNvSpPr>
            <a:spLocks noGrp="1"/>
          </p:cNvSpPr>
          <p:nvPr>
            <p:ph type="title"/>
          </p:nvPr>
        </p:nvSpPr>
        <p:spPr/>
        <p:txBody>
          <a:bodyPr/>
          <a:lstStyle/>
          <a:p>
            <a:r>
              <a:rPr lang="en-US" altLang="en-US" dirty="0"/>
              <a:t>Managing Change – What “</a:t>
            </a:r>
            <a:r>
              <a:rPr lang="en-US" altLang="en-US" b="1" dirty="0"/>
              <a:t>NOT”</a:t>
            </a:r>
            <a:r>
              <a:rPr lang="en-US" altLang="en-US" dirty="0"/>
              <a:t> to do </a:t>
            </a:r>
            <a:r>
              <a:rPr lang="en-US" altLang="en-US" dirty="0" smtClean="0"/>
              <a:t>(John Kotter)</a:t>
            </a:r>
            <a:endParaRPr lang="en-US" altLang="en-US" dirty="0"/>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ext Box 3"/>
          <p:cNvSpPr txBox="1">
            <a:spLocks noChangeArrowheads="1"/>
          </p:cNvSpPr>
          <p:nvPr/>
        </p:nvSpPr>
        <p:spPr bwMode="auto">
          <a:xfrm>
            <a:off x="0" y="0"/>
            <a:ext cx="5334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defRPr>
            </a:lvl1pPr>
            <a:lvl2pPr>
              <a:defRPr sz="2800">
                <a:solidFill>
                  <a:schemeClr val="tx1"/>
                </a:solidFill>
                <a:latin typeface="Calibri" pitchFamily="34" charset="0"/>
              </a:defRPr>
            </a:lvl2pPr>
            <a:lvl3pPr>
              <a:defRPr sz="2400">
                <a:solidFill>
                  <a:schemeClr val="tx1"/>
                </a:solidFill>
                <a:latin typeface="Calibri" pitchFamily="34" charset="0"/>
              </a:defRPr>
            </a:lvl3pPr>
            <a:lvl4pPr>
              <a:defRPr sz="2000">
                <a:solidFill>
                  <a:schemeClr val="tx1"/>
                </a:solidFill>
                <a:latin typeface="Calibri" pitchFamily="34" charset="0"/>
              </a:defRPr>
            </a:lvl4pPr>
            <a:lvl5pPr>
              <a:defRPr sz="2000">
                <a:solidFill>
                  <a:schemeClr val="tx1"/>
                </a:solidFill>
                <a:latin typeface="Calibri" pitchFamily="34" charset="0"/>
              </a:defRPr>
            </a:lvl5pPr>
            <a:lvl6pPr eaLnBrk="0" fontAlgn="base" hangingPunct="0">
              <a:spcAft>
                <a:spcPct val="0"/>
              </a:spcAft>
              <a:buFont typeface="Arial" pitchFamily="34" charset="0"/>
              <a:buChar char="»"/>
              <a:defRPr sz="2000">
                <a:solidFill>
                  <a:schemeClr val="tx1"/>
                </a:solidFill>
                <a:latin typeface="Calibri" pitchFamily="34" charset="0"/>
              </a:defRPr>
            </a:lvl6pPr>
            <a:lvl7pPr eaLnBrk="0" fontAlgn="base" hangingPunct="0">
              <a:spcAft>
                <a:spcPct val="0"/>
              </a:spcAft>
              <a:buFont typeface="Arial" pitchFamily="34" charset="0"/>
              <a:buChar char="»"/>
              <a:defRPr sz="2000">
                <a:solidFill>
                  <a:schemeClr val="tx1"/>
                </a:solidFill>
                <a:latin typeface="Calibri" pitchFamily="34" charset="0"/>
              </a:defRPr>
            </a:lvl7pPr>
            <a:lvl8pPr eaLnBrk="0" fontAlgn="base" hangingPunct="0">
              <a:spcAft>
                <a:spcPct val="0"/>
              </a:spcAft>
              <a:buFont typeface="Arial" pitchFamily="34" charset="0"/>
              <a:buChar char="»"/>
              <a:defRPr sz="2000">
                <a:solidFill>
                  <a:schemeClr val="tx1"/>
                </a:solidFill>
                <a:latin typeface="Calibri" pitchFamily="34" charset="0"/>
              </a:defRPr>
            </a:lvl8pPr>
            <a:lvl9pPr eaLnBrk="0" fontAlgn="base" hangingPunct="0">
              <a:spcAft>
                <a:spcPct val="0"/>
              </a:spcAft>
              <a:buFont typeface="Arial" pitchFamily="34" charset="0"/>
              <a:buChar char="»"/>
              <a:defRPr sz="2000">
                <a:solidFill>
                  <a:schemeClr val="tx1"/>
                </a:solidFill>
                <a:latin typeface="Calibri" pitchFamily="34" charset="0"/>
              </a:defRPr>
            </a:lvl9pPr>
          </a:lstStyle>
          <a:p>
            <a:pPr eaLnBrk="1" hangingPunct="1">
              <a:spcBef>
                <a:spcPct val="50000"/>
              </a:spcBef>
            </a:pPr>
            <a:endParaRPr lang="en-US" altLang="en-US" sz="2400">
              <a:latin typeface="Times New Roman" pitchFamily="18" charset="0"/>
              <a:cs typeface="Arial" pitchFamily="34" charset="0"/>
            </a:endParaRPr>
          </a:p>
        </p:txBody>
      </p:sp>
      <p:sp>
        <p:nvSpPr>
          <p:cNvPr id="20484" name="Content Placeholder 2"/>
          <p:cNvSpPr>
            <a:spLocks noGrp="1"/>
          </p:cNvSpPr>
          <p:nvPr>
            <p:ph idx="1"/>
          </p:nvPr>
        </p:nvSpPr>
        <p:spPr/>
        <p:txBody>
          <a:bodyPr>
            <a:normAutofit fontScale="77500" lnSpcReduction="20000"/>
          </a:bodyPr>
          <a:lstStyle/>
          <a:p>
            <a:r>
              <a:rPr lang="en-IN" altLang="en-US" b="1" dirty="0"/>
              <a:t>Organizational innovation</a:t>
            </a:r>
            <a:r>
              <a:rPr lang="en-IN" altLang="en-US" dirty="0"/>
              <a:t>: Successful implementation of creative ideas in organizations</a:t>
            </a:r>
          </a:p>
          <a:p>
            <a:endParaRPr lang="en-IN" altLang="en-US" dirty="0"/>
          </a:p>
          <a:p>
            <a:r>
              <a:rPr lang="en-IN" altLang="en-US" b="1" dirty="0"/>
              <a:t>Technology cycle:</a:t>
            </a:r>
            <a:r>
              <a:rPr lang="en-IN" altLang="en-US" dirty="0"/>
              <a:t> Begins with the birth of a new </a:t>
            </a:r>
            <a:r>
              <a:rPr lang="en-IN" altLang="en-US" dirty="0" smtClean="0"/>
              <a:t>technology and ends </a:t>
            </a:r>
            <a:r>
              <a:rPr lang="en-IN" altLang="en-US" dirty="0"/>
              <a:t>when that technology reaches its limits and is replaced by a newer, better </a:t>
            </a:r>
            <a:r>
              <a:rPr lang="en-IN" altLang="en-US" dirty="0" smtClean="0"/>
              <a:t>technology</a:t>
            </a:r>
          </a:p>
          <a:p>
            <a:endParaRPr lang="en-IN" altLang="en-US" dirty="0" smtClean="0"/>
          </a:p>
          <a:p>
            <a:r>
              <a:rPr lang="en-IN" altLang="en-US" b="1" dirty="0" smtClean="0"/>
              <a:t>S-curve </a:t>
            </a:r>
            <a:r>
              <a:rPr lang="en-IN" altLang="en-US" b="1" dirty="0"/>
              <a:t>pattern of innovation: </a:t>
            </a:r>
            <a:r>
              <a:rPr lang="en-IN" altLang="en-US" dirty="0"/>
              <a:t>Characterized by slow initial progress, then rapid progress</a:t>
            </a:r>
          </a:p>
          <a:p>
            <a:pPr lvl="2"/>
            <a:endParaRPr lang="en-IN" altLang="en-US" dirty="0" smtClean="0"/>
          </a:p>
          <a:p>
            <a:r>
              <a:rPr lang="en-US" altLang="en-US" b="1" dirty="0" smtClean="0"/>
              <a:t>Innovation </a:t>
            </a:r>
            <a:r>
              <a:rPr lang="en-US" altLang="en-US" b="1" dirty="0"/>
              <a:t>streams: </a:t>
            </a:r>
            <a:r>
              <a:rPr lang="en-US" altLang="en-US" dirty="0"/>
              <a:t>Patterns of innovation over time that can create sustainable competitive advantage</a:t>
            </a:r>
          </a:p>
        </p:txBody>
      </p:sp>
      <p:sp>
        <p:nvSpPr>
          <p:cNvPr id="20483" name="Title 1"/>
          <p:cNvSpPr>
            <a:spLocks noGrp="1"/>
          </p:cNvSpPr>
          <p:nvPr>
            <p:ph type="title"/>
          </p:nvPr>
        </p:nvSpPr>
        <p:spPr/>
        <p:txBody>
          <a:bodyPr/>
          <a:lstStyle/>
          <a:p>
            <a:r>
              <a:rPr lang="en-US" altLang="en-US"/>
              <a:t>Why Innovation Matters</a:t>
            </a: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ext Box 3"/>
          <p:cNvSpPr txBox="1">
            <a:spLocks noChangeArrowheads="1"/>
          </p:cNvSpPr>
          <p:nvPr/>
        </p:nvSpPr>
        <p:spPr bwMode="auto">
          <a:xfrm>
            <a:off x="0" y="0"/>
            <a:ext cx="5334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defRPr>
            </a:lvl1pPr>
            <a:lvl2pPr>
              <a:defRPr sz="2800">
                <a:solidFill>
                  <a:schemeClr val="tx1"/>
                </a:solidFill>
                <a:latin typeface="Calibri" pitchFamily="34" charset="0"/>
              </a:defRPr>
            </a:lvl2pPr>
            <a:lvl3pPr>
              <a:defRPr sz="2400">
                <a:solidFill>
                  <a:schemeClr val="tx1"/>
                </a:solidFill>
                <a:latin typeface="Calibri" pitchFamily="34" charset="0"/>
              </a:defRPr>
            </a:lvl3pPr>
            <a:lvl4pPr>
              <a:defRPr sz="2000">
                <a:solidFill>
                  <a:schemeClr val="tx1"/>
                </a:solidFill>
                <a:latin typeface="Calibri" pitchFamily="34" charset="0"/>
              </a:defRPr>
            </a:lvl4pPr>
            <a:lvl5pPr>
              <a:defRPr sz="2000">
                <a:solidFill>
                  <a:schemeClr val="tx1"/>
                </a:solidFill>
                <a:latin typeface="Calibri" pitchFamily="34" charset="0"/>
              </a:defRPr>
            </a:lvl5pPr>
            <a:lvl6pPr eaLnBrk="0" fontAlgn="base" hangingPunct="0">
              <a:spcAft>
                <a:spcPct val="0"/>
              </a:spcAft>
              <a:buFont typeface="Arial" pitchFamily="34" charset="0"/>
              <a:buChar char="»"/>
              <a:defRPr sz="2000">
                <a:solidFill>
                  <a:schemeClr val="tx1"/>
                </a:solidFill>
                <a:latin typeface="Calibri" pitchFamily="34" charset="0"/>
              </a:defRPr>
            </a:lvl6pPr>
            <a:lvl7pPr eaLnBrk="0" fontAlgn="base" hangingPunct="0">
              <a:spcAft>
                <a:spcPct val="0"/>
              </a:spcAft>
              <a:buFont typeface="Arial" pitchFamily="34" charset="0"/>
              <a:buChar char="»"/>
              <a:defRPr sz="2000">
                <a:solidFill>
                  <a:schemeClr val="tx1"/>
                </a:solidFill>
                <a:latin typeface="Calibri" pitchFamily="34" charset="0"/>
              </a:defRPr>
            </a:lvl7pPr>
            <a:lvl8pPr eaLnBrk="0" fontAlgn="base" hangingPunct="0">
              <a:spcAft>
                <a:spcPct val="0"/>
              </a:spcAft>
              <a:buFont typeface="Arial" pitchFamily="34" charset="0"/>
              <a:buChar char="»"/>
              <a:defRPr sz="2000">
                <a:solidFill>
                  <a:schemeClr val="tx1"/>
                </a:solidFill>
                <a:latin typeface="Calibri" pitchFamily="34" charset="0"/>
              </a:defRPr>
            </a:lvl8pPr>
            <a:lvl9pPr eaLnBrk="0" fontAlgn="base" hangingPunct="0">
              <a:spcAft>
                <a:spcPct val="0"/>
              </a:spcAft>
              <a:buFont typeface="Arial" pitchFamily="34" charset="0"/>
              <a:buChar char="»"/>
              <a:defRPr sz="2000">
                <a:solidFill>
                  <a:schemeClr val="tx1"/>
                </a:solidFill>
                <a:latin typeface="Calibri" pitchFamily="34" charset="0"/>
              </a:defRPr>
            </a:lvl9pPr>
          </a:lstStyle>
          <a:p>
            <a:pPr eaLnBrk="1" hangingPunct="1">
              <a:spcBef>
                <a:spcPct val="50000"/>
              </a:spcBef>
            </a:pPr>
            <a:endParaRPr lang="en-US" altLang="en-US" sz="2400">
              <a:latin typeface="Times New Roman" pitchFamily="18" charset="0"/>
              <a:cs typeface="Arial" pitchFamily="34" charset="0"/>
            </a:endParaRPr>
          </a:p>
        </p:txBody>
      </p:sp>
      <p:sp>
        <p:nvSpPr>
          <p:cNvPr id="44036" name="Content Placeholder 2"/>
          <p:cNvSpPr>
            <a:spLocks noGrp="1"/>
          </p:cNvSpPr>
          <p:nvPr>
            <p:ph idx="1"/>
          </p:nvPr>
        </p:nvSpPr>
        <p:spPr/>
        <p:txBody>
          <a:bodyPr/>
          <a:lstStyle/>
          <a:p>
            <a:r>
              <a:rPr lang="en-IN" altLang="en-US" dirty="0"/>
              <a:t>Results-driven change</a:t>
            </a:r>
          </a:p>
          <a:p>
            <a:pPr lvl="1"/>
            <a:r>
              <a:rPr lang="en-IN" altLang="en-US" dirty="0" smtClean="0"/>
              <a:t>General </a:t>
            </a:r>
            <a:r>
              <a:rPr lang="en-IN" altLang="en-US" dirty="0"/>
              <a:t>Electric (GE) </a:t>
            </a:r>
            <a:r>
              <a:rPr lang="en-IN" altLang="en-US" dirty="0" err="1" smtClean="0"/>
              <a:t>Fastworks</a:t>
            </a:r>
            <a:r>
              <a:rPr lang="en-IN" altLang="en-US" dirty="0"/>
              <a:t> </a:t>
            </a:r>
            <a:r>
              <a:rPr lang="en-IN" altLang="en-US" dirty="0" smtClean="0"/>
              <a:t>– focuses on customer problems, able to make fast changes through testing and making improvements</a:t>
            </a:r>
            <a:endParaRPr lang="en-IN" altLang="en-US" dirty="0"/>
          </a:p>
          <a:p>
            <a:pPr lvl="1"/>
            <a:endParaRPr lang="en-IN" altLang="en-US" dirty="0"/>
          </a:p>
          <a:p>
            <a:r>
              <a:rPr lang="en-IN" altLang="en-US" dirty="0"/>
              <a:t>Organizational development</a:t>
            </a:r>
          </a:p>
          <a:p>
            <a:pPr lvl="1"/>
            <a:endParaRPr lang="en-IN" altLang="en-US" dirty="0"/>
          </a:p>
        </p:txBody>
      </p:sp>
      <p:sp>
        <p:nvSpPr>
          <p:cNvPr id="44035" name="Title 1"/>
          <p:cNvSpPr>
            <a:spLocks noGrp="1"/>
          </p:cNvSpPr>
          <p:nvPr>
            <p:ph type="title"/>
          </p:nvPr>
        </p:nvSpPr>
        <p:spPr/>
        <p:txBody>
          <a:bodyPr/>
          <a:lstStyle/>
          <a:p>
            <a:r>
              <a:rPr lang="en-US" altLang="en-US"/>
              <a:t>Change tools and techniques</a:t>
            </a:r>
            <a:endParaRPr lang="en-US" altLang="en-US" dirty="0"/>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ext Box 3"/>
          <p:cNvSpPr txBox="1">
            <a:spLocks noChangeArrowheads="1"/>
          </p:cNvSpPr>
          <p:nvPr/>
        </p:nvSpPr>
        <p:spPr bwMode="auto">
          <a:xfrm>
            <a:off x="0" y="0"/>
            <a:ext cx="5334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defRPr>
            </a:lvl1pPr>
            <a:lvl2pPr>
              <a:defRPr sz="2800">
                <a:solidFill>
                  <a:schemeClr val="tx1"/>
                </a:solidFill>
                <a:latin typeface="Calibri" pitchFamily="34" charset="0"/>
              </a:defRPr>
            </a:lvl2pPr>
            <a:lvl3pPr>
              <a:defRPr sz="2400">
                <a:solidFill>
                  <a:schemeClr val="tx1"/>
                </a:solidFill>
                <a:latin typeface="Calibri" pitchFamily="34" charset="0"/>
              </a:defRPr>
            </a:lvl3pPr>
            <a:lvl4pPr>
              <a:defRPr sz="2000">
                <a:solidFill>
                  <a:schemeClr val="tx1"/>
                </a:solidFill>
                <a:latin typeface="Calibri" pitchFamily="34" charset="0"/>
              </a:defRPr>
            </a:lvl4pPr>
            <a:lvl5pPr>
              <a:defRPr sz="2000">
                <a:solidFill>
                  <a:schemeClr val="tx1"/>
                </a:solidFill>
                <a:latin typeface="Calibri" pitchFamily="34" charset="0"/>
              </a:defRPr>
            </a:lvl5pPr>
            <a:lvl6pPr eaLnBrk="0" fontAlgn="base" hangingPunct="0">
              <a:spcAft>
                <a:spcPct val="0"/>
              </a:spcAft>
              <a:buFont typeface="Arial" pitchFamily="34" charset="0"/>
              <a:buChar char="»"/>
              <a:defRPr sz="2000">
                <a:solidFill>
                  <a:schemeClr val="tx1"/>
                </a:solidFill>
                <a:latin typeface="Calibri" pitchFamily="34" charset="0"/>
              </a:defRPr>
            </a:lvl6pPr>
            <a:lvl7pPr eaLnBrk="0" fontAlgn="base" hangingPunct="0">
              <a:spcAft>
                <a:spcPct val="0"/>
              </a:spcAft>
              <a:buFont typeface="Arial" pitchFamily="34" charset="0"/>
              <a:buChar char="»"/>
              <a:defRPr sz="2000">
                <a:solidFill>
                  <a:schemeClr val="tx1"/>
                </a:solidFill>
                <a:latin typeface="Calibri" pitchFamily="34" charset="0"/>
              </a:defRPr>
            </a:lvl7pPr>
            <a:lvl8pPr eaLnBrk="0" fontAlgn="base" hangingPunct="0">
              <a:spcAft>
                <a:spcPct val="0"/>
              </a:spcAft>
              <a:buFont typeface="Arial" pitchFamily="34" charset="0"/>
              <a:buChar char="»"/>
              <a:defRPr sz="2000">
                <a:solidFill>
                  <a:schemeClr val="tx1"/>
                </a:solidFill>
                <a:latin typeface="Calibri" pitchFamily="34" charset="0"/>
              </a:defRPr>
            </a:lvl8pPr>
            <a:lvl9pPr eaLnBrk="0" fontAlgn="base" hangingPunct="0">
              <a:spcAft>
                <a:spcPct val="0"/>
              </a:spcAft>
              <a:buFont typeface="Arial" pitchFamily="34" charset="0"/>
              <a:buChar char="»"/>
              <a:defRPr sz="2000">
                <a:solidFill>
                  <a:schemeClr val="tx1"/>
                </a:solidFill>
                <a:latin typeface="Calibri" pitchFamily="34" charset="0"/>
              </a:defRPr>
            </a:lvl9pPr>
          </a:lstStyle>
          <a:p>
            <a:pPr eaLnBrk="1" hangingPunct="1">
              <a:spcBef>
                <a:spcPct val="50000"/>
              </a:spcBef>
            </a:pPr>
            <a:endParaRPr lang="en-US" altLang="en-US" sz="2400">
              <a:latin typeface="Times New Roman" pitchFamily="18" charset="0"/>
              <a:cs typeface="Arial" pitchFamily="34" charset="0"/>
            </a:endParaRPr>
          </a:p>
        </p:txBody>
      </p:sp>
      <p:sp>
        <p:nvSpPr>
          <p:cNvPr id="44036" name="Content Placeholder 2"/>
          <p:cNvSpPr>
            <a:spLocks noGrp="1"/>
          </p:cNvSpPr>
          <p:nvPr>
            <p:ph idx="1"/>
          </p:nvPr>
        </p:nvSpPr>
        <p:spPr>
          <a:xfrm>
            <a:off x="207033" y="1719070"/>
            <a:ext cx="2376577" cy="4946841"/>
          </a:xfrm>
        </p:spPr>
        <p:txBody>
          <a:bodyPr>
            <a:normAutofit/>
          </a:bodyPr>
          <a:lstStyle/>
          <a:p>
            <a:pPr marL="45720" indent="0">
              <a:buNone/>
            </a:pPr>
            <a:r>
              <a:rPr lang="en-IN" altLang="en-US" sz="2400" dirty="0"/>
              <a:t>Created quickly by focusing on the measurement and improvement of results</a:t>
            </a:r>
          </a:p>
          <a:p>
            <a:pPr lvl="1"/>
            <a:endParaRPr lang="en-IN" altLang="en-US" sz="2000" dirty="0"/>
          </a:p>
        </p:txBody>
      </p:sp>
      <p:sp>
        <p:nvSpPr>
          <p:cNvPr id="44035" name="Title 1"/>
          <p:cNvSpPr>
            <a:spLocks noGrp="1"/>
          </p:cNvSpPr>
          <p:nvPr>
            <p:ph type="title"/>
          </p:nvPr>
        </p:nvSpPr>
        <p:spPr/>
        <p:txBody>
          <a:bodyPr/>
          <a:lstStyle/>
          <a:p>
            <a:r>
              <a:rPr lang="en-US" altLang="en-US" dirty="0"/>
              <a:t>Results driven change</a:t>
            </a:r>
          </a:p>
        </p:txBody>
      </p:sp>
      <p:pic>
        <p:nvPicPr>
          <p:cNvPr id="6" name="Picture 5" descr="This illustration contains six rows and each row contains a statement that explains how to create a results-driven change program. The statement in row one reads set measurable, short-term goals to improve performance. The statement in row two reads make sure your action steps are likely to improve measured performance. The statement in row three reads stress the importance of immediate improvements. The statement in row four reads solicit help from consultants and staffers to achieve quick improvements in performance. The statement in row five reads test action steps to see if they actually yield improvements. If they don’t, discard them and establish new ones. The statement in row six reads use resources you have or that can be easily acquired. It doesn’t take much." title="Exhibit 7.4 - How to Create a Results-Driven Change Program">
            <a:extLst>
              <a:ext uri="{FF2B5EF4-FFF2-40B4-BE49-F238E27FC236}">
                <a16:creationId xmlns:a16="http://schemas.microsoft.com/office/drawing/2014/main" id="{83D9732F-3B18-42BF-ACB3-4EB071C1B13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583611" y="1877592"/>
            <a:ext cx="6535062" cy="4629796"/>
          </a:xfrm>
          <a:prstGeom prst="rect">
            <a:avLst/>
          </a:prstGeom>
        </p:spPr>
      </p:pic>
    </p:spTree>
    <p:extLst>
      <p:ext uri="{BB962C8B-B14F-4D97-AF65-F5344CB8AC3E}">
        <p14:creationId xmlns:p14="http://schemas.microsoft.com/office/powerpoint/2010/main" val="1690353721"/>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r>
              <a:rPr lang="en-US" dirty="0"/>
              <a:t>General Steps for </a:t>
            </a:r>
            <a:r>
              <a:rPr lang="en-US" sz="3100" dirty="0"/>
              <a:t>Organizational</a:t>
            </a:r>
            <a:r>
              <a:rPr lang="en-US" dirty="0"/>
              <a:t> Development Interventions</a:t>
            </a: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7611" y="2088552"/>
            <a:ext cx="8848778" cy="415041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Slide Number Placeholder 1"/>
          <p:cNvSpPr>
            <a:spLocks noGrp="1"/>
          </p:cNvSpPr>
          <p:nvPr>
            <p:ph type="sldNum" sz="quarter" idx="10"/>
          </p:nvPr>
        </p:nvSpPr>
        <p:spPr/>
        <p:txBody>
          <a:bodyPr/>
          <a:lstStyle/>
          <a:p>
            <a:fld id="{3441820B-882F-4F0A-B1C2-1D902714ACAA}" type="slidenum">
              <a:rPr lang="en-US" altLang="en-US" smtClean="0"/>
              <a:pPr/>
              <a:t>22</a:t>
            </a:fld>
            <a:endParaRPr lang="en-US" altLang="en-US"/>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US" sz="2800" dirty="0"/>
              <a:t>Different Kinds of Organizational Development Interventions</a:t>
            </a:r>
          </a:p>
        </p:txBody>
      </p:sp>
      <p:pic>
        <p:nvPicPr>
          <p:cNvPr id="5122"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09711" y="1872238"/>
            <a:ext cx="8324579" cy="462063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Slide Number Placeholder 1"/>
          <p:cNvSpPr>
            <a:spLocks noGrp="1"/>
          </p:cNvSpPr>
          <p:nvPr>
            <p:ph type="sldNum" sz="quarter" idx="10"/>
          </p:nvPr>
        </p:nvSpPr>
        <p:spPr/>
        <p:txBody>
          <a:bodyPr/>
          <a:lstStyle/>
          <a:p>
            <a:fld id="{3441820B-882F-4F0A-B1C2-1D902714ACAA}" type="slidenum">
              <a:rPr lang="en-US" altLang="en-US" smtClean="0"/>
              <a:pPr/>
              <a:t>23</a:t>
            </a:fld>
            <a:endParaRPr lang="en-US" altLang="en-US"/>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Content Placeholder 4"/>
          <p:cNvSpPr>
            <a:spLocks noGrp="1"/>
          </p:cNvSpPr>
          <p:nvPr>
            <p:ph idx="1"/>
          </p:nvPr>
        </p:nvSpPr>
        <p:spPr/>
        <p:txBody>
          <a:bodyPr>
            <a:normAutofit fontScale="92500" lnSpcReduction="10000"/>
          </a:bodyPr>
          <a:lstStyle/>
          <a:p>
            <a:r>
              <a:rPr lang="en-US" altLang="en-US"/>
              <a:t>Organizational innovation is the successful implementation of creative ideas</a:t>
            </a:r>
          </a:p>
          <a:p>
            <a:r>
              <a:rPr lang="en-US" altLang="en-US"/>
              <a:t>To manage innovation, the sources of innovation should be first managed</a:t>
            </a:r>
          </a:p>
          <a:p>
            <a:r>
              <a:rPr lang="en-US" altLang="en-US"/>
              <a:t>Organizational decline occurs when companies don’t anticipate or adapt to the pressures that threaten their survival</a:t>
            </a:r>
          </a:p>
          <a:p>
            <a:r>
              <a:rPr lang="en-US" altLang="en-US"/>
              <a:t>Change is a function of the forces that promote change and the opposing forces that slow or resist change</a:t>
            </a:r>
          </a:p>
        </p:txBody>
      </p:sp>
      <p:sp>
        <p:nvSpPr>
          <p:cNvPr id="2" name="Title 1"/>
          <p:cNvSpPr>
            <a:spLocks noGrp="1"/>
          </p:cNvSpPr>
          <p:nvPr>
            <p:ph type="title"/>
          </p:nvPr>
        </p:nvSpPr>
        <p:spPr/>
        <p:txBody>
          <a:bodyPr/>
          <a:lstStyle/>
          <a:p>
            <a:r>
              <a:rPr lang="en-US"/>
              <a:t>Summary</a:t>
            </a:r>
            <a:endParaRPr lang="en-US" dirty="0"/>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Content Placeholder 2"/>
          <p:cNvSpPr>
            <a:spLocks noGrp="1"/>
          </p:cNvSpPr>
          <p:nvPr>
            <p:ph sz="half" idx="1"/>
          </p:nvPr>
        </p:nvSpPr>
        <p:spPr/>
        <p:txBody>
          <a:bodyPr>
            <a:normAutofit/>
          </a:bodyPr>
          <a:lstStyle/>
          <a:p>
            <a:r>
              <a:rPr lang="en-US" altLang="en-US" sz="1400" dirty="0"/>
              <a:t>Organizational innovation</a:t>
            </a:r>
          </a:p>
          <a:p>
            <a:r>
              <a:rPr lang="en-US" altLang="en-US" sz="1400" dirty="0"/>
              <a:t>Technology cycle</a:t>
            </a:r>
          </a:p>
          <a:p>
            <a:r>
              <a:rPr lang="en-US" altLang="en-US" sz="1400" dirty="0"/>
              <a:t>S-curve pattern of innovation</a:t>
            </a:r>
          </a:p>
          <a:p>
            <a:r>
              <a:rPr lang="en-US" altLang="en-US" sz="1400" dirty="0"/>
              <a:t>Innovation streams</a:t>
            </a:r>
          </a:p>
          <a:p>
            <a:r>
              <a:rPr lang="en-US" altLang="en-US" sz="1400" dirty="0"/>
              <a:t>Technological discontinuity</a:t>
            </a:r>
          </a:p>
          <a:p>
            <a:r>
              <a:rPr lang="en-US" altLang="en-US" sz="1400" dirty="0"/>
              <a:t>Discontinuous change</a:t>
            </a:r>
          </a:p>
          <a:p>
            <a:r>
              <a:rPr lang="en-US" altLang="en-US" sz="1400" dirty="0"/>
              <a:t>Technological substitution</a:t>
            </a:r>
          </a:p>
          <a:p>
            <a:r>
              <a:rPr lang="en-US" altLang="en-US" sz="1400" dirty="0"/>
              <a:t>Design competition</a:t>
            </a:r>
          </a:p>
          <a:p>
            <a:r>
              <a:rPr lang="en-US" altLang="en-US" sz="1400" dirty="0"/>
              <a:t>Dominant design</a:t>
            </a:r>
          </a:p>
          <a:p>
            <a:r>
              <a:rPr lang="en-US" altLang="en-US" sz="1400" dirty="0"/>
              <a:t>Technological lockout</a:t>
            </a:r>
          </a:p>
          <a:p>
            <a:r>
              <a:rPr lang="en-US" altLang="en-US" sz="1400" dirty="0"/>
              <a:t>Incremental change</a:t>
            </a:r>
          </a:p>
          <a:p>
            <a:r>
              <a:rPr lang="en-US" altLang="en-US" sz="1400" dirty="0"/>
              <a:t>Creative work environments</a:t>
            </a:r>
          </a:p>
          <a:p>
            <a:r>
              <a:rPr lang="en-US" altLang="en-US" sz="1400" dirty="0"/>
              <a:t>Flow</a:t>
            </a:r>
          </a:p>
          <a:p>
            <a:r>
              <a:rPr lang="en-US" altLang="en-US" sz="1400" dirty="0"/>
              <a:t>Experiential approach to innovation</a:t>
            </a:r>
          </a:p>
          <a:p>
            <a:r>
              <a:rPr lang="en-US" altLang="en-US" sz="1400" dirty="0"/>
              <a:t>Design iteration</a:t>
            </a:r>
          </a:p>
          <a:p>
            <a:r>
              <a:rPr lang="en-US" altLang="en-US" sz="1400" dirty="0"/>
              <a:t>Product prototype</a:t>
            </a:r>
          </a:p>
        </p:txBody>
      </p:sp>
      <p:sp>
        <p:nvSpPr>
          <p:cNvPr id="3" name="Content Placeholder 2"/>
          <p:cNvSpPr>
            <a:spLocks noGrp="1"/>
          </p:cNvSpPr>
          <p:nvPr>
            <p:ph sz="half" idx="2"/>
          </p:nvPr>
        </p:nvSpPr>
        <p:spPr/>
        <p:txBody>
          <a:bodyPr>
            <a:noAutofit/>
          </a:bodyPr>
          <a:lstStyle/>
          <a:p>
            <a:r>
              <a:rPr lang="en-US" altLang="en-US" sz="1400" dirty="0"/>
              <a:t>Testing</a:t>
            </a:r>
          </a:p>
          <a:p>
            <a:r>
              <a:rPr lang="en-US" altLang="en-US" sz="1400" dirty="0"/>
              <a:t>Milestones</a:t>
            </a:r>
          </a:p>
          <a:p>
            <a:r>
              <a:rPr lang="en-US" altLang="en-US" sz="1400" dirty="0"/>
              <a:t>Multifunctional teams</a:t>
            </a:r>
          </a:p>
          <a:p>
            <a:r>
              <a:rPr lang="en-US" altLang="en-US" sz="1400" dirty="0"/>
              <a:t>Compression approach to innovation</a:t>
            </a:r>
          </a:p>
          <a:p>
            <a:r>
              <a:rPr lang="en-US" altLang="en-US" sz="1400" dirty="0"/>
              <a:t>Generational change</a:t>
            </a:r>
          </a:p>
          <a:p>
            <a:r>
              <a:rPr lang="en-US" altLang="en-US" sz="1400" dirty="0"/>
              <a:t>Organizational decline</a:t>
            </a:r>
          </a:p>
          <a:p>
            <a:r>
              <a:rPr lang="en-US" altLang="en-US" sz="1400" dirty="0"/>
              <a:t>Change forces</a:t>
            </a:r>
          </a:p>
          <a:p>
            <a:r>
              <a:rPr lang="en-US" altLang="en-US" sz="1400" dirty="0"/>
              <a:t>Resistance forces</a:t>
            </a:r>
          </a:p>
          <a:p>
            <a:r>
              <a:rPr lang="en-US" altLang="en-US" sz="1400" dirty="0"/>
              <a:t>Resistance to change</a:t>
            </a:r>
          </a:p>
          <a:p>
            <a:r>
              <a:rPr lang="en-US" altLang="en-US" sz="1400" dirty="0"/>
              <a:t>Unfreezing</a:t>
            </a:r>
          </a:p>
          <a:p>
            <a:r>
              <a:rPr lang="en-US" altLang="en-US" sz="1400" dirty="0"/>
              <a:t>Change intervention</a:t>
            </a:r>
          </a:p>
          <a:p>
            <a:r>
              <a:rPr lang="en-US" altLang="en-US" sz="1400" dirty="0"/>
              <a:t>Refreezing</a:t>
            </a:r>
          </a:p>
          <a:p>
            <a:r>
              <a:rPr lang="en-US" altLang="en-US" sz="1400" dirty="0"/>
              <a:t>Coercion</a:t>
            </a:r>
          </a:p>
          <a:p>
            <a:r>
              <a:rPr lang="en-US" altLang="en-US" sz="1400" dirty="0"/>
              <a:t>Results-driven change</a:t>
            </a:r>
          </a:p>
          <a:p>
            <a:r>
              <a:rPr lang="en-US" altLang="en-US" sz="1400" dirty="0"/>
              <a:t>General Electric workout</a:t>
            </a:r>
          </a:p>
          <a:p>
            <a:r>
              <a:rPr lang="en-US" altLang="en-US" sz="1400" dirty="0"/>
              <a:t>Organizational development</a:t>
            </a:r>
          </a:p>
          <a:p>
            <a:r>
              <a:rPr lang="en-US" altLang="en-US" sz="1400" dirty="0"/>
              <a:t>Change agent</a:t>
            </a:r>
          </a:p>
          <a:p>
            <a:endParaRPr lang="en-US" altLang="en-US" sz="1400" dirty="0"/>
          </a:p>
          <a:p>
            <a:endParaRPr lang="en-US" sz="1400" dirty="0"/>
          </a:p>
        </p:txBody>
      </p:sp>
      <p:sp>
        <p:nvSpPr>
          <p:cNvPr id="2" name="Title 1"/>
          <p:cNvSpPr>
            <a:spLocks noGrp="1"/>
          </p:cNvSpPr>
          <p:nvPr>
            <p:ph type="title"/>
          </p:nvPr>
        </p:nvSpPr>
        <p:spPr/>
        <p:txBody>
          <a:bodyPr/>
          <a:lstStyle/>
          <a:p>
            <a:r>
              <a:rPr lang="en-US"/>
              <a:t>Key terms</a:t>
            </a:r>
            <a:endParaRPr lang="en-US" dirty="0"/>
          </a:p>
        </p:txBody>
      </p:sp>
      <p:sp>
        <p:nvSpPr>
          <p:cNvPr id="4" name="Slide Number Placeholder 3"/>
          <p:cNvSpPr>
            <a:spLocks noGrp="1"/>
          </p:cNvSpPr>
          <p:nvPr>
            <p:ph type="sldNum" sz="quarter" idx="10"/>
          </p:nvPr>
        </p:nvSpPr>
        <p:spPr/>
        <p:txBody>
          <a:bodyPr/>
          <a:lstStyle/>
          <a:p>
            <a:fld id="{3441820B-882F-4F0A-B1C2-1D902714ACAA}" type="slidenum">
              <a:rPr lang="en-US" altLang="en-US" smtClean="0"/>
              <a:pPr/>
              <a:t>25</a:t>
            </a:fld>
            <a:endParaRPr lang="en-US" altLang="en-US"/>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a:t>S-Curves and Technological Innovation</a:t>
            </a:r>
            <a:endParaRPr lang="en-US" dirty="0"/>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25681" y="1824489"/>
            <a:ext cx="6092638" cy="467914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Slide Number Placeholder 1"/>
          <p:cNvSpPr>
            <a:spLocks noGrp="1"/>
          </p:cNvSpPr>
          <p:nvPr>
            <p:ph type="sldNum" sz="quarter" idx="10"/>
          </p:nvPr>
        </p:nvSpPr>
        <p:spPr/>
        <p:txBody>
          <a:bodyPr/>
          <a:lstStyle/>
          <a:p>
            <a:fld id="{3441820B-882F-4F0A-B1C2-1D902714ACAA}" type="slidenum">
              <a:rPr lang="en-US" altLang="en-US" smtClean="0"/>
              <a:pPr/>
              <a:t>3</a:t>
            </a:fld>
            <a:endParaRPr lang="en-US" altLang="en-US"/>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ext Box 3"/>
          <p:cNvSpPr txBox="1">
            <a:spLocks noChangeArrowheads="1"/>
          </p:cNvSpPr>
          <p:nvPr/>
        </p:nvSpPr>
        <p:spPr bwMode="auto">
          <a:xfrm>
            <a:off x="0" y="0"/>
            <a:ext cx="5334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defRPr>
            </a:lvl1pPr>
            <a:lvl2pPr>
              <a:defRPr sz="2800">
                <a:solidFill>
                  <a:schemeClr val="tx1"/>
                </a:solidFill>
                <a:latin typeface="Calibri" pitchFamily="34" charset="0"/>
              </a:defRPr>
            </a:lvl2pPr>
            <a:lvl3pPr>
              <a:defRPr sz="2400">
                <a:solidFill>
                  <a:schemeClr val="tx1"/>
                </a:solidFill>
                <a:latin typeface="Calibri" pitchFamily="34" charset="0"/>
              </a:defRPr>
            </a:lvl3pPr>
            <a:lvl4pPr>
              <a:defRPr sz="2000">
                <a:solidFill>
                  <a:schemeClr val="tx1"/>
                </a:solidFill>
                <a:latin typeface="Calibri" pitchFamily="34" charset="0"/>
              </a:defRPr>
            </a:lvl4pPr>
            <a:lvl5pPr>
              <a:defRPr sz="2000">
                <a:solidFill>
                  <a:schemeClr val="tx1"/>
                </a:solidFill>
                <a:latin typeface="Calibri" pitchFamily="34" charset="0"/>
              </a:defRPr>
            </a:lvl5pPr>
            <a:lvl6pPr eaLnBrk="0" fontAlgn="base" hangingPunct="0">
              <a:spcAft>
                <a:spcPct val="0"/>
              </a:spcAft>
              <a:buFont typeface="Arial" pitchFamily="34" charset="0"/>
              <a:buChar char="»"/>
              <a:defRPr sz="2000">
                <a:solidFill>
                  <a:schemeClr val="tx1"/>
                </a:solidFill>
                <a:latin typeface="Calibri" pitchFamily="34" charset="0"/>
              </a:defRPr>
            </a:lvl6pPr>
            <a:lvl7pPr eaLnBrk="0" fontAlgn="base" hangingPunct="0">
              <a:spcAft>
                <a:spcPct val="0"/>
              </a:spcAft>
              <a:buFont typeface="Arial" pitchFamily="34" charset="0"/>
              <a:buChar char="»"/>
              <a:defRPr sz="2000">
                <a:solidFill>
                  <a:schemeClr val="tx1"/>
                </a:solidFill>
                <a:latin typeface="Calibri" pitchFamily="34" charset="0"/>
              </a:defRPr>
            </a:lvl7pPr>
            <a:lvl8pPr eaLnBrk="0" fontAlgn="base" hangingPunct="0">
              <a:spcAft>
                <a:spcPct val="0"/>
              </a:spcAft>
              <a:buFont typeface="Arial" pitchFamily="34" charset="0"/>
              <a:buChar char="»"/>
              <a:defRPr sz="2000">
                <a:solidFill>
                  <a:schemeClr val="tx1"/>
                </a:solidFill>
                <a:latin typeface="Calibri" pitchFamily="34" charset="0"/>
              </a:defRPr>
            </a:lvl8pPr>
            <a:lvl9pPr eaLnBrk="0" fontAlgn="base" hangingPunct="0">
              <a:spcAft>
                <a:spcPct val="0"/>
              </a:spcAft>
              <a:buFont typeface="Arial" pitchFamily="34" charset="0"/>
              <a:buChar char="»"/>
              <a:defRPr sz="2000">
                <a:solidFill>
                  <a:schemeClr val="tx1"/>
                </a:solidFill>
                <a:latin typeface="Calibri" pitchFamily="34" charset="0"/>
              </a:defRPr>
            </a:lvl9pPr>
          </a:lstStyle>
          <a:p>
            <a:pPr eaLnBrk="1" hangingPunct="1">
              <a:spcBef>
                <a:spcPct val="50000"/>
              </a:spcBef>
            </a:pPr>
            <a:endParaRPr lang="en-US" altLang="en-US" sz="2400">
              <a:latin typeface="Times New Roman" pitchFamily="18" charset="0"/>
              <a:cs typeface="Arial" pitchFamily="34" charset="0"/>
            </a:endParaRPr>
          </a:p>
        </p:txBody>
      </p:sp>
      <p:sp>
        <p:nvSpPr>
          <p:cNvPr id="22532" name="Content Placeholder 2"/>
          <p:cNvSpPr>
            <a:spLocks noGrp="1"/>
          </p:cNvSpPr>
          <p:nvPr>
            <p:ph idx="1"/>
          </p:nvPr>
        </p:nvSpPr>
        <p:spPr>
          <a:xfrm>
            <a:off x="380999" y="1719070"/>
            <a:ext cx="8513619" cy="4946841"/>
          </a:xfrm>
        </p:spPr>
        <p:txBody>
          <a:bodyPr>
            <a:normAutofit/>
          </a:bodyPr>
          <a:lstStyle/>
          <a:p>
            <a:r>
              <a:rPr lang="en-US" altLang="en-US" dirty="0" smtClean="0"/>
              <a:t>Begins </a:t>
            </a:r>
            <a:r>
              <a:rPr lang="en-US" altLang="en-US" dirty="0"/>
              <a:t>with </a:t>
            </a:r>
            <a:r>
              <a:rPr lang="en-US" altLang="en-US" b="1" dirty="0"/>
              <a:t>technological discontinuity</a:t>
            </a:r>
          </a:p>
          <a:p>
            <a:pPr lvl="1"/>
            <a:r>
              <a:rPr lang="en-US" altLang="en-US" dirty="0"/>
              <a:t>Technology/scientific advance creates a significant breakthrough in performance or </a:t>
            </a:r>
            <a:r>
              <a:rPr lang="en-US" altLang="en-US" dirty="0" smtClean="0"/>
              <a:t>function</a:t>
            </a:r>
          </a:p>
          <a:p>
            <a:r>
              <a:rPr lang="en-IN" altLang="en-US" dirty="0"/>
              <a:t>Followed by </a:t>
            </a:r>
            <a:r>
              <a:rPr lang="en-IN" altLang="en-US" b="1" dirty="0"/>
              <a:t>discontinuous change </a:t>
            </a:r>
            <a:r>
              <a:rPr lang="en-IN" altLang="en-US" dirty="0"/>
              <a:t>- c</a:t>
            </a:r>
            <a:r>
              <a:rPr lang="en-IN" dirty="0"/>
              <a:t>haracterized </a:t>
            </a:r>
            <a:r>
              <a:rPr lang="en-IN" dirty="0" smtClean="0"/>
              <a:t>by:</a:t>
            </a:r>
            <a:endParaRPr lang="en-IN" altLang="en-US" dirty="0"/>
          </a:p>
          <a:p>
            <a:pPr lvl="1"/>
            <a:r>
              <a:rPr lang="en-IN" altLang="en-US" b="1" dirty="0"/>
              <a:t>Design competition</a:t>
            </a:r>
            <a:r>
              <a:rPr lang="en-IN" altLang="en-US" dirty="0"/>
              <a:t> – several different technologies compete to set the new </a:t>
            </a:r>
            <a:r>
              <a:rPr lang="en-IN" altLang="en-US" dirty="0" smtClean="0"/>
              <a:t>standard</a:t>
            </a:r>
            <a:endParaRPr lang="en-IN" altLang="en-US" dirty="0"/>
          </a:p>
          <a:p>
            <a:pPr lvl="1"/>
            <a:r>
              <a:rPr lang="en-IN" altLang="en-US" b="1" dirty="0"/>
              <a:t>Technological substitution </a:t>
            </a:r>
            <a:r>
              <a:rPr lang="en-IN" altLang="en-US" dirty="0"/>
              <a:t>– consumers buying new technologies</a:t>
            </a:r>
          </a:p>
          <a:p>
            <a:pPr lvl="2"/>
            <a:endParaRPr lang="en-US" altLang="en-US" dirty="0"/>
          </a:p>
        </p:txBody>
      </p:sp>
      <p:sp>
        <p:nvSpPr>
          <p:cNvPr id="22531" name="Title 1"/>
          <p:cNvSpPr>
            <a:spLocks noGrp="1"/>
          </p:cNvSpPr>
          <p:nvPr>
            <p:ph type="title"/>
          </p:nvPr>
        </p:nvSpPr>
        <p:spPr/>
        <p:txBody>
          <a:bodyPr/>
          <a:lstStyle/>
          <a:p>
            <a:r>
              <a:rPr lang="en-US" altLang="en-US" dirty="0" smtClean="0"/>
              <a:t>Innovation streams</a:t>
            </a:r>
            <a:endParaRPr lang="en-US" altLang="en-US" dirty="0"/>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ext Box 3"/>
          <p:cNvSpPr txBox="1">
            <a:spLocks noChangeArrowheads="1"/>
          </p:cNvSpPr>
          <p:nvPr/>
        </p:nvSpPr>
        <p:spPr bwMode="auto">
          <a:xfrm>
            <a:off x="0" y="0"/>
            <a:ext cx="5334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defRPr>
            </a:lvl1pPr>
            <a:lvl2pPr>
              <a:defRPr sz="2800">
                <a:solidFill>
                  <a:schemeClr val="tx1"/>
                </a:solidFill>
                <a:latin typeface="Calibri" pitchFamily="34" charset="0"/>
              </a:defRPr>
            </a:lvl2pPr>
            <a:lvl3pPr>
              <a:defRPr sz="2400">
                <a:solidFill>
                  <a:schemeClr val="tx1"/>
                </a:solidFill>
                <a:latin typeface="Calibri" pitchFamily="34" charset="0"/>
              </a:defRPr>
            </a:lvl3pPr>
            <a:lvl4pPr>
              <a:defRPr sz="2000">
                <a:solidFill>
                  <a:schemeClr val="tx1"/>
                </a:solidFill>
                <a:latin typeface="Calibri" pitchFamily="34" charset="0"/>
              </a:defRPr>
            </a:lvl4pPr>
            <a:lvl5pPr>
              <a:defRPr sz="2000">
                <a:solidFill>
                  <a:schemeClr val="tx1"/>
                </a:solidFill>
                <a:latin typeface="Calibri" pitchFamily="34" charset="0"/>
              </a:defRPr>
            </a:lvl5pPr>
            <a:lvl6pPr eaLnBrk="0" fontAlgn="base" hangingPunct="0">
              <a:spcAft>
                <a:spcPct val="0"/>
              </a:spcAft>
              <a:buFont typeface="Arial" pitchFamily="34" charset="0"/>
              <a:buChar char="»"/>
              <a:defRPr sz="2000">
                <a:solidFill>
                  <a:schemeClr val="tx1"/>
                </a:solidFill>
                <a:latin typeface="Calibri" pitchFamily="34" charset="0"/>
              </a:defRPr>
            </a:lvl6pPr>
            <a:lvl7pPr eaLnBrk="0" fontAlgn="base" hangingPunct="0">
              <a:spcAft>
                <a:spcPct val="0"/>
              </a:spcAft>
              <a:buFont typeface="Arial" pitchFamily="34" charset="0"/>
              <a:buChar char="»"/>
              <a:defRPr sz="2000">
                <a:solidFill>
                  <a:schemeClr val="tx1"/>
                </a:solidFill>
                <a:latin typeface="Calibri" pitchFamily="34" charset="0"/>
              </a:defRPr>
            </a:lvl7pPr>
            <a:lvl8pPr eaLnBrk="0" fontAlgn="base" hangingPunct="0">
              <a:spcAft>
                <a:spcPct val="0"/>
              </a:spcAft>
              <a:buFont typeface="Arial" pitchFamily="34" charset="0"/>
              <a:buChar char="»"/>
              <a:defRPr sz="2000">
                <a:solidFill>
                  <a:schemeClr val="tx1"/>
                </a:solidFill>
                <a:latin typeface="Calibri" pitchFamily="34" charset="0"/>
              </a:defRPr>
            </a:lvl8pPr>
            <a:lvl9pPr eaLnBrk="0" fontAlgn="base" hangingPunct="0">
              <a:spcAft>
                <a:spcPct val="0"/>
              </a:spcAft>
              <a:buFont typeface="Arial" pitchFamily="34" charset="0"/>
              <a:buChar char="»"/>
              <a:defRPr sz="2000">
                <a:solidFill>
                  <a:schemeClr val="tx1"/>
                </a:solidFill>
                <a:latin typeface="Calibri" pitchFamily="34" charset="0"/>
              </a:defRPr>
            </a:lvl9pPr>
          </a:lstStyle>
          <a:p>
            <a:pPr eaLnBrk="1" hangingPunct="1">
              <a:spcBef>
                <a:spcPct val="50000"/>
              </a:spcBef>
            </a:pPr>
            <a:endParaRPr lang="en-US" altLang="en-US" sz="2400">
              <a:latin typeface="Times New Roman" pitchFamily="18" charset="0"/>
              <a:cs typeface="Arial" pitchFamily="34" charset="0"/>
            </a:endParaRPr>
          </a:p>
        </p:txBody>
      </p:sp>
      <p:sp>
        <p:nvSpPr>
          <p:cNvPr id="22532" name="Content Placeholder 2"/>
          <p:cNvSpPr>
            <a:spLocks noGrp="1"/>
          </p:cNvSpPr>
          <p:nvPr>
            <p:ph idx="1"/>
          </p:nvPr>
        </p:nvSpPr>
        <p:spPr/>
        <p:txBody>
          <a:bodyPr>
            <a:normAutofit lnSpcReduction="10000"/>
          </a:bodyPr>
          <a:lstStyle/>
          <a:p>
            <a:r>
              <a:rPr lang="en-US" altLang="en-US" dirty="0" smtClean="0"/>
              <a:t>Followed </a:t>
            </a:r>
            <a:r>
              <a:rPr lang="en-US" altLang="en-US" dirty="0"/>
              <a:t>by </a:t>
            </a:r>
            <a:r>
              <a:rPr lang="en-US" altLang="en-US" b="1" dirty="0"/>
              <a:t>dominant design </a:t>
            </a:r>
            <a:r>
              <a:rPr lang="en-US" altLang="en-US" dirty="0"/>
              <a:t>– new market standard for technology</a:t>
            </a:r>
          </a:p>
          <a:p>
            <a:pPr lvl="1">
              <a:defRPr/>
            </a:pPr>
            <a:r>
              <a:rPr lang="en-IN" dirty="0"/>
              <a:t>Ways becomes dominant design</a:t>
            </a:r>
          </a:p>
          <a:p>
            <a:pPr lvl="2">
              <a:defRPr/>
            </a:pPr>
            <a:r>
              <a:rPr lang="en-IN" dirty="0"/>
              <a:t>Critical mass</a:t>
            </a:r>
          </a:p>
          <a:p>
            <a:pPr lvl="2">
              <a:defRPr/>
            </a:pPr>
            <a:r>
              <a:rPr lang="en-IN" dirty="0"/>
              <a:t>Solves a problem</a:t>
            </a:r>
          </a:p>
          <a:p>
            <a:pPr lvl="2">
              <a:defRPr/>
            </a:pPr>
            <a:r>
              <a:rPr lang="en-IN" dirty="0"/>
              <a:t>Independent standards board</a:t>
            </a:r>
          </a:p>
          <a:p>
            <a:pPr lvl="1"/>
            <a:r>
              <a:rPr lang="en-US" altLang="en-US" dirty="0" smtClean="0"/>
              <a:t>Key </a:t>
            </a:r>
            <a:r>
              <a:rPr lang="en-US" altLang="en-US" dirty="0"/>
              <a:t>event in an innovation stream</a:t>
            </a:r>
          </a:p>
          <a:p>
            <a:pPr lvl="2">
              <a:defRPr/>
            </a:pPr>
            <a:r>
              <a:rPr lang="en-IN" dirty="0"/>
              <a:t>Indicates winners and losers </a:t>
            </a:r>
            <a:endParaRPr lang="en-IN" dirty="0" smtClean="0"/>
          </a:p>
          <a:p>
            <a:pPr lvl="3">
              <a:defRPr/>
            </a:pPr>
            <a:r>
              <a:rPr lang="en-IN" dirty="0" smtClean="0"/>
              <a:t>Technological lockout – serious threat to companies</a:t>
            </a:r>
          </a:p>
          <a:p>
            <a:pPr lvl="2">
              <a:defRPr/>
            </a:pPr>
            <a:r>
              <a:rPr lang="en-IN" dirty="0" smtClean="0"/>
              <a:t>Signals </a:t>
            </a:r>
            <a:r>
              <a:rPr lang="en-IN" dirty="0"/>
              <a:t>shift from experimentation and competition to </a:t>
            </a:r>
            <a:r>
              <a:rPr lang="en-IN" b="1" dirty="0"/>
              <a:t>incremental change </a:t>
            </a:r>
            <a:r>
              <a:rPr lang="en-US" altLang="en-US" dirty="0"/>
              <a:t>– lowering costs and improving function and performance</a:t>
            </a:r>
          </a:p>
        </p:txBody>
      </p:sp>
      <p:sp>
        <p:nvSpPr>
          <p:cNvPr id="22531" name="Title 1"/>
          <p:cNvSpPr>
            <a:spLocks noGrp="1"/>
          </p:cNvSpPr>
          <p:nvPr>
            <p:ph type="title"/>
          </p:nvPr>
        </p:nvSpPr>
        <p:spPr/>
        <p:txBody>
          <a:bodyPr/>
          <a:lstStyle/>
          <a:p>
            <a:r>
              <a:rPr lang="en-US" altLang="en-US" dirty="0" smtClean="0"/>
              <a:t>Innovation streams (2)</a:t>
            </a:r>
            <a:endParaRPr lang="en-US" altLang="en-US" dirty="0"/>
          </a:p>
        </p:txBody>
      </p:sp>
    </p:spTree>
    <p:extLst>
      <p:ext uri="{BB962C8B-B14F-4D97-AF65-F5344CB8AC3E}">
        <p14:creationId xmlns:p14="http://schemas.microsoft.com/office/powerpoint/2010/main" val="2554359061"/>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a:t>Innovation Streams: Technology Cycles over Time</a:t>
            </a:r>
            <a:endParaRPr lang="en-US" dirty="0"/>
          </a:p>
        </p:txBody>
      </p:sp>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47900" y="1850737"/>
            <a:ext cx="4648200" cy="47148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Slide Number Placeholder 1"/>
          <p:cNvSpPr>
            <a:spLocks noGrp="1"/>
          </p:cNvSpPr>
          <p:nvPr>
            <p:ph type="sldNum" sz="quarter" idx="10"/>
          </p:nvPr>
        </p:nvSpPr>
        <p:spPr/>
        <p:txBody>
          <a:bodyPr/>
          <a:lstStyle/>
          <a:p>
            <a:fld id="{3441820B-882F-4F0A-B1C2-1D902714ACAA}" type="slidenum">
              <a:rPr lang="en-US" altLang="en-US" smtClean="0"/>
              <a:pPr/>
              <a:t>6</a:t>
            </a:fld>
            <a:endParaRPr lang="en-US" altLang="en-US"/>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a:extLst>
              <a:ext uri="{FF2B5EF4-FFF2-40B4-BE49-F238E27FC236}">
                <a16:creationId xmlns:a16="http://schemas.microsoft.com/office/drawing/2014/main" id="{0B96B3FF-C4B7-43EC-BEF3-BD756C65135F}"/>
              </a:ext>
            </a:extLst>
          </p:cNvPr>
          <p:cNvGraphicFramePr>
            <a:graphicFrameLocks noGrp="1"/>
          </p:cNvGraphicFramePr>
          <p:nvPr>
            <p:ph idx="1"/>
            <p:extLst>
              <p:ext uri="{D42A27DB-BD31-4B8C-83A1-F6EECF244321}">
                <p14:modId xmlns:p14="http://schemas.microsoft.com/office/powerpoint/2010/main" val="3803881365"/>
              </p:ext>
            </p:extLst>
          </p:nvPr>
        </p:nvGraphicFramePr>
        <p:xfrm>
          <a:off x="381000" y="1719263"/>
          <a:ext cx="8407400" cy="474821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Title 2"/>
          <p:cNvSpPr>
            <a:spLocks noGrp="1"/>
          </p:cNvSpPr>
          <p:nvPr>
            <p:ph type="title"/>
          </p:nvPr>
        </p:nvSpPr>
        <p:spPr/>
        <p:txBody>
          <a:bodyPr/>
          <a:lstStyle/>
          <a:p>
            <a:r>
              <a:rPr lang="en-US" dirty="0"/>
              <a:t>Managing innovation</a:t>
            </a:r>
          </a:p>
        </p:txBody>
      </p:sp>
    </p:spTree>
    <p:extLst>
      <p:ext uri="{BB962C8B-B14F-4D97-AF65-F5344CB8AC3E}">
        <p14:creationId xmlns:p14="http://schemas.microsoft.com/office/powerpoint/2010/main" val="817020570"/>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0999" y="1719071"/>
            <a:ext cx="8407893" cy="4747990"/>
          </a:xfrm>
        </p:spPr>
        <p:txBody>
          <a:bodyPr>
            <a:normAutofit lnSpcReduction="10000"/>
          </a:bodyPr>
          <a:lstStyle/>
          <a:p>
            <a:r>
              <a:rPr lang="en-US" dirty="0"/>
              <a:t>During discontinuous change companies MUST find a way to anticipate and survive technological changes (highly uncertain environments)</a:t>
            </a:r>
          </a:p>
          <a:p>
            <a:endParaRPr lang="en-US" dirty="0"/>
          </a:p>
          <a:p>
            <a:r>
              <a:rPr lang="en-US" dirty="0"/>
              <a:t>After the new dominant design has been determined, companies must also manage incremental change and innovation</a:t>
            </a:r>
          </a:p>
        </p:txBody>
      </p:sp>
      <p:sp>
        <p:nvSpPr>
          <p:cNvPr id="3" name="Title 2"/>
          <p:cNvSpPr>
            <a:spLocks noGrp="1"/>
          </p:cNvSpPr>
          <p:nvPr>
            <p:ph type="title"/>
          </p:nvPr>
        </p:nvSpPr>
        <p:spPr/>
        <p:txBody>
          <a:bodyPr/>
          <a:lstStyle/>
          <a:p>
            <a:r>
              <a:rPr lang="en-US" dirty="0"/>
              <a:t>Managing innovation</a:t>
            </a:r>
          </a:p>
        </p:txBody>
      </p:sp>
    </p:spTree>
    <p:extLst>
      <p:ext uri="{BB962C8B-B14F-4D97-AF65-F5344CB8AC3E}">
        <p14:creationId xmlns:p14="http://schemas.microsoft.com/office/powerpoint/2010/main" val="2832873595"/>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ext Box 3"/>
          <p:cNvSpPr txBox="1">
            <a:spLocks noChangeArrowheads="1"/>
          </p:cNvSpPr>
          <p:nvPr/>
        </p:nvSpPr>
        <p:spPr bwMode="auto">
          <a:xfrm>
            <a:off x="0" y="0"/>
            <a:ext cx="5334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defRPr>
            </a:lvl1pPr>
            <a:lvl2pPr>
              <a:defRPr sz="2800">
                <a:solidFill>
                  <a:schemeClr val="tx1"/>
                </a:solidFill>
                <a:latin typeface="Calibri" pitchFamily="34" charset="0"/>
              </a:defRPr>
            </a:lvl2pPr>
            <a:lvl3pPr>
              <a:defRPr sz="2400">
                <a:solidFill>
                  <a:schemeClr val="tx1"/>
                </a:solidFill>
                <a:latin typeface="Calibri" pitchFamily="34" charset="0"/>
              </a:defRPr>
            </a:lvl3pPr>
            <a:lvl4pPr>
              <a:defRPr sz="2000">
                <a:solidFill>
                  <a:schemeClr val="tx1"/>
                </a:solidFill>
                <a:latin typeface="Calibri" pitchFamily="34" charset="0"/>
              </a:defRPr>
            </a:lvl4pPr>
            <a:lvl5pPr>
              <a:defRPr sz="2000">
                <a:solidFill>
                  <a:schemeClr val="tx1"/>
                </a:solidFill>
                <a:latin typeface="Calibri" pitchFamily="34" charset="0"/>
              </a:defRPr>
            </a:lvl5pPr>
            <a:lvl6pPr eaLnBrk="0" fontAlgn="base" hangingPunct="0">
              <a:spcAft>
                <a:spcPct val="0"/>
              </a:spcAft>
              <a:buFont typeface="Arial" pitchFamily="34" charset="0"/>
              <a:buChar char="»"/>
              <a:defRPr sz="2000">
                <a:solidFill>
                  <a:schemeClr val="tx1"/>
                </a:solidFill>
                <a:latin typeface="Calibri" pitchFamily="34" charset="0"/>
              </a:defRPr>
            </a:lvl6pPr>
            <a:lvl7pPr eaLnBrk="0" fontAlgn="base" hangingPunct="0">
              <a:spcAft>
                <a:spcPct val="0"/>
              </a:spcAft>
              <a:buFont typeface="Arial" pitchFamily="34" charset="0"/>
              <a:buChar char="»"/>
              <a:defRPr sz="2000">
                <a:solidFill>
                  <a:schemeClr val="tx1"/>
                </a:solidFill>
                <a:latin typeface="Calibri" pitchFamily="34" charset="0"/>
              </a:defRPr>
            </a:lvl7pPr>
            <a:lvl8pPr eaLnBrk="0" fontAlgn="base" hangingPunct="0">
              <a:spcAft>
                <a:spcPct val="0"/>
              </a:spcAft>
              <a:buFont typeface="Arial" pitchFamily="34" charset="0"/>
              <a:buChar char="»"/>
              <a:defRPr sz="2000">
                <a:solidFill>
                  <a:schemeClr val="tx1"/>
                </a:solidFill>
                <a:latin typeface="Calibri" pitchFamily="34" charset="0"/>
              </a:defRPr>
            </a:lvl8pPr>
            <a:lvl9pPr eaLnBrk="0" fontAlgn="base" hangingPunct="0">
              <a:spcAft>
                <a:spcPct val="0"/>
              </a:spcAft>
              <a:buFont typeface="Arial" pitchFamily="34" charset="0"/>
              <a:buChar char="»"/>
              <a:defRPr sz="2000">
                <a:solidFill>
                  <a:schemeClr val="tx1"/>
                </a:solidFill>
                <a:latin typeface="Calibri" pitchFamily="34" charset="0"/>
              </a:defRPr>
            </a:lvl9pPr>
          </a:lstStyle>
          <a:p>
            <a:pPr eaLnBrk="1" hangingPunct="1">
              <a:spcBef>
                <a:spcPct val="50000"/>
              </a:spcBef>
            </a:pPr>
            <a:endParaRPr lang="en-US" altLang="en-US" sz="2400">
              <a:latin typeface="Times New Roman" pitchFamily="18" charset="0"/>
              <a:cs typeface="Arial" pitchFamily="34" charset="0"/>
            </a:endParaRPr>
          </a:p>
        </p:txBody>
      </p:sp>
      <p:sp>
        <p:nvSpPr>
          <p:cNvPr id="24580" name="Content Placeholder 2"/>
          <p:cNvSpPr>
            <a:spLocks noGrp="1"/>
          </p:cNvSpPr>
          <p:nvPr>
            <p:ph idx="1"/>
          </p:nvPr>
        </p:nvSpPr>
        <p:spPr>
          <a:xfrm>
            <a:off x="380999" y="1719070"/>
            <a:ext cx="8407893" cy="4946841"/>
          </a:xfrm>
        </p:spPr>
        <p:txBody>
          <a:bodyPr>
            <a:normAutofit/>
          </a:bodyPr>
          <a:lstStyle/>
          <a:p>
            <a:pPr marL="45720" indent="0">
              <a:buNone/>
            </a:pPr>
            <a:r>
              <a:rPr lang="en-US" altLang="en-US" sz="3200" b="1" dirty="0"/>
              <a:t>1. </a:t>
            </a:r>
            <a:r>
              <a:rPr lang="en-US" altLang="en-US" sz="2800" b="1" dirty="0"/>
              <a:t>Formation of creative work environments</a:t>
            </a:r>
          </a:p>
          <a:p>
            <a:pPr lvl="1"/>
            <a:r>
              <a:rPr lang="en-IN" altLang="en-US" dirty="0"/>
              <a:t>Creative work environments: Workplace cultures in which workers perceive that new ideas are </a:t>
            </a:r>
            <a:r>
              <a:rPr lang="en-IN" altLang="en-US" b="1" dirty="0"/>
              <a:t>welcomed, valued, and encouraged</a:t>
            </a:r>
          </a:p>
          <a:p>
            <a:pPr lvl="2"/>
            <a:endParaRPr lang="en-US" altLang="en-US" sz="2400" b="1" dirty="0"/>
          </a:p>
          <a:p>
            <a:pPr lvl="1"/>
            <a:r>
              <a:rPr lang="en-US" altLang="en-US" b="1" dirty="0"/>
              <a:t>Challenging Work - </a:t>
            </a:r>
            <a:r>
              <a:rPr lang="en-US" altLang="en-US" dirty="0"/>
              <a:t>creation of flow experiences</a:t>
            </a:r>
          </a:p>
          <a:p>
            <a:pPr lvl="2"/>
            <a:r>
              <a:rPr lang="en-IN" altLang="en-US" b="1" dirty="0"/>
              <a:t>Flow: </a:t>
            </a:r>
            <a:r>
              <a:rPr lang="en-IN" altLang="en-US" dirty="0"/>
              <a:t>Psychological state of effortlessness</a:t>
            </a:r>
          </a:p>
          <a:p>
            <a:pPr lvl="3"/>
            <a:r>
              <a:rPr lang="en-IN" altLang="en-US" sz="2000" dirty="0"/>
              <a:t>People become completely absorbed in what they are doing and time seems to pass quickly</a:t>
            </a:r>
            <a:endParaRPr lang="en-US" altLang="en-US" sz="2000" dirty="0"/>
          </a:p>
        </p:txBody>
      </p:sp>
      <p:sp>
        <p:nvSpPr>
          <p:cNvPr id="24579" name="Title 1"/>
          <p:cNvSpPr>
            <a:spLocks noGrp="1"/>
          </p:cNvSpPr>
          <p:nvPr>
            <p:ph type="title"/>
          </p:nvPr>
        </p:nvSpPr>
        <p:spPr/>
        <p:txBody>
          <a:bodyPr/>
          <a:lstStyle/>
          <a:p>
            <a:r>
              <a:rPr lang="en-IN" altLang="en-US"/>
              <a:t>Methods to Effectively Manage Innovation </a:t>
            </a:r>
            <a:endParaRPr lang="en-US" altLang="en-US"/>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Grid">
  <a:themeElements>
    <a:clrScheme name="Grid">
      <a:dk1>
        <a:sysClr val="windowText" lastClr="000000"/>
      </a:dk1>
      <a:lt1>
        <a:sysClr val="window" lastClr="FFFFFF"/>
      </a:lt1>
      <a:dk2>
        <a:srgbClr val="534949"/>
      </a:dk2>
      <a:lt2>
        <a:srgbClr val="CCD1B9"/>
      </a:lt2>
      <a:accent1>
        <a:srgbClr val="C66951"/>
      </a:accent1>
      <a:accent2>
        <a:srgbClr val="BF974D"/>
      </a:accent2>
      <a:accent3>
        <a:srgbClr val="928B70"/>
      </a:accent3>
      <a:accent4>
        <a:srgbClr val="87706B"/>
      </a:accent4>
      <a:accent5>
        <a:srgbClr val="94734E"/>
      </a:accent5>
      <a:accent6>
        <a:srgbClr val="6F777D"/>
      </a:accent6>
      <a:hlink>
        <a:srgbClr val="CC9900"/>
      </a:hlink>
      <a:folHlink>
        <a:srgbClr val="C0C0C0"/>
      </a:folHlink>
    </a:clrScheme>
    <a:fontScheme name="Apex">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Grid">
      <a:fillStyleLst>
        <a:solidFill>
          <a:schemeClr val="phClr"/>
        </a:solidFill>
        <a:solidFill>
          <a:schemeClr val="phClr">
            <a:tint val="50000"/>
          </a:schemeClr>
        </a:solidFill>
        <a:gradFill rotWithShape="1">
          <a:gsLst>
            <a:gs pos="0">
              <a:schemeClr val="phClr"/>
            </a:gs>
            <a:gs pos="90000">
              <a:schemeClr val="phClr">
                <a:shade val="100000"/>
              </a:schemeClr>
            </a:gs>
            <a:gs pos="100000">
              <a:schemeClr val="phClr">
                <a:shade val="85000"/>
              </a:schemeClr>
            </a:gs>
          </a:gsLst>
          <a:path path="circle">
            <a:fillToRect l="100000" t="100000" r="100000" b="100000"/>
          </a:path>
        </a:gra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effectStyle>
        <a:effectStyle>
          <a:effectLst>
            <a:outerShdw blurRad="31750" dist="25400" dir="5400000" rotWithShape="0">
              <a:srgbClr val="000000">
                <a:alpha val="50000"/>
              </a:srgbClr>
            </a:outerShdw>
          </a:effectLst>
        </a:effectStyle>
        <a:effectStyle>
          <a:effectLst>
            <a:outerShdw blurRad="38100" dist="25400" dir="5400000" rotWithShape="0">
              <a:srgbClr val="000000">
                <a:alpha val="45000"/>
              </a:srgbClr>
            </a:outerShdw>
          </a:effectLst>
          <a:scene3d>
            <a:camera prst="orthographicFront">
              <a:rot lat="0" lon="0" rev="0"/>
            </a:camera>
            <a:lightRig rig="brightRoom" dir="t"/>
          </a:scene3d>
          <a:sp3d extrusionH="12700" contourW="25400" prstMaterial="flat">
            <a:bevelT w="63500" h="152400" prst="angle"/>
            <a:contourClr>
              <a:schemeClr val="phClr">
                <a:shade val="30000"/>
              </a:schemeClr>
            </a:contourClr>
          </a:sp3d>
        </a:effectStyle>
      </a:effectStyleLst>
      <a:bgFillStyleLst>
        <a:solidFill>
          <a:schemeClr val="phClr"/>
        </a:solidFill>
        <a:solidFill>
          <a:schemeClr val="phClr">
            <a:tint val="90000"/>
            <a:shade val="93000"/>
            <a:satMod val="150000"/>
          </a:schemeClr>
        </a:solidFill>
        <a:blipFill rotWithShape="1">
          <a:blip xmlns:r="http://schemas.openxmlformats.org/officeDocument/2006/relationships" r:embed="rId1">
            <a:duotone>
              <a:schemeClr val="phClr">
                <a:tint val="95000"/>
              </a:schemeClr>
              <a:schemeClr val="phClr">
                <a:shade val="93000"/>
                <a:satMod val="11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Grid</Template>
  <TotalTime>4525</TotalTime>
  <Words>1016</Words>
  <Application>Microsoft Office PowerPoint</Application>
  <PresentationFormat>On-screen Show (4:3)</PresentationFormat>
  <Paragraphs>191</Paragraphs>
  <Slides>25</Slides>
  <Notes>20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25</vt:i4>
      </vt:variant>
    </vt:vector>
  </HeadingPairs>
  <TitlesOfParts>
    <vt:vector size="34" baseType="lpstr">
      <vt:lpstr>ＭＳ Ｐゴシック</vt:lpstr>
      <vt:lpstr>Arial</vt:lpstr>
      <vt:lpstr>Book Antiqua</vt:lpstr>
      <vt:lpstr>Calibri</vt:lpstr>
      <vt:lpstr>Lucida Sans</vt:lpstr>
      <vt:lpstr>Times New Roman</vt:lpstr>
      <vt:lpstr>Wingdings</vt:lpstr>
      <vt:lpstr>Wingdings 2</vt:lpstr>
      <vt:lpstr>Grid</vt:lpstr>
      <vt:lpstr>Innovation and change</vt:lpstr>
      <vt:lpstr>Why Innovation Matters</vt:lpstr>
      <vt:lpstr>S-Curves and Technological Innovation</vt:lpstr>
      <vt:lpstr>Innovation streams</vt:lpstr>
      <vt:lpstr>Innovation streams (2)</vt:lpstr>
      <vt:lpstr>Innovation Streams: Technology Cycles over Time</vt:lpstr>
      <vt:lpstr>Managing innovation</vt:lpstr>
      <vt:lpstr>Managing innovation</vt:lpstr>
      <vt:lpstr>Methods to Effectively Manage Innovation </vt:lpstr>
      <vt:lpstr>Components of Creative Work Environments</vt:lpstr>
      <vt:lpstr>Methods to Effectively Manage Innovation </vt:lpstr>
      <vt:lpstr>Methods to Effectively Manage Innovation </vt:lpstr>
      <vt:lpstr>Methods to Effectively Manage Innovation </vt:lpstr>
      <vt:lpstr>Methods to Effectively Manage Innovation </vt:lpstr>
      <vt:lpstr>Organizational Decline - Risk of Not Changing</vt:lpstr>
      <vt:lpstr>Managing Change</vt:lpstr>
      <vt:lpstr>Managing Change – K. Lewin</vt:lpstr>
      <vt:lpstr>Managing Change</vt:lpstr>
      <vt:lpstr>Managing Change – What “NOT” to do (John Kotter)</vt:lpstr>
      <vt:lpstr>Change tools and techniques</vt:lpstr>
      <vt:lpstr>Results driven change</vt:lpstr>
      <vt:lpstr>General Steps for Organizational Development Interventions</vt:lpstr>
      <vt:lpstr>Different Kinds of Organizational Development Interventions</vt:lpstr>
      <vt:lpstr>Summary</vt:lpstr>
      <vt:lpstr>Key terms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DPS</dc:creator>
  <cp:lastModifiedBy>Veronika Siliņeviča</cp:lastModifiedBy>
  <cp:revision>722</cp:revision>
  <cp:lastPrinted>2017-08-29T15:49:13Z</cp:lastPrinted>
  <dcterms:created xsi:type="dcterms:W3CDTF">2012-09-15T01:24:58Z</dcterms:created>
  <dcterms:modified xsi:type="dcterms:W3CDTF">2024-05-07T16:31:25Z</dcterms:modified>
</cp:coreProperties>
</file>