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821" r:id="rId1"/>
  </p:sldMasterIdLst>
  <p:notesMasterIdLst>
    <p:notesMasterId r:id="rId37"/>
  </p:notesMasterIdLst>
  <p:handoutMasterIdLst>
    <p:handoutMasterId r:id="rId38"/>
  </p:handoutMasterIdLst>
  <p:sldIdLst>
    <p:sldId id="260" r:id="rId2"/>
    <p:sldId id="329" r:id="rId3"/>
    <p:sldId id="395" r:id="rId4"/>
    <p:sldId id="396" r:id="rId5"/>
    <p:sldId id="416" r:id="rId6"/>
    <p:sldId id="399" r:id="rId7"/>
    <p:sldId id="401" r:id="rId8"/>
    <p:sldId id="417" r:id="rId9"/>
    <p:sldId id="418" r:id="rId10"/>
    <p:sldId id="419" r:id="rId11"/>
    <p:sldId id="420" r:id="rId12"/>
    <p:sldId id="421" r:id="rId13"/>
    <p:sldId id="422" r:id="rId14"/>
    <p:sldId id="404" r:id="rId15"/>
    <p:sldId id="406" r:id="rId16"/>
    <p:sldId id="407" r:id="rId17"/>
    <p:sldId id="423" r:id="rId18"/>
    <p:sldId id="424" r:id="rId19"/>
    <p:sldId id="408" r:id="rId20"/>
    <p:sldId id="410" r:id="rId21"/>
    <p:sldId id="411" r:id="rId22"/>
    <p:sldId id="412" r:id="rId23"/>
    <p:sldId id="425" r:id="rId24"/>
    <p:sldId id="426" r:id="rId25"/>
    <p:sldId id="428" r:id="rId26"/>
    <p:sldId id="429" r:id="rId27"/>
    <p:sldId id="427" r:id="rId28"/>
    <p:sldId id="430" r:id="rId29"/>
    <p:sldId id="431" r:id="rId30"/>
    <p:sldId id="432" r:id="rId31"/>
    <p:sldId id="433" r:id="rId32"/>
    <p:sldId id="434" r:id="rId33"/>
    <p:sldId id="435" r:id="rId34"/>
    <p:sldId id="436" r:id="rId35"/>
    <p:sldId id="413" r:id="rId36"/>
  </p:sldIdLst>
  <p:sldSz cx="9144000" cy="6858000" type="screen4x3"/>
  <p:notesSz cx="6881813" cy="92964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ＭＳ Ｐゴシック" pitchFamily="34" charset="-128"/>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2400"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2400"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2400"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2400" kern="1200">
        <a:solidFill>
          <a:schemeClr val="tx1"/>
        </a:solidFill>
        <a:latin typeface="Times New Roman" pitchFamily="18"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16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99"/>
    <a:srgbClr val="3366CC"/>
    <a:srgbClr val="0066CC"/>
    <a:srgbClr val="0033CC"/>
    <a:srgbClr val="FF0066"/>
    <a:srgbClr val="0066FF"/>
    <a:srgbClr val="3333FF"/>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162" autoAdjust="0"/>
    <p:restoredTop sz="87269" autoAdjust="0"/>
  </p:normalViewPr>
  <p:slideViewPr>
    <p:cSldViewPr snapToGrid="0">
      <p:cViewPr varScale="1">
        <p:scale>
          <a:sx n="64" d="100"/>
          <a:sy n="64" d="100"/>
        </p:scale>
        <p:origin x="1662" y="60"/>
      </p:cViewPr>
      <p:guideLst>
        <p:guide orient="horz" pos="2160"/>
        <p:guide pos="2880"/>
      </p:guideLst>
    </p:cSldViewPr>
  </p:slideViewPr>
  <p:outlineViewPr>
    <p:cViewPr>
      <p:scale>
        <a:sx n="66" d="100"/>
        <a:sy n="66" d="100"/>
      </p:scale>
      <p:origin x="0" y="0"/>
    </p:cViewPr>
    <p:sldLst>
      <p:sld r:id="rId1" collapse="1"/>
    </p:sldLst>
  </p:outlineViewPr>
  <p:notesTextViewPr>
    <p:cViewPr>
      <p:scale>
        <a:sx n="75" d="100"/>
        <a:sy n="75" d="100"/>
      </p:scale>
      <p:origin x="0" y="0"/>
    </p:cViewPr>
  </p:notesTextViewPr>
  <p:sorterViewPr>
    <p:cViewPr>
      <p:scale>
        <a:sx n="200" d="100"/>
        <a:sy n="200" d="100"/>
      </p:scale>
      <p:origin x="0" y="10968"/>
    </p:cViewPr>
  </p:sorterViewPr>
  <p:notesViewPr>
    <p:cSldViewPr snapToGrid="0">
      <p:cViewPr varScale="1">
        <p:scale>
          <a:sx n="54" d="100"/>
          <a:sy n="54" d="100"/>
        </p:scale>
        <p:origin x="-1770" y="-102"/>
      </p:cViewPr>
      <p:guideLst>
        <p:guide orient="horz" pos="2928"/>
        <p:guide pos="216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microsoft.com/office/2015/10/relationships/revisionInfo" Target="revisionInfo.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AFD55AE-5A7C-4840-B92C-A9DCB8256C50}" type="doc">
      <dgm:prSet loTypeId="urn:microsoft.com/office/officeart/2005/8/layout/list1" loCatId="list" qsTypeId="urn:microsoft.com/office/officeart/2005/8/quickstyle/simple4" qsCatId="simple" csTypeId="urn:microsoft.com/office/officeart/2005/8/colors/accent0_3" csCatId="mainScheme" phldr="1"/>
      <dgm:spPr/>
      <dgm:t>
        <a:bodyPr/>
        <a:lstStyle/>
        <a:p>
          <a:endParaRPr lang="en-US"/>
        </a:p>
      </dgm:t>
    </dgm:pt>
    <dgm:pt modelId="{9B1292A3-C4F5-429A-961E-6D3CD1CD865E}">
      <dgm:prSet custT="1"/>
      <dgm:spPr/>
      <dgm:t>
        <a:bodyPr/>
        <a:lstStyle/>
        <a:p>
          <a:pPr rtl="0"/>
          <a:r>
            <a:rPr lang="en-US" sz="1800" b="1" dirty="0"/>
            <a:t>Traditional work group</a:t>
          </a:r>
          <a:endParaRPr lang="en-US" sz="1800" dirty="0"/>
        </a:p>
      </dgm:t>
    </dgm:pt>
    <dgm:pt modelId="{109D4366-08B9-4257-9956-03A4F60B8989}" type="parTrans" cxnId="{194C38C5-2187-44EF-AD19-120F013C39C2}">
      <dgm:prSet/>
      <dgm:spPr/>
      <dgm:t>
        <a:bodyPr/>
        <a:lstStyle/>
        <a:p>
          <a:endParaRPr lang="en-US"/>
        </a:p>
      </dgm:t>
    </dgm:pt>
    <dgm:pt modelId="{8380952C-733D-4334-8C8E-C7C3DC3218AA}" type="sibTrans" cxnId="{194C38C5-2187-44EF-AD19-120F013C39C2}">
      <dgm:prSet/>
      <dgm:spPr/>
      <dgm:t>
        <a:bodyPr/>
        <a:lstStyle/>
        <a:p>
          <a:endParaRPr lang="en-US"/>
        </a:p>
      </dgm:t>
    </dgm:pt>
    <dgm:pt modelId="{0CF71DC3-3932-48B2-8D9F-29741939E4CF}">
      <dgm:prSet custT="1"/>
      <dgm:spPr/>
      <dgm:t>
        <a:bodyPr/>
        <a:lstStyle/>
        <a:p>
          <a:pPr rtl="0"/>
          <a:r>
            <a:rPr lang="en-US" sz="1800" b="1" dirty="0"/>
            <a:t>Employee involvement</a:t>
          </a:r>
          <a:endParaRPr lang="en-US" sz="1800" dirty="0"/>
        </a:p>
      </dgm:t>
    </dgm:pt>
    <dgm:pt modelId="{B8F08092-C048-48C5-BB2C-C349B73D9D40}" type="parTrans" cxnId="{89B7AA50-F3C8-40B8-B111-38B8A2EE54EC}">
      <dgm:prSet/>
      <dgm:spPr/>
      <dgm:t>
        <a:bodyPr/>
        <a:lstStyle/>
        <a:p>
          <a:endParaRPr lang="en-US"/>
        </a:p>
      </dgm:t>
    </dgm:pt>
    <dgm:pt modelId="{75185E16-5764-43EA-AA8F-D64FCF9D9A52}" type="sibTrans" cxnId="{89B7AA50-F3C8-40B8-B111-38B8A2EE54EC}">
      <dgm:prSet/>
      <dgm:spPr/>
      <dgm:t>
        <a:bodyPr/>
        <a:lstStyle/>
        <a:p>
          <a:endParaRPr lang="en-US"/>
        </a:p>
      </dgm:t>
    </dgm:pt>
    <dgm:pt modelId="{01BB946D-49EC-48C0-81DC-882F2C2D4774}">
      <dgm:prSet custT="1"/>
      <dgm:spPr/>
      <dgm:t>
        <a:bodyPr/>
        <a:lstStyle/>
        <a:p>
          <a:pPr rtl="0"/>
          <a:r>
            <a:rPr lang="en-US" sz="1800" b="1" dirty="0"/>
            <a:t>Semi-autonomous work group</a:t>
          </a:r>
          <a:endParaRPr lang="en-US" sz="1800" dirty="0"/>
        </a:p>
      </dgm:t>
    </dgm:pt>
    <dgm:pt modelId="{EA3C3565-7A8F-4A17-90D3-F6C95D8FA78A}" type="parTrans" cxnId="{80B14774-7C05-4200-94E1-69FCB2A5D5E8}">
      <dgm:prSet/>
      <dgm:spPr/>
      <dgm:t>
        <a:bodyPr/>
        <a:lstStyle/>
        <a:p>
          <a:endParaRPr lang="en-US"/>
        </a:p>
      </dgm:t>
    </dgm:pt>
    <dgm:pt modelId="{B47F079D-FCF8-4F5E-8A96-0B2CF35AF0DB}" type="sibTrans" cxnId="{80B14774-7C05-4200-94E1-69FCB2A5D5E8}">
      <dgm:prSet/>
      <dgm:spPr/>
      <dgm:t>
        <a:bodyPr/>
        <a:lstStyle/>
        <a:p>
          <a:endParaRPr lang="en-US"/>
        </a:p>
      </dgm:t>
    </dgm:pt>
    <dgm:pt modelId="{26972F51-D79C-4566-BFC6-1AE037A5CDB3}">
      <dgm:prSet custT="1"/>
      <dgm:spPr/>
      <dgm:t>
        <a:bodyPr/>
        <a:lstStyle/>
        <a:p>
          <a:pPr rtl="0"/>
          <a:r>
            <a:rPr lang="en-US" sz="1700"/>
            <a:t>Composed of people working together to achieve a shared goal</a:t>
          </a:r>
          <a:endParaRPr lang="en-US" sz="1700" dirty="0"/>
        </a:p>
      </dgm:t>
    </dgm:pt>
    <dgm:pt modelId="{DD02A404-68F2-4300-BDBC-05A571E8F74C}" type="parTrans" cxnId="{A5131237-411E-44B8-BCBA-DE9BE74A0754}">
      <dgm:prSet/>
      <dgm:spPr/>
      <dgm:t>
        <a:bodyPr/>
        <a:lstStyle/>
        <a:p>
          <a:endParaRPr lang="en-US"/>
        </a:p>
      </dgm:t>
    </dgm:pt>
    <dgm:pt modelId="{C706D674-222D-492D-9F04-EDF6C437CA08}" type="sibTrans" cxnId="{A5131237-411E-44B8-BCBA-DE9BE74A0754}">
      <dgm:prSet/>
      <dgm:spPr/>
      <dgm:t>
        <a:bodyPr/>
        <a:lstStyle/>
        <a:p>
          <a:endParaRPr lang="en-US"/>
        </a:p>
      </dgm:t>
    </dgm:pt>
    <dgm:pt modelId="{5EC71663-D62E-4AF6-9E24-2006452CE0BD}">
      <dgm:prSet custT="1"/>
      <dgm:spPr/>
      <dgm:t>
        <a:bodyPr/>
        <a:lstStyle/>
        <a:p>
          <a:pPr rtl="0"/>
          <a:r>
            <a:rPr lang="en-US" sz="1700" dirty="0"/>
            <a:t>Provides advice to management about specific issues</a:t>
          </a:r>
        </a:p>
      </dgm:t>
    </dgm:pt>
    <dgm:pt modelId="{12A66273-5A16-4DE5-9990-0832D135D08C}" type="parTrans" cxnId="{FBBAF355-1C6C-4489-8B9A-9EFDD3531660}">
      <dgm:prSet/>
      <dgm:spPr/>
      <dgm:t>
        <a:bodyPr/>
        <a:lstStyle/>
        <a:p>
          <a:endParaRPr lang="en-US"/>
        </a:p>
      </dgm:t>
    </dgm:pt>
    <dgm:pt modelId="{0B445846-676B-4E1C-A090-C529AE411025}" type="sibTrans" cxnId="{FBBAF355-1C6C-4489-8B9A-9EFDD3531660}">
      <dgm:prSet/>
      <dgm:spPr/>
      <dgm:t>
        <a:bodyPr/>
        <a:lstStyle/>
        <a:p>
          <a:endParaRPr lang="en-US"/>
        </a:p>
      </dgm:t>
    </dgm:pt>
    <dgm:pt modelId="{A98FC420-3D45-45F7-ADBC-066CE5B1859C}">
      <dgm:prSet custT="1"/>
      <dgm:spPr/>
      <dgm:t>
        <a:bodyPr/>
        <a:lstStyle/>
        <a:p>
          <a:pPr rtl="0"/>
          <a:r>
            <a:rPr lang="en-US" sz="1700" dirty="0"/>
            <a:t>Receive more information to make decisions and solve problems related to tasks of producing a product</a:t>
          </a:r>
        </a:p>
      </dgm:t>
    </dgm:pt>
    <dgm:pt modelId="{0F5A160B-8811-45C9-9489-188B94554B39}" type="parTrans" cxnId="{CA9EF22E-8C41-4FD5-8350-44ECFCCC5B23}">
      <dgm:prSet/>
      <dgm:spPr/>
      <dgm:t>
        <a:bodyPr/>
        <a:lstStyle/>
        <a:p>
          <a:endParaRPr lang="en-US"/>
        </a:p>
      </dgm:t>
    </dgm:pt>
    <dgm:pt modelId="{A2313F23-493F-424F-8B90-35AFDAAA37E0}" type="sibTrans" cxnId="{CA9EF22E-8C41-4FD5-8350-44ECFCCC5B23}">
      <dgm:prSet/>
      <dgm:spPr/>
      <dgm:t>
        <a:bodyPr/>
        <a:lstStyle/>
        <a:p>
          <a:endParaRPr lang="en-US"/>
        </a:p>
      </dgm:t>
    </dgm:pt>
    <dgm:pt modelId="{1ABBD382-AFE1-42F4-9462-7A45876F41B1}">
      <dgm:prSet custT="1"/>
      <dgm:spPr/>
      <dgm:t>
        <a:bodyPr/>
        <a:lstStyle/>
        <a:p>
          <a:pPr rtl="0"/>
          <a:r>
            <a:rPr lang="en-US" altLang="en-US" sz="1800" b="1"/>
            <a:t>Self-managing</a:t>
          </a:r>
          <a:endParaRPr lang="en-US" sz="1800" dirty="0"/>
        </a:p>
      </dgm:t>
    </dgm:pt>
    <dgm:pt modelId="{B91C99A8-A872-4DFD-A0D2-0880AA3DA534}" type="parTrans" cxnId="{190A2067-4525-4C73-B53F-F3DA029D0BC6}">
      <dgm:prSet/>
      <dgm:spPr/>
      <dgm:t>
        <a:bodyPr/>
        <a:lstStyle/>
        <a:p>
          <a:endParaRPr lang="en-US"/>
        </a:p>
      </dgm:t>
    </dgm:pt>
    <dgm:pt modelId="{CF2BDA59-465F-4252-8DCC-A910EB293D12}" type="sibTrans" cxnId="{190A2067-4525-4C73-B53F-F3DA029D0BC6}">
      <dgm:prSet/>
      <dgm:spPr/>
      <dgm:t>
        <a:bodyPr/>
        <a:lstStyle/>
        <a:p>
          <a:endParaRPr lang="en-US"/>
        </a:p>
      </dgm:t>
    </dgm:pt>
    <dgm:pt modelId="{26EA3AA4-2319-4CB4-884A-90BA6EBC29E5}">
      <dgm:prSet custT="1"/>
      <dgm:spPr/>
      <dgm:t>
        <a:bodyPr/>
        <a:lstStyle/>
        <a:p>
          <a:r>
            <a:rPr lang="en-US" altLang="en-US" sz="1800" b="1"/>
            <a:t>Self-designing</a:t>
          </a:r>
          <a:endParaRPr lang="en-US" altLang="en-US" sz="1800" dirty="0"/>
        </a:p>
      </dgm:t>
    </dgm:pt>
    <dgm:pt modelId="{5376DAF1-4014-4C1A-828F-5E98790E8774}" type="parTrans" cxnId="{02FB614E-3F2E-42CF-A632-3A2889FE8460}">
      <dgm:prSet/>
      <dgm:spPr/>
      <dgm:t>
        <a:bodyPr/>
        <a:lstStyle/>
        <a:p>
          <a:endParaRPr lang="en-US"/>
        </a:p>
      </dgm:t>
    </dgm:pt>
    <dgm:pt modelId="{B5934778-8E23-4F10-ACB6-ECC27B8E49A4}" type="sibTrans" cxnId="{02FB614E-3F2E-42CF-A632-3A2889FE8460}">
      <dgm:prSet/>
      <dgm:spPr/>
      <dgm:t>
        <a:bodyPr/>
        <a:lstStyle/>
        <a:p>
          <a:endParaRPr lang="en-US"/>
        </a:p>
      </dgm:t>
    </dgm:pt>
    <dgm:pt modelId="{E08F82EB-3AAD-4D75-BE55-D560EC0D9F61}">
      <dgm:prSet custT="1"/>
      <dgm:spPr/>
      <dgm:t>
        <a:bodyPr/>
        <a:lstStyle/>
        <a:p>
          <a:pPr rtl="0"/>
          <a:r>
            <a:rPr lang="en-US" altLang="en-US" sz="1700" dirty="0"/>
            <a:t>Manages and controls all crucial tasks of producing product/service</a:t>
          </a:r>
          <a:endParaRPr lang="en-US" sz="1700" dirty="0"/>
        </a:p>
      </dgm:t>
    </dgm:pt>
    <dgm:pt modelId="{40071071-3ABB-477C-9B02-CF95D913737C}" type="parTrans" cxnId="{77A69A52-E35B-460E-A1AB-F82D41665E60}">
      <dgm:prSet/>
      <dgm:spPr/>
      <dgm:t>
        <a:bodyPr/>
        <a:lstStyle/>
        <a:p>
          <a:endParaRPr lang="en-US"/>
        </a:p>
      </dgm:t>
    </dgm:pt>
    <dgm:pt modelId="{F16B51FF-AFD2-4F03-8235-5E060A563754}" type="sibTrans" cxnId="{77A69A52-E35B-460E-A1AB-F82D41665E60}">
      <dgm:prSet/>
      <dgm:spPr/>
      <dgm:t>
        <a:bodyPr/>
        <a:lstStyle/>
        <a:p>
          <a:endParaRPr lang="en-US"/>
        </a:p>
      </dgm:t>
    </dgm:pt>
    <dgm:pt modelId="{79B235EE-582E-449A-A7C0-C79957E44EE9}">
      <dgm:prSet custT="1"/>
      <dgm:spPr/>
      <dgm:t>
        <a:bodyPr/>
        <a:lstStyle/>
        <a:p>
          <a:r>
            <a:rPr lang="en-US" altLang="en-US" sz="1700" dirty="0"/>
            <a:t>Controls team design, work tasks, and team membership and authority to change the design themselves</a:t>
          </a:r>
        </a:p>
      </dgm:t>
    </dgm:pt>
    <dgm:pt modelId="{80CC2ECE-4515-478B-9634-33AF2EC23599}" type="parTrans" cxnId="{D9CF28B4-908D-45FA-A3C5-C296D58EDDC3}">
      <dgm:prSet/>
      <dgm:spPr/>
      <dgm:t>
        <a:bodyPr/>
        <a:lstStyle/>
        <a:p>
          <a:endParaRPr lang="en-US"/>
        </a:p>
      </dgm:t>
    </dgm:pt>
    <dgm:pt modelId="{E1DAD48B-49C4-4101-8DA7-383C81958CA0}" type="sibTrans" cxnId="{D9CF28B4-908D-45FA-A3C5-C296D58EDDC3}">
      <dgm:prSet/>
      <dgm:spPr/>
      <dgm:t>
        <a:bodyPr/>
        <a:lstStyle/>
        <a:p>
          <a:endParaRPr lang="en-US"/>
        </a:p>
      </dgm:t>
    </dgm:pt>
    <dgm:pt modelId="{79E87E6C-2895-4127-B29F-2191DF31103F}">
      <dgm:prSet custT="1"/>
      <dgm:spPr/>
      <dgm:t>
        <a:bodyPr/>
        <a:lstStyle/>
        <a:p>
          <a:pPr rtl="0"/>
          <a:r>
            <a:rPr lang="en-US" sz="1700" dirty="0"/>
            <a:t>Meet weekly or monthly on company time</a:t>
          </a:r>
        </a:p>
      </dgm:t>
    </dgm:pt>
    <dgm:pt modelId="{6E8E1F6B-D8B1-42F7-ADBD-CB9B2F0793BD}" type="parTrans" cxnId="{E8294FF0-E0CB-4DC3-B446-50C866429A26}">
      <dgm:prSet/>
      <dgm:spPr/>
      <dgm:t>
        <a:bodyPr/>
        <a:lstStyle/>
        <a:p>
          <a:endParaRPr lang="en-US"/>
        </a:p>
      </dgm:t>
    </dgm:pt>
    <dgm:pt modelId="{A2EAAE21-03FD-4EE1-8D38-B387961B5BCA}" type="sibTrans" cxnId="{E8294FF0-E0CB-4DC3-B446-50C866429A26}">
      <dgm:prSet/>
      <dgm:spPr/>
      <dgm:t>
        <a:bodyPr/>
        <a:lstStyle/>
        <a:p>
          <a:endParaRPr lang="en-US"/>
        </a:p>
      </dgm:t>
    </dgm:pt>
    <dgm:pt modelId="{257DE0FE-DAC4-41CE-AB01-BF9BC246FDCD}">
      <dgm:prSet custT="1"/>
      <dgm:spPr/>
      <dgm:t>
        <a:bodyPr/>
        <a:lstStyle/>
        <a:p>
          <a:pPr rtl="0"/>
          <a:r>
            <a:rPr lang="en-US" sz="1700" dirty="0"/>
            <a:t>Voluntary involvement or selected based on expertise</a:t>
          </a:r>
        </a:p>
      </dgm:t>
    </dgm:pt>
    <dgm:pt modelId="{42BEAFD9-8A08-4EFE-AF9E-F8A22A670512}" type="parTrans" cxnId="{2C39EE97-225D-4A54-A315-E599549FA1C0}">
      <dgm:prSet/>
      <dgm:spPr/>
      <dgm:t>
        <a:bodyPr/>
        <a:lstStyle/>
        <a:p>
          <a:endParaRPr lang="en-US"/>
        </a:p>
      </dgm:t>
    </dgm:pt>
    <dgm:pt modelId="{DC984AB9-B61F-4942-8002-BB636A90C3D4}" type="sibTrans" cxnId="{2C39EE97-225D-4A54-A315-E599549FA1C0}">
      <dgm:prSet/>
      <dgm:spPr/>
      <dgm:t>
        <a:bodyPr/>
        <a:lstStyle/>
        <a:p>
          <a:endParaRPr lang="en-US"/>
        </a:p>
      </dgm:t>
    </dgm:pt>
    <dgm:pt modelId="{1BEA2D55-3F56-4012-ABD6-6BC9434D1E4E}">
      <dgm:prSet custT="1"/>
      <dgm:spPr/>
      <dgm:t>
        <a:bodyPr/>
        <a:lstStyle/>
        <a:p>
          <a:pPr rtl="0"/>
          <a:r>
            <a:rPr lang="en-US" sz="1700" dirty="0"/>
            <a:t>Authority to make the decision</a:t>
          </a:r>
        </a:p>
      </dgm:t>
    </dgm:pt>
    <dgm:pt modelId="{5E59DC87-68EF-4BA3-92EE-2F8176BA484F}" type="parTrans" cxnId="{880AC611-2792-4784-9467-B24C7ADE5328}">
      <dgm:prSet/>
      <dgm:spPr/>
      <dgm:t>
        <a:bodyPr/>
        <a:lstStyle/>
        <a:p>
          <a:endParaRPr lang="en-US"/>
        </a:p>
      </dgm:t>
    </dgm:pt>
    <dgm:pt modelId="{321F1B34-3B1A-4599-87D4-EC4B693D5A83}" type="sibTrans" cxnId="{880AC611-2792-4784-9467-B24C7ADE5328}">
      <dgm:prSet/>
      <dgm:spPr/>
      <dgm:t>
        <a:bodyPr/>
        <a:lstStyle/>
        <a:p>
          <a:endParaRPr lang="en-US"/>
        </a:p>
      </dgm:t>
    </dgm:pt>
    <dgm:pt modelId="{8002CC83-2993-414A-9632-9B8F7E227CB3}">
      <dgm:prSet custT="1"/>
      <dgm:spPr/>
      <dgm:t>
        <a:bodyPr/>
        <a:lstStyle/>
        <a:p>
          <a:pPr rtl="0"/>
          <a:r>
            <a:rPr lang="en-US" sz="1700" dirty="0"/>
            <a:t>No management approval required initially</a:t>
          </a:r>
        </a:p>
      </dgm:t>
    </dgm:pt>
    <dgm:pt modelId="{4E94FD4A-B6DB-4CD7-B188-3F09513C026B}" type="parTrans" cxnId="{702D2AE8-521A-4937-AA96-0D479B2DA062}">
      <dgm:prSet/>
      <dgm:spPr/>
      <dgm:t>
        <a:bodyPr/>
        <a:lstStyle/>
        <a:p>
          <a:endParaRPr lang="en-US"/>
        </a:p>
      </dgm:t>
    </dgm:pt>
    <dgm:pt modelId="{922B5316-3B42-4E8B-8BF3-9DCB0E778785}" type="sibTrans" cxnId="{702D2AE8-521A-4937-AA96-0D479B2DA062}">
      <dgm:prSet/>
      <dgm:spPr/>
      <dgm:t>
        <a:bodyPr/>
        <a:lstStyle/>
        <a:p>
          <a:endParaRPr lang="en-US"/>
        </a:p>
      </dgm:t>
    </dgm:pt>
    <dgm:pt modelId="{9BF2DDD7-EC37-4322-ADA6-1D45ED2C0B8E}" type="pres">
      <dgm:prSet presAssocID="{DAFD55AE-5A7C-4840-B92C-A9DCB8256C50}" presName="linear" presStyleCnt="0">
        <dgm:presLayoutVars>
          <dgm:dir/>
          <dgm:animLvl val="lvl"/>
          <dgm:resizeHandles val="exact"/>
        </dgm:presLayoutVars>
      </dgm:prSet>
      <dgm:spPr/>
      <dgm:t>
        <a:bodyPr/>
        <a:lstStyle/>
        <a:p>
          <a:endParaRPr lang="en-US"/>
        </a:p>
      </dgm:t>
    </dgm:pt>
    <dgm:pt modelId="{DA369FA7-591A-44DC-9FD8-8D12DF08A6B2}" type="pres">
      <dgm:prSet presAssocID="{9B1292A3-C4F5-429A-961E-6D3CD1CD865E}" presName="parentLin" presStyleCnt="0"/>
      <dgm:spPr/>
    </dgm:pt>
    <dgm:pt modelId="{92CA6926-F8BA-4D8E-99C3-5208396EE925}" type="pres">
      <dgm:prSet presAssocID="{9B1292A3-C4F5-429A-961E-6D3CD1CD865E}" presName="parentLeftMargin" presStyleLbl="node1" presStyleIdx="0" presStyleCnt="5"/>
      <dgm:spPr/>
      <dgm:t>
        <a:bodyPr/>
        <a:lstStyle/>
        <a:p>
          <a:endParaRPr lang="en-US"/>
        </a:p>
      </dgm:t>
    </dgm:pt>
    <dgm:pt modelId="{C4974455-8F3F-464A-94FA-5622D8F1177C}" type="pres">
      <dgm:prSet presAssocID="{9B1292A3-C4F5-429A-961E-6D3CD1CD865E}" presName="parentText" presStyleLbl="node1" presStyleIdx="0" presStyleCnt="5">
        <dgm:presLayoutVars>
          <dgm:chMax val="0"/>
          <dgm:bulletEnabled val="1"/>
        </dgm:presLayoutVars>
      </dgm:prSet>
      <dgm:spPr/>
      <dgm:t>
        <a:bodyPr/>
        <a:lstStyle/>
        <a:p>
          <a:endParaRPr lang="en-US"/>
        </a:p>
      </dgm:t>
    </dgm:pt>
    <dgm:pt modelId="{3BB8EB65-54F3-4177-AF6B-753EF35B1D8B}" type="pres">
      <dgm:prSet presAssocID="{9B1292A3-C4F5-429A-961E-6D3CD1CD865E}" presName="negativeSpace" presStyleCnt="0"/>
      <dgm:spPr/>
    </dgm:pt>
    <dgm:pt modelId="{73ECF591-0FBE-420F-B795-750AD48A167A}" type="pres">
      <dgm:prSet presAssocID="{9B1292A3-C4F5-429A-961E-6D3CD1CD865E}" presName="childText" presStyleLbl="conFgAcc1" presStyleIdx="0" presStyleCnt="5">
        <dgm:presLayoutVars>
          <dgm:bulletEnabled val="1"/>
        </dgm:presLayoutVars>
      </dgm:prSet>
      <dgm:spPr/>
      <dgm:t>
        <a:bodyPr/>
        <a:lstStyle/>
        <a:p>
          <a:endParaRPr lang="en-US"/>
        </a:p>
      </dgm:t>
    </dgm:pt>
    <dgm:pt modelId="{F2A17635-4303-4B5C-B137-C297EF059A05}" type="pres">
      <dgm:prSet presAssocID="{8380952C-733D-4334-8C8E-C7C3DC3218AA}" presName="spaceBetweenRectangles" presStyleCnt="0"/>
      <dgm:spPr/>
    </dgm:pt>
    <dgm:pt modelId="{EFAEAC7F-03A7-4D65-9335-B7832F5B59FA}" type="pres">
      <dgm:prSet presAssocID="{0CF71DC3-3932-48B2-8D9F-29741939E4CF}" presName="parentLin" presStyleCnt="0"/>
      <dgm:spPr/>
    </dgm:pt>
    <dgm:pt modelId="{3A2ED93E-B323-4528-A607-3EA5E9C9ED32}" type="pres">
      <dgm:prSet presAssocID="{0CF71DC3-3932-48B2-8D9F-29741939E4CF}" presName="parentLeftMargin" presStyleLbl="node1" presStyleIdx="0" presStyleCnt="5"/>
      <dgm:spPr/>
      <dgm:t>
        <a:bodyPr/>
        <a:lstStyle/>
        <a:p>
          <a:endParaRPr lang="en-US"/>
        </a:p>
      </dgm:t>
    </dgm:pt>
    <dgm:pt modelId="{925C25AB-93E7-49C4-B9FA-981E3B244E12}" type="pres">
      <dgm:prSet presAssocID="{0CF71DC3-3932-48B2-8D9F-29741939E4CF}" presName="parentText" presStyleLbl="node1" presStyleIdx="1" presStyleCnt="5">
        <dgm:presLayoutVars>
          <dgm:chMax val="0"/>
          <dgm:bulletEnabled val="1"/>
        </dgm:presLayoutVars>
      </dgm:prSet>
      <dgm:spPr/>
      <dgm:t>
        <a:bodyPr/>
        <a:lstStyle/>
        <a:p>
          <a:endParaRPr lang="en-US"/>
        </a:p>
      </dgm:t>
    </dgm:pt>
    <dgm:pt modelId="{B5CABB79-FDB8-4257-8FAB-3B527DC8E1D1}" type="pres">
      <dgm:prSet presAssocID="{0CF71DC3-3932-48B2-8D9F-29741939E4CF}" presName="negativeSpace" presStyleCnt="0"/>
      <dgm:spPr/>
    </dgm:pt>
    <dgm:pt modelId="{B19D6CB7-98D1-44A0-B4D1-8C6302888AB3}" type="pres">
      <dgm:prSet presAssocID="{0CF71DC3-3932-48B2-8D9F-29741939E4CF}" presName="childText" presStyleLbl="conFgAcc1" presStyleIdx="1" presStyleCnt="5">
        <dgm:presLayoutVars>
          <dgm:bulletEnabled val="1"/>
        </dgm:presLayoutVars>
      </dgm:prSet>
      <dgm:spPr/>
      <dgm:t>
        <a:bodyPr/>
        <a:lstStyle/>
        <a:p>
          <a:endParaRPr lang="en-US"/>
        </a:p>
      </dgm:t>
    </dgm:pt>
    <dgm:pt modelId="{097C5EF2-D528-48D4-BE3B-F85A1EFF9C4B}" type="pres">
      <dgm:prSet presAssocID="{75185E16-5764-43EA-AA8F-D64FCF9D9A52}" presName="spaceBetweenRectangles" presStyleCnt="0"/>
      <dgm:spPr/>
    </dgm:pt>
    <dgm:pt modelId="{C36ED81C-38E1-4657-B9ED-6186F7046A34}" type="pres">
      <dgm:prSet presAssocID="{01BB946D-49EC-48C0-81DC-882F2C2D4774}" presName="parentLin" presStyleCnt="0"/>
      <dgm:spPr/>
    </dgm:pt>
    <dgm:pt modelId="{D74A268F-9A71-47A0-9002-B11387B3B8FD}" type="pres">
      <dgm:prSet presAssocID="{01BB946D-49EC-48C0-81DC-882F2C2D4774}" presName="parentLeftMargin" presStyleLbl="node1" presStyleIdx="1" presStyleCnt="5"/>
      <dgm:spPr/>
      <dgm:t>
        <a:bodyPr/>
        <a:lstStyle/>
        <a:p>
          <a:endParaRPr lang="en-US"/>
        </a:p>
      </dgm:t>
    </dgm:pt>
    <dgm:pt modelId="{393E1226-301E-43F0-AEBC-BD328B4A543C}" type="pres">
      <dgm:prSet presAssocID="{01BB946D-49EC-48C0-81DC-882F2C2D4774}" presName="parentText" presStyleLbl="node1" presStyleIdx="2" presStyleCnt="5">
        <dgm:presLayoutVars>
          <dgm:chMax val="0"/>
          <dgm:bulletEnabled val="1"/>
        </dgm:presLayoutVars>
      </dgm:prSet>
      <dgm:spPr/>
      <dgm:t>
        <a:bodyPr/>
        <a:lstStyle/>
        <a:p>
          <a:endParaRPr lang="en-US"/>
        </a:p>
      </dgm:t>
    </dgm:pt>
    <dgm:pt modelId="{836B8574-4B2B-44E2-BC8C-8C8A6B6C045C}" type="pres">
      <dgm:prSet presAssocID="{01BB946D-49EC-48C0-81DC-882F2C2D4774}" presName="negativeSpace" presStyleCnt="0"/>
      <dgm:spPr/>
    </dgm:pt>
    <dgm:pt modelId="{39D614D3-1F2D-4D85-A882-9CB9EB169B60}" type="pres">
      <dgm:prSet presAssocID="{01BB946D-49EC-48C0-81DC-882F2C2D4774}" presName="childText" presStyleLbl="conFgAcc1" presStyleIdx="2" presStyleCnt="5">
        <dgm:presLayoutVars>
          <dgm:bulletEnabled val="1"/>
        </dgm:presLayoutVars>
      </dgm:prSet>
      <dgm:spPr/>
      <dgm:t>
        <a:bodyPr/>
        <a:lstStyle/>
        <a:p>
          <a:endParaRPr lang="en-US"/>
        </a:p>
      </dgm:t>
    </dgm:pt>
    <dgm:pt modelId="{33AA452C-AF12-45D3-B752-33312BD0E041}" type="pres">
      <dgm:prSet presAssocID="{B47F079D-FCF8-4F5E-8A96-0B2CF35AF0DB}" presName="spaceBetweenRectangles" presStyleCnt="0"/>
      <dgm:spPr/>
    </dgm:pt>
    <dgm:pt modelId="{5C69E6A1-07C5-4E48-849D-406F442B71CA}" type="pres">
      <dgm:prSet presAssocID="{1ABBD382-AFE1-42F4-9462-7A45876F41B1}" presName="parentLin" presStyleCnt="0"/>
      <dgm:spPr/>
    </dgm:pt>
    <dgm:pt modelId="{D32984B2-7DA0-4F9E-86EF-BD038F89620A}" type="pres">
      <dgm:prSet presAssocID="{1ABBD382-AFE1-42F4-9462-7A45876F41B1}" presName="parentLeftMargin" presStyleLbl="node1" presStyleIdx="2" presStyleCnt="5"/>
      <dgm:spPr/>
      <dgm:t>
        <a:bodyPr/>
        <a:lstStyle/>
        <a:p>
          <a:endParaRPr lang="en-US"/>
        </a:p>
      </dgm:t>
    </dgm:pt>
    <dgm:pt modelId="{056E30DA-7B3C-4D0F-AD6E-3C82DD518C94}" type="pres">
      <dgm:prSet presAssocID="{1ABBD382-AFE1-42F4-9462-7A45876F41B1}" presName="parentText" presStyleLbl="node1" presStyleIdx="3" presStyleCnt="5">
        <dgm:presLayoutVars>
          <dgm:chMax val="0"/>
          <dgm:bulletEnabled val="1"/>
        </dgm:presLayoutVars>
      </dgm:prSet>
      <dgm:spPr/>
      <dgm:t>
        <a:bodyPr/>
        <a:lstStyle/>
        <a:p>
          <a:endParaRPr lang="en-US"/>
        </a:p>
      </dgm:t>
    </dgm:pt>
    <dgm:pt modelId="{8F5B57EF-22CF-465C-B050-76B44FA52769}" type="pres">
      <dgm:prSet presAssocID="{1ABBD382-AFE1-42F4-9462-7A45876F41B1}" presName="negativeSpace" presStyleCnt="0"/>
      <dgm:spPr/>
    </dgm:pt>
    <dgm:pt modelId="{73B3FACB-D86E-4271-9E8C-11F06376B5F2}" type="pres">
      <dgm:prSet presAssocID="{1ABBD382-AFE1-42F4-9462-7A45876F41B1}" presName="childText" presStyleLbl="conFgAcc1" presStyleIdx="3" presStyleCnt="5">
        <dgm:presLayoutVars>
          <dgm:bulletEnabled val="1"/>
        </dgm:presLayoutVars>
      </dgm:prSet>
      <dgm:spPr/>
      <dgm:t>
        <a:bodyPr/>
        <a:lstStyle/>
        <a:p>
          <a:endParaRPr lang="en-US"/>
        </a:p>
      </dgm:t>
    </dgm:pt>
    <dgm:pt modelId="{F33212B3-F117-4DBB-9A01-49EFAEF921E1}" type="pres">
      <dgm:prSet presAssocID="{CF2BDA59-465F-4252-8DCC-A910EB293D12}" presName="spaceBetweenRectangles" presStyleCnt="0"/>
      <dgm:spPr/>
    </dgm:pt>
    <dgm:pt modelId="{A364911D-0C3D-4DC2-A43B-D3DDE898B03B}" type="pres">
      <dgm:prSet presAssocID="{26EA3AA4-2319-4CB4-884A-90BA6EBC29E5}" presName="parentLin" presStyleCnt="0"/>
      <dgm:spPr/>
    </dgm:pt>
    <dgm:pt modelId="{399A768D-0A55-4E21-848F-2A7BDAF7F5F6}" type="pres">
      <dgm:prSet presAssocID="{26EA3AA4-2319-4CB4-884A-90BA6EBC29E5}" presName="parentLeftMargin" presStyleLbl="node1" presStyleIdx="3" presStyleCnt="5"/>
      <dgm:spPr/>
      <dgm:t>
        <a:bodyPr/>
        <a:lstStyle/>
        <a:p>
          <a:endParaRPr lang="en-US"/>
        </a:p>
      </dgm:t>
    </dgm:pt>
    <dgm:pt modelId="{2973A758-4B04-435E-B82C-551B78874137}" type="pres">
      <dgm:prSet presAssocID="{26EA3AA4-2319-4CB4-884A-90BA6EBC29E5}" presName="parentText" presStyleLbl="node1" presStyleIdx="4" presStyleCnt="5">
        <dgm:presLayoutVars>
          <dgm:chMax val="0"/>
          <dgm:bulletEnabled val="1"/>
        </dgm:presLayoutVars>
      </dgm:prSet>
      <dgm:spPr/>
      <dgm:t>
        <a:bodyPr/>
        <a:lstStyle/>
        <a:p>
          <a:endParaRPr lang="en-US"/>
        </a:p>
      </dgm:t>
    </dgm:pt>
    <dgm:pt modelId="{F59118B2-55E5-4006-B251-9911F47D550F}" type="pres">
      <dgm:prSet presAssocID="{26EA3AA4-2319-4CB4-884A-90BA6EBC29E5}" presName="negativeSpace" presStyleCnt="0"/>
      <dgm:spPr/>
    </dgm:pt>
    <dgm:pt modelId="{D5B1B757-9A6E-4698-87E3-C4C0C9CA1A9C}" type="pres">
      <dgm:prSet presAssocID="{26EA3AA4-2319-4CB4-884A-90BA6EBC29E5}" presName="childText" presStyleLbl="conFgAcc1" presStyleIdx="4" presStyleCnt="5">
        <dgm:presLayoutVars>
          <dgm:bulletEnabled val="1"/>
        </dgm:presLayoutVars>
      </dgm:prSet>
      <dgm:spPr/>
      <dgm:t>
        <a:bodyPr/>
        <a:lstStyle/>
        <a:p>
          <a:endParaRPr lang="en-US"/>
        </a:p>
      </dgm:t>
    </dgm:pt>
  </dgm:ptLst>
  <dgm:cxnLst>
    <dgm:cxn modelId="{E50FD060-4016-449F-AF14-C4EE3928B25D}" type="presOf" srcId="{5EC71663-D62E-4AF6-9E24-2006452CE0BD}" destId="{B19D6CB7-98D1-44A0-B4D1-8C6302888AB3}" srcOrd="0" destOrd="0" presId="urn:microsoft.com/office/officeart/2005/8/layout/list1"/>
    <dgm:cxn modelId="{02FB614E-3F2E-42CF-A632-3A2889FE8460}" srcId="{DAFD55AE-5A7C-4840-B92C-A9DCB8256C50}" destId="{26EA3AA4-2319-4CB4-884A-90BA6EBC29E5}" srcOrd="4" destOrd="0" parTransId="{5376DAF1-4014-4C1A-828F-5E98790E8774}" sibTransId="{B5934778-8E23-4F10-ACB6-ECC27B8E49A4}"/>
    <dgm:cxn modelId="{2CB2C05F-53C8-48F5-9E1C-BFCA087AED5F}" type="presOf" srcId="{A98FC420-3D45-45F7-ADBC-066CE5B1859C}" destId="{39D614D3-1F2D-4D85-A882-9CB9EB169B60}" srcOrd="0" destOrd="0" presId="urn:microsoft.com/office/officeart/2005/8/layout/list1"/>
    <dgm:cxn modelId="{702D2AE8-521A-4937-AA96-0D479B2DA062}" srcId="{1ABBD382-AFE1-42F4-9462-7A45876F41B1}" destId="{8002CC83-2993-414A-9632-9B8F7E227CB3}" srcOrd="1" destOrd="0" parTransId="{4E94FD4A-B6DB-4CD7-B188-3F09513C026B}" sibTransId="{922B5316-3B42-4E8B-8BF3-9DCB0E778785}"/>
    <dgm:cxn modelId="{2A9DA5A8-E308-4504-9288-A114D15EA15E}" type="presOf" srcId="{E08F82EB-3AAD-4D75-BE55-D560EC0D9F61}" destId="{73B3FACB-D86E-4271-9E8C-11F06376B5F2}" srcOrd="0" destOrd="0" presId="urn:microsoft.com/office/officeart/2005/8/layout/list1"/>
    <dgm:cxn modelId="{FBBAF355-1C6C-4489-8B9A-9EFDD3531660}" srcId="{0CF71DC3-3932-48B2-8D9F-29741939E4CF}" destId="{5EC71663-D62E-4AF6-9E24-2006452CE0BD}" srcOrd="0" destOrd="0" parTransId="{12A66273-5A16-4DE5-9990-0832D135D08C}" sibTransId="{0B445846-676B-4E1C-A090-C529AE411025}"/>
    <dgm:cxn modelId="{A5131237-411E-44B8-BCBA-DE9BE74A0754}" srcId="{9B1292A3-C4F5-429A-961E-6D3CD1CD865E}" destId="{26972F51-D79C-4566-BFC6-1AE037A5CDB3}" srcOrd="0" destOrd="0" parTransId="{DD02A404-68F2-4300-BDBC-05A571E8F74C}" sibTransId="{C706D674-222D-492D-9F04-EDF6C437CA08}"/>
    <dgm:cxn modelId="{84191CF4-E41E-4400-9CCA-5FAAE55F647B}" type="presOf" srcId="{01BB946D-49EC-48C0-81DC-882F2C2D4774}" destId="{393E1226-301E-43F0-AEBC-BD328B4A543C}" srcOrd="1" destOrd="0" presId="urn:microsoft.com/office/officeart/2005/8/layout/list1"/>
    <dgm:cxn modelId="{194C38C5-2187-44EF-AD19-120F013C39C2}" srcId="{DAFD55AE-5A7C-4840-B92C-A9DCB8256C50}" destId="{9B1292A3-C4F5-429A-961E-6D3CD1CD865E}" srcOrd="0" destOrd="0" parTransId="{109D4366-08B9-4257-9956-03A4F60B8989}" sibTransId="{8380952C-733D-4334-8C8E-C7C3DC3218AA}"/>
    <dgm:cxn modelId="{F0F881BD-B46C-455B-9E23-9A6C56B7E02C}" type="presOf" srcId="{26972F51-D79C-4566-BFC6-1AE037A5CDB3}" destId="{73ECF591-0FBE-420F-B795-750AD48A167A}" srcOrd="0" destOrd="0" presId="urn:microsoft.com/office/officeart/2005/8/layout/list1"/>
    <dgm:cxn modelId="{7FD2180E-74CE-4D46-8D58-DCD8CE697227}" type="presOf" srcId="{9B1292A3-C4F5-429A-961E-6D3CD1CD865E}" destId="{92CA6926-F8BA-4D8E-99C3-5208396EE925}" srcOrd="0" destOrd="0" presId="urn:microsoft.com/office/officeart/2005/8/layout/list1"/>
    <dgm:cxn modelId="{1C73EC32-E3FD-4514-AFBE-29F6D85FF35C}" type="presOf" srcId="{257DE0FE-DAC4-41CE-AB01-BF9BC246FDCD}" destId="{B19D6CB7-98D1-44A0-B4D1-8C6302888AB3}" srcOrd="0" destOrd="2" presId="urn:microsoft.com/office/officeart/2005/8/layout/list1"/>
    <dgm:cxn modelId="{7CC22141-1059-433C-A522-27646D308449}" type="presOf" srcId="{DAFD55AE-5A7C-4840-B92C-A9DCB8256C50}" destId="{9BF2DDD7-EC37-4322-ADA6-1D45ED2C0B8E}" srcOrd="0" destOrd="0" presId="urn:microsoft.com/office/officeart/2005/8/layout/list1"/>
    <dgm:cxn modelId="{3F927F3D-EE10-4596-93D4-A48360BC8A7D}" type="presOf" srcId="{79E87E6C-2895-4127-B29F-2191DF31103F}" destId="{B19D6CB7-98D1-44A0-B4D1-8C6302888AB3}" srcOrd="0" destOrd="1" presId="urn:microsoft.com/office/officeart/2005/8/layout/list1"/>
    <dgm:cxn modelId="{DA6E8741-56C8-4CFB-9244-8E8B0A61FB1F}" type="presOf" srcId="{79B235EE-582E-449A-A7C0-C79957E44EE9}" destId="{D5B1B757-9A6E-4698-87E3-C4C0C9CA1A9C}" srcOrd="0" destOrd="0" presId="urn:microsoft.com/office/officeart/2005/8/layout/list1"/>
    <dgm:cxn modelId="{7C7D8296-FC17-43E1-83DB-7F16EBC38EBE}" type="presOf" srcId="{01BB946D-49EC-48C0-81DC-882F2C2D4774}" destId="{D74A268F-9A71-47A0-9002-B11387B3B8FD}" srcOrd="0" destOrd="0" presId="urn:microsoft.com/office/officeart/2005/8/layout/list1"/>
    <dgm:cxn modelId="{23D0F034-ED99-43D4-8726-EED05951182A}" type="presOf" srcId="{8002CC83-2993-414A-9632-9B8F7E227CB3}" destId="{73B3FACB-D86E-4271-9E8C-11F06376B5F2}" srcOrd="0" destOrd="1" presId="urn:microsoft.com/office/officeart/2005/8/layout/list1"/>
    <dgm:cxn modelId="{E8294FF0-E0CB-4DC3-B446-50C866429A26}" srcId="{0CF71DC3-3932-48B2-8D9F-29741939E4CF}" destId="{79E87E6C-2895-4127-B29F-2191DF31103F}" srcOrd="1" destOrd="0" parTransId="{6E8E1F6B-D8B1-42F7-ADBD-CB9B2F0793BD}" sibTransId="{A2EAAE21-03FD-4EE1-8D38-B387961B5BCA}"/>
    <dgm:cxn modelId="{49BFD961-E961-40A5-9207-46D678ADE0F1}" type="presOf" srcId="{26EA3AA4-2319-4CB4-884A-90BA6EBC29E5}" destId="{399A768D-0A55-4E21-848F-2A7BDAF7F5F6}" srcOrd="0" destOrd="0" presId="urn:microsoft.com/office/officeart/2005/8/layout/list1"/>
    <dgm:cxn modelId="{C9BB9863-42B3-4AAF-AD86-5D127BFFFFA7}" type="presOf" srcId="{9B1292A3-C4F5-429A-961E-6D3CD1CD865E}" destId="{C4974455-8F3F-464A-94FA-5622D8F1177C}" srcOrd="1" destOrd="0" presId="urn:microsoft.com/office/officeart/2005/8/layout/list1"/>
    <dgm:cxn modelId="{2C39EE97-225D-4A54-A315-E599549FA1C0}" srcId="{0CF71DC3-3932-48B2-8D9F-29741939E4CF}" destId="{257DE0FE-DAC4-41CE-AB01-BF9BC246FDCD}" srcOrd="2" destOrd="0" parTransId="{42BEAFD9-8A08-4EFE-AF9E-F8A22A670512}" sibTransId="{DC984AB9-B61F-4942-8002-BB636A90C3D4}"/>
    <dgm:cxn modelId="{9BAFF013-D3CF-403D-B18E-D5432F583A0D}" type="presOf" srcId="{1BEA2D55-3F56-4012-ABD6-6BC9434D1E4E}" destId="{39D614D3-1F2D-4D85-A882-9CB9EB169B60}" srcOrd="0" destOrd="1" presId="urn:microsoft.com/office/officeart/2005/8/layout/list1"/>
    <dgm:cxn modelId="{77A69A52-E35B-460E-A1AB-F82D41665E60}" srcId="{1ABBD382-AFE1-42F4-9462-7A45876F41B1}" destId="{E08F82EB-3AAD-4D75-BE55-D560EC0D9F61}" srcOrd="0" destOrd="0" parTransId="{40071071-3ABB-477C-9B02-CF95D913737C}" sibTransId="{F16B51FF-AFD2-4F03-8235-5E060A563754}"/>
    <dgm:cxn modelId="{80B14774-7C05-4200-94E1-69FCB2A5D5E8}" srcId="{DAFD55AE-5A7C-4840-B92C-A9DCB8256C50}" destId="{01BB946D-49EC-48C0-81DC-882F2C2D4774}" srcOrd="2" destOrd="0" parTransId="{EA3C3565-7A8F-4A17-90D3-F6C95D8FA78A}" sibTransId="{B47F079D-FCF8-4F5E-8A96-0B2CF35AF0DB}"/>
    <dgm:cxn modelId="{880AC611-2792-4784-9467-B24C7ADE5328}" srcId="{01BB946D-49EC-48C0-81DC-882F2C2D4774}" destId="{1BEA2D55-3F56-4012-ABD6-6BC9434D1E4E}" srcOrd="1" destOrd="0" parTransId="{5E59DC87-68EF-4BA3-92EE-2F8176BA484F}" sibTransId="{321F1B34-3B1A-4599-87D4-EC4B693D5A83}"/>
    <dgm:cxn modelId="{190A2067-4525-4C73-B53F-F3DA029D0BC6}" srcId="{DAFD55AE-5A7C-4840-B92C-A9DCB8256C50}" destId="{1ABBD382-AFE1-42F4-9462-7A45876F41B1}" srcOrd="3" destOrd="0" parTransId="{B91C99A8-A872-4DFD-A0D2-0880AA3DA534}" sibTransId="{CF2BDA59-465F-4252-8DCC-A910EB293D12}"/>
    <dgm:cxn modelId="{89B7AA50-F3C8-40B8-B111-38B8A2EE54EC}" srcId="{DAFD55AE-5A7C-4840-B92C-A9DCB8256C50}" destId="{0CF71DC3-3932-48B2-8D9F-29741939E4CF}" srcOrd="1" destOrd="0" parTransId="{B8F08092-C048-48C5-BB2C-C349B73D9D40}" sibTransId="{75185E16-5764-43EA-AA8F-D64FCF9D9A52}"/>
    <dgm:cxn modelId="{93259F3B-7488-4FC8-B97F-AEEA65E86F12}" type="presOf" srcId="{0CF71DC3-3932-48B2-8D9F-29741939E4CF}" destId="{3A2ED93E-B323-4528-A607-3EA5E9C9ED32}" srcOrd="0" destOrd="0" presId="urn:microsoft.com/office/officeart/2005/8/layout/list1"/>
    <dgm:cxn modelId="{D9CF28B4-908D-45FA-A3C5-C296D58EDDC3}" srcId="{26EA3AA4-2319-4CB4-884A-90BA6EBC29E5}" destId="{79B235EE-582E-449A-A7C0-C79957E44EE9}" srcOrd="0" destOrd="0" parTransId="{80CC2ECE-4515-478B-9634-33AF2EC23599}" sibTransId="{E1DAD48B-49C4-4101-8DA7-383C81958CA0}"/>
    <dgm:cxn modelId="{DB6C5EAD-BB4A-4206-9A93-5165C168B875}" type="presOf" srcId="{26EA3AA4-2319-4CB4-884A-90BA6EBC29E5}" destId="{2973A758-4B04-435E-B82C-551B78874137}" srcOrd="1" destOrd="0" presId="urn:microsoft.com/office/officeart/2005/8/layout/list1"/>
    <dgm:cxn modelId="{CA9EF22E-8C41-4FD5-8350-44ECFCCC5B23}" srcId="{01BB946D-49EC-48C0-81DC-882F2C2D4774}" destId="{A98FC420-3D45-45F7-ADBC-066CE5B1859C}" srcOrd="0" destOrd="0" parTransId="{0F5A160B-8811-45C9-9489-188B94554B39}" sibTransId="{A2313F23-493F-424F-8B90-35AFDAAA37E0}"/>
    <dgm:cxn modelId="{B420BB5D-E3CA-4495-BD4F-21BD940C138B}" type="presOf" srcId="{1ABBD382-AFE1-42F4-9462-7A45876F41B1}" destId="{056E30DA-7B3C-4D0F-AD6E-3C82DD518C94}" srcOrd="1" destOrd="0" presId="urn:microsoft.com/office/officeart/2005/8/layout/list1"/>
    <dgm:cxn modelId="{850EF2E1-9DE9-411F-A274-6B66BCE09B25}" type="presOf" srcId="{1ABBD382-AFE1-42F4-9462-7A45876F41B1}" destId="{D32984B2-7DA0-4F9E-86EF-BD038F89620A}" srcOrd="0" destOrd="0" presId="urn:microsoft.com/office/officeart/2005/8/layout/list1"/>
    <dgm:cxn modelId="{89C69D2C-13FC-4C43-AC5D-650B158884B9}" type="presOf" srcId="{0CF71DC3-3932-48B2-8D9F-29741939E4CF}" destId="{925C25AB-93E7-49C4-B9FA-981E3B244E12}" srcOrd="1" destOrd="0" presId="urn:microsoft.com/office/officeart/2005/8/layout/list1"/>
    <dgm:cxn modelId="{27E0A139-E7F6-4240-9FEA-40F5E39ED27D}" type="presParOf" srcId="{9BF2DDD7-EC37-4322-ADA6-1D45ED2C0B8E}" destId="{DA369FA7-591A-44DC-9FD8-8D12DF08A6B2}" srcOrd="0" destOrd="0" presId="urn:microsoft.com/office/officeart/2005/8/layout/list1"/>
    <dgm:cxn modelId="{BE5690DB-FC0D-4561-AFBC-95289820C9C1}" type="presParOf" srcId="{DA369FA7-591A-44DC-9FD8-8D12DF08A6B2}" destId="{92CA6926-F8BA-4D8E-99C3-5208396EE925}" srcOrd="0" destOrd="0" presId="urn:microsoft.com/office/officeart/2005/8/layout/list1"/>
    <dgm:cxn modelId="{8C06122A-0BC7-462B-A86B-463CD756753E}" type="presParOf" srcId="{DA369FA7-591A-44DC-9FD8-8D12DF08A6B2}" destId="{C4974455-8F3F-464A-94FA-5622D8F1177C}" srcOrd="1" destOrd="0" presId="urn:microsoft.com/office/officeart/2005/8/layout/list1"/>
    <dgm:cxn modelId="{00600444-3E83-4B8D-98CB-D741457B3C78}" type="presParOf" srcId="{9BF2DDD7-EC37-4322-ADA6-1D45ED2C0B8E}" destId="{3BB8EB65-54F3-4177-AF6B-753EF35B1D8B}" srcOrd="1" destOrd="0" presId="urn:microsoft.com/office/officeart/2005/8/layout/list1"/>
    <dgm:cxn modelId="{6ED895F7-4AFA-48D8-96AD-9B7EB979BDCF}" type="presParOf" srcId="{9BF2DDD7-EC37-4322-ADA6-1D45ED2C0B8E}" destId="{73ECF591-0FBE-420F-B795-750AD48A167A}" srcOrd="2" destOrd="0" presId="urn:microsoft.com/office/officeart/2005/8/layout/list1"/>
    <dgm:cxn modelId="{F3F64B9A-34B9-4299-A661-8C19CB9C5EB0}" type="presParOf" srcId="{9BF2DDD7-EC37-4322-ADA6-1D45ED2C0B8E}" destId="{F2A17635-4303-4B5C-B137-C297EF059A05}" srcOrd="3" destOrd="0" presId="urn:microsoft.com/office/officeart/2005/8/layout/list1"/>
    <dgm:cxn modelId="{42C2BF80-7B7A-4190-AFF6-8E329D567D37}" type="presParOf" srcId="{9BF2DDD7-EC37-4322-ADA6-1D45ED2C0B8E}" destId="{EFAEAC7F-03A7-4D65-9335-B7832F5B59FA}" srcOrd="4" destOrd="0" presId="urn:microsoft.com/office/officeart/2005/8/layout/list1"/>
    <dgm:cxn modelId="{AE817835-D112-4060-BD48-D579C557799F}" type="presParOf" srcId="{EFAEAC7F-03A7-4D65-9335-B7832F5B59FA}" destId="{3A2ED93E-B323-4528-A607-3EA5E9C9ED32}" srcOrd="0" destOrd="0" presId="urn:microsoft.com/office/officeart/2005/8/layout/list1"/>
    <dgm:cxn modelId="{D7A09A72-DC95-4939-ADC2-B73D949B3AEB}" type="presParOf" srcId="{EFAEAC7F-03A7-4D65-9335-B7832F5B59FA}" destId="{925C25AB-93E7-49C4-B9FA-981E3B244E12}" srcOrd="1" destOrd="0" presId="urn:microsoft.com/office/officeart/2005/8/layout/list1"/>
    <dgm:cxn modelId="{0413DF8F-E3DA-4A64-9E5E-666470DB128B}" type="presParOf" srcId="{9BF2DDD7-EC37-4322-ADA6-1D45ED2C0B8E}" destId="{B5CABB79-FDB8-4257-8FAB-3B527DC8E1D1}" srcOrd="5" destOrd="0" presId="urn:microsoft.com/office/officeart/2005/8/layout/list1"/>
    <dgm:cxn modelId="{EB00BC7C-8861-4933-AB05-3018183D492E}" type="presParOf" srcId="{9BF2DDD7-EC37-4322-ADA6-1D45ED2C0B8E}" destId="{B19D6CB7-98D1-44A0-B4D1-8C6302888AB3}" srcOrd="6" destOrd="0" presId="urn:microsoft.com/office/officeart/2005/8/layout/list1"/>
    <dgm:cxn modelId="{82E3A636-A29F-4068-A037-2333CA047DA8}" type="presParOf" srcId="{9BF2DDD7-EC37-4322-ADA6-1D45ED2C0B8E}" destId="{097C5EF2-D528-48D4-BE3B-F85A1EFF9C4B}" srcOrd="7" destOrd="0" presId="urn:microsoft.com/office/officeart/2005/8/layout/list1"/>
    <dgm:cxn modelId="{F99DECE8-A415-4C14-A04B-1BD2858F24FC}" type="presParOf" srcId="{9BF2DDD7-EC37-4322-ADA6-1D45ED2C0B8E}" destId="{C36ED81C-38E1-4657-B9ED-6186F7046A34}" srcOrd="8" destOrd="0" presId="urn:microsoft.com/office/officeart/2005/8/layout/list1"/>
    <dgm:cxn modelId="{F8FDFEB0-9CDF-465A-A2CF-D7B6A21F0B5E}" type="presParOf" srcId="{C36ED81C-38E1-4657-B9ED-6186F7046A34}" destId="{D74A268F-9A71-47A0-9002-B11387B3B8FD}" srcOrd="0" destOrd="0" presId="urn:microsoft.com/office/officeart/2005/8/layout/list1"/>
    <dgm:cxn modelId="{B0BB5A9B-197A-463A-A3E2-10D431DC3343}" type="presParOf" srcId="{C36ED81C-38E1-4657-B9ED-6186F7046A34}" destId="{393E1226-301E-43F0-AEBC-BD328B4A543C}" srcOrd="1" destOrd="0" presId="urn:microsoft.com/office/officeart/2005/8/layout/list1"/>
    <dgm:cxn modelId="{3589823E-8D13-4DA9-981A-F9EA5230BAAA}" type="presParOf" srcId="{9BF2DDD7-EC37-4322-ADA6-1D45ED2C0B8E}" destId="{836B8574-4B2B-44E2-BC8C-8C8A6B6C045C}" srcOrd="9" destOrd="0" presId="urn:microsoft.com/office/officeart/2005/8/layout/list1"/>
    <dgm:cxn modelId="{FB52F891-8B61-489B-B09D-0F273CED8A19}" type="presParOf" srcId="{9BF2DDD7-EC37-4322-ADA6-1D45ED2C0B8E}" destId="{39D614D3-1F2D-4D85-A882-9CB9EB169B60}" srcOrd="10" destOrd="0" presId="urn:microsoft.com/office/officeart/2005/8/layout/list1"/>
    <dgm:cxn modelId="{B6FA4ED1-8529-4C02-9049-834F601F5851}" type="presParOf" srcId="{9BF2DDD7-EC37-4322-ADA6-1D45ED2C0B8E}" destId="{33AA452C-AF12-45D3-B752-33312BD0E041}" srcOrd="11" destOrd="0" presId="urn:microsoft.com/office/officeart/2005/8/layout/list1"/>
    <dgm:cxn modelId="{1D0CF1CB-AA8B-4498-BFE1-B5D1538FAE75}" type="presParOf" srcId="{9BF2DDD7-EC37-4322-ADA6-1D45ED2C0B8E}" destId="{5C69E6A1-07C5-4E48-849D-406F442B71CA}" srcOrd="12" destOrd="0" presId="urn:microsoft.com/office/officeart/2005/8/layout/list1"/>
    <dgm:cxn modelId="{057607CA-B601-4D20-82DD-47424F3FCC01}" type="presParOf" srcId="{5C69E6A1-07C5-4E48-849D-406F442B71CA}" destId="{D32984B2-7DA0-4F9E-86EF-BD038F89620A}" srcOrd="0" destOrd="0" presId="urn:microsoft.com/office/officeart/2005/8/layout/list1"/>
    <dgm:cxn modelId="{AC30EEEE-CC02-49EF-9A30-9A03346A164F}" type="presParOf" srcId="{5C69E6A1-07C5-4E48-849D-406F442B71CA}" destId="{056E30DA-7B3C-4D0F-AD6E-3C82DD518C94}" srcOrd="1" destOrd="0" presId="urn:microsoft.com/office/officeart/2005/8/layout/list1"/>
    <dgm:cxn modelId="{8AD55367-13DD-475E-9099-0797DE2D7EDC}" type="presParOf" srcId="{9BF2DDD7-EC37-4322-ADA6-1D45ED2C0B8E}" destId="{8F5B57EF-22CF-465C-B050-76B44FA52769}" srcOrd="13" destOrd="0" presId="urn:microsoft.com/office/officeart/2005/8/layout/list1"/>
    <dgm:cxn modelId="{8E4FA68E-A85B-418C-8FEA-C502916EBE42}" type="presParOf" srcId="{9BF2DDD7-EC37-4322-ADA6-1D45ED2C0B8E}" destId="{73B3FACB-D86E-4271-9E8C-11F06376B5F2}" srcOrd="14" destOrd="0" presId="urn:microsoft.com/office/officeart/2005/8/layout/list1"/>
    <dgm:cxn modelId="{61ACC8B1-096B-49A5-B38E-B78B2D216D1F}" type="presParOf" srcId="{9BF2DDD7-EC37-4322-ADA6-1D45ED2C0B8E}" destId="{F33212B3-F117-4DBB-9A01-49EFAEF921E1}" srcOrd="15" destOrd="0" presId="urn:microsoft.com/office/officeart/2005/8/layout/list1"/>
    <dgm:cxn modelId="{99E5C17A-3CA7-4645-8BF5-DCE1262FCBB8}" type="presParOf" srcId="{9BF2DDD7-EC37-4322-ADA6-1D45ED2C0B8E}" destId="{A364911D-0C3D-4DC2-A43B-D3DDE898B03B}" srcOrd="16" destOrd="0" presId="urn:microsoft.com/office/officeart/2005/8/layout/list1"/>
    <dgm:cxn modelId="{E7C97C8F-DB1D-4ACF-A66E-5C43EF7BE220}" type="presParOf" srcId="{A364911D-0C3D-4DC2-A43B-D3DDE898B03B}" destId="{399A768D-0A55-4E21-848F-2A7BDAF7F5F6}" srcOrd="0" destOrd="0" presId="urn:microsoft.com/office/officeart/2005/8/layout/list1"/>
    <dgm:cxn modelId="{A974E6B8-3FBB-46FC-B4E8-EE84353A3CA1}" type="presParOf" srcId="{A364911D-0C3D-4DC2-A43B-D3DDE898B03B}" destId="{2973A758-4B04-435E-B82C-551B78874137}" srcOrd="1" destOrd="0" presId="urn:microsoft.com/office/officeart/2005/8/layout/list1"/>
    <dgm:cxn modelId="{AB13BEC8-4646-4D9F-867C-710899968612}" type="presParOf" srcId="{9BF2DDD7-EC37-4322-ADA6-1D45ED2C0B8E}" destId="{F59118B2-55E5-4006-B251-9911F47D550F}" srcOrd="17" destOrd="0" presId="urn:microsoft.com/office/officeart/2005/8/layout/list1"/>
    <dgm:cxn modelId="{46F1C456-0B0B-410F-848A-ED3B5CD40CE6}" type="presParOf" srcId="{9BF2DDD7-EC37-4322-ADA6-1D45ED2C0B8E}" destId="{D5B1B757-9A6E-4698-87E3-C4C0C9CA1A9C}" srcOrd="18"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5D73214-4D41-4965-9A87-4CF0A65C80F5}" type="doc">
      <dgm:prSet loTypeId="urn:microsoft.com/office/officeart/2005/8/layout/list1" loCatId="list" qsTypeId="urn:microsoft.com/office/officeart/2005/8/quickstyle/simple1" qsCatId="simple" csTypeId="urn:microsoft.com/office/officeart/2005/8/colors/accent0_3" csCatId="mainScheme" phldr="1"/>
      <dgm:spPr/>
      <dgm:t>
        <a:bodyPr/>
        <a:lstStyle/>
        <a:p>
          <a:endParaRPr lang="en-US"/>
        </a:p>
      </dgm:t>
    </dgm:pt>
    <dgm:pt modelId="{53F152E4-697E-4FDC-A434-B98BA6BF8546}">
      <dgm:prSet/>
      <dgm:spPr/>
      <dgm:t>
        <a:bodyPr/>
        <a:lstStyle/>
        <a:p>
          <a:pPr rtl="0"/>
          <a:r>
            <a:rPr lang="en-US" b="1" dirty="0"/>
            <a:t>Cross-functional</a:t>
          </a:r>
          <a:endParaRPr lang="en-US" dirty="0"/>
        </a:p>
      </dgm:t>
    </dgm:pt>
    <dgm:pt modelId="{D01186ED-B4AD-47BE-9771-67970841FE86}" type="parTrans" cxnId="{FF805758-3F57-4F0F-B390-D0509AA0E1C1}">
      <dgm:prSet/>
      <dgm:spPr/>
      <dgm:t>
        <a:bodyPr/>
        <a:lstStyle/>
        <a:p>
          <a:endParaRPr lang="en-US"/>
        </a:p>
      </dgm:t>
    </dgm:pt>
    <dgm:pt modelId="{E99020C6-5A05-4E7E-8CED-3ECEC18ACCEF}" type="sibTrans" cxnId="{FF805758-3F57-4F0F-B390-D0509AA0E1C1}">
      <dgm:prSet/>
      <dgm:spPr/>
      <dgm:t>
        <a:bodyPr/>
        <a:lstStyle/>
        <a:p>
          <a:endParaRPr lang="en-US"/>
        </a:p>
      </dgm:t>
    </dgm:pt>
    <dgm:pt modelId="{62914F3C-CDBD-440E-9E4D-7A168356F32F}">
      <dgm:prSet/>
      <dgm:spPr/>
      <dgm:t>
        <a:bodyPr/>
        <a:lstStyle/>
        <a:p>
          <a:pPr rtl="0"/>
          <a:r>
            <a:rPr lang="en-US" b="1" dirty="0"/>
            <a:t>Virtual</a:t>
          </a:r>
          <a:endParaRPr lang="en-US" dirty="0"/>
        </a:p>
      </dgm:t>
    </dgm:pt>
    <dgm:pt modelId="{C0967F43-7642-4024-AB30-9492B96A217E}" type="parTrans" cxnId="{1A1E2772-BF88-4C3D-8B33-ABB6A4670244}">
      <dgm:prSet/>
      <dgm:spPr/>
      <dgm:t>
        <a:bodyPr/>
        <a:lstStyle/>
        <a:p>
          <a:endParaRPr lang="en-US"/>
        </a:p>
      </dgm:t>
    </dgm:pt>
    <dgm:pt modelId="{A615F060-0C4B-4D31-A5DC-04F4047DAA40}" type="sibTrans" cxnId="{1A1E2772-BF88-4C3D-8B33-ABB6A4670244}">
      <dgm:prSet/>
      <dgm:spPr/>
      <dgm:t>
        <a:bodyPr/>
        <a:lstStyle/>
        <a:p>
          <a:endParaRPr lang="en-US"/>
        </a:p>
      </dgm:t>
    </dgm:pt>
    <dgm:pt modelId="{7D2D5AA3-E00A-48A2-9187-C29CD1D5D63B}">
      <dgm:prSet/>
      <dgm:spPr/>
      <dgm:t>
        <a:bodyPr/>
        <a:lstStyle/>
        <a:p>
          <a:pPr rtl="0"/>
          <a:r>
            <a:rPr lang="en-US" b="1" dirty="0"/>
            <a:t>Project </a:t>
          </a:r>
          <a:endParaRPr lang="en-US" dirty="0"/>
        </a:p>
      </dgm:t>
    </dgm:pt>
    <dgm:pt modelId="{D7E86061-2A67-46EF-A44E-8C64F7C40FA6}" type="parTrans" cxnId="{79851303-5A68-437C-AB70-C6338947913C}">
      <dgm:prSet/>
      <dgm:spPr/>
      <dgm:t>
        <a:bodyPr/>
        <a:lstStyle/>
        <a:p>
          <a:endParaRPr lang="en-US"/>
        </a:p>
      </dgm:t>
    </dgm:pt>
    <dgm:pt modelId="{5D8229A3-8095-4A64-B7C1-ED15FC2543B7}" type="sibTrans" cxnId="{79851303-5A68-437C-AB70-C6338947913C}">
      <dgm:prSet/>
      <dgm:spPr/>
      <dgm:t>
        <a:bodyPr/>
        <a:lstStyle/>
        <a:p>
          <a:endParaRPr lang="en-US"/>
        </a:p>
      </dgm:t>
    </dgm:pt>
    <dgm:pt modelId="{3DC46D99-4C1E-4C26-850D-74397EAC2836}">
      <dgm:prSet/>
      <dgm:spPr/>
      <dgm:t>
        <a:bodyPr/>
        <a:lstStyle/>
        <a:p>
          <a:pPr rtl="0"/>
          <a:r>
            <a:rPr lang="en-US" dirty="0"/>
            <a:t>Composed of employees from different functional areas of the organization</a:t>
          </a:r>
        </a:p>
      </dgm:t>
    </dgm:pt>
    <dgm:pt modelId="{F966B3DE-1A94-4D00-A859-2EB34731B0EA}" type="parTrans" cxnId="{82428D37-A581-4A5E-B77D-30FC08CB6FC1}">
      <dgm:prSet/>
      <dgm:spPr/>
      <dgm:t>
        <a:bodyPr/>
        <a:lstStyle/>
        <a:p>
          <a:endParaRPr lang="en-US"/>
        </a:p>
      </dgm:t>
    </dgm:pt>
    <dgm:pt modelId="{DD7806AD-9503-42F7-94CE-C6FC148990E0}" type="sibTrans" cxnId="{82428D37-A581-4A5E-B77D-30FC08CB6FC1}">
      <dgm:prSet/>
      <dgm:spPr/>
      <dgm:t>
        <a:bodyPr/>
        <a:lstStyle/>
        <a:p>
          <a:endParaRPr lang="en-US"/>
        </a:p>
      </dgm:t>
    </dgm:pt>
    <dgm:pt modelId="{A6B0C5BC-2258-4F85-A714-F75746D5ABEC}">
      <dgm:prSet/>
      <dgm:spPr/>
      <dgm:t>
        <a:bodyPr/>
        <a:lstStyle/>
        <a:p>
          <a:pPr rtl="0"/>
          <a:r>
            <a:rPr lang="en-US"/>
            <a:t>Composed of geographically and/or organizationally dispersed coworkers</a:t>
          </a:r>
          <a:endParaRPr lang="en-US" dirty="0"/>
        </a:p>
      </dgm:t>
    </dgm:pt>
    <dgm:pt modelId="{2B6B0B12-F6F4-4F1E-B155-82F89512C945}" type="parTrans" cxnId="{58A4A695-0827-40E9-A52A-B523C7418207}">
      <dgm:prSet/>
      <dgm:spPr/>
      <dgm:t>
        <a:bodyPr/>
        <a:lstStyle/>
        <a:p>
          <a:endParaRPr lang="en-US"/>
        </a:p>
      </dgm:t>
    </dgm:pt>
    <dgm:pt modelId="{64FC479F-1479-4A62-9624-F1B536DBA88C}" type="sibTrans" cxnId="{58A4A695-0827-40E9-A52A-B523C7418207}">
      <dgm:prSet/>
      <dgm:spPr/>
      <dgm:t>
        <a:bodyPr/>
        <a:lstStyle/>
        <a:p>
          <a:endParaRPr lang="en-US"/>
        </a:p>
      </dgm:t>
    </dgm:pt>
    <dgm:pt modelId="{2A573DD1-F269-4EDF-A162-0458395E88C2}">
      <dgm:prSet/>
      <dgm:spPr/>
      <dgm:t>
        <a:bodyPr/>
        <a:lstStyle/>
        <a:p>
          <a:pPr rtl="0"/>
          <a:r>
            <a:rPr lang="en-US"/>
            <a:t>Created to complete one-time projects within a limited time</a:t>
          </a:r>
          <a:endParaRPr lang="en-US" dirty="0"/>
        </a:p>
      </dgm:t>
    </dgm:pt>
    <dgm:pt modelId="{5A3AE702-D52E-45A5-A407-A87BE47A01F1}" type="parTrans" cxnId="{C44AFC1C-D750-47FC-9E65-511B93E7D7F9}">
      <dgm:prSet/>
      <dgm:spPr/>
      <dgm:t>
        <a:bodyPr/>
        <a:lstStyle/>
        <a:p>
          <a:endParaRPr lang="en-US"/>
        </a:p>
      </dgm:t>
    </dgm:pt>
    <dgm:pt modelId="{57C45121-8D19-4402-BEAD-EDDEB7FE876B}" type="sibTrans" cxnId="{C44AFC1C-D750-47FC-9E65-511B93E7D7F9}">
      <dgm:prSet/>
      <dgm:spPr/>
      <dgm:t>
        <a:bodyPr/>
        <a:lstStyle/>
        <a:p>
          <a:endParaRPr lang="en-US"/>
        </a:p>
      </dgm:t>
    </dgm:pt>
    <dgm:pt modelId="{2F6003A4-16AC-4BB0-9703-EDC34993829A}">
      <dgm:prSet/>
      <dgm:spPr/>
      <dgm:t>
        <a:bodyPr/>
        <a:lstStyle/>
        <a:p>
          <a:pPr rtl="0"/>
          <a:r>
            <a:rPr lang="en-US"/>
            <a:t>Use telecommunication and information technology to accomplish an organizational task  </a:t>
          </a:r>
          <a:endParaRPr lang="en-US" dirty="0"/>
        </a:p>
      </dgm:t>
    </dgm:pt>
    <dgm:pt modelId="{E9AC45DB-4404-43B9-9562-EDFE6C139CD9}" type="parTrans" cxnId="{CF6B2AC3-269E-4094-84F5-D9E1BAFA82A6}">
      <dgm:prSet/>
      <dgm:spPr/>
      <dgm:t>
        <a:bodyPr/>
        <a:lstStyle/>
        <a:p>
          <a:endParaRPr lang="en-US"/>
        </a:p>
      </dgm:t>
    </dgm:pt>
    <dgm:pt modelId="{5866441C-5DE6-4006-B060-BF05E4F87039}" type="sibTrans" cxnId="{CF6B2AC3-269E-4094-84F5-D9E1BAFA82A6}">
      <dgm:prSet/>
      <dgm:spPr/>
      <dgm:t>
        <a:bodyPr/>
        <a:lstStyle/>
        <a:p>
          <a:endParaRPr lang="en-US"/>
        </a:p>
      </dgm:t>
    </dgm:pt>
    <dgm:pt modelId="{97B32C4B-B97E-4D0C-B67D-DB40413039B1}">
      <dgm:prSet/>
      <dgm:spPr/>
      <dgm:t>
        <a:bodyPr/>
        <a:lstStyle/>
        <a:p>
          <a:pPr rtl="0"/>
          <a:r>
            <a:rPr lang="en-US" dirty="0"/>
            <a:t>Able to bring multiple perspectives to solve problems</a:t>
          </a:r>
        </a:p>
      </dgm:t>
    </dgm:pt>
    <dgm:pt modelId="{502E550E-1F26-46E8-939D-6D84BD1573A8}" type="parTrans" cxnId="{E6A784B4-16A0-4BE6-892D-B7BB56122498}">
      <dgm:prSet/>
      <dgm:spPr/>
      <dgm:t>
        <a:bodyPr/>
        <a:lstStyle/>
        <a:p>
          <a:endParaRPr lang="en-US"/>
        </a:p>
      </dgm:t>
    </dgm:pt>
    <dgm:pt modelId="{EF168B9B-CF55-4517-8D0C-AF148B8EE559}" type="sibTrans" cxnId="{E6A784B4-16A0-4BE6-892D-B7BB56122498}">
      <dgm:prSet/>
      <dgm:spPr/>
      <dgm:t>
        <a:bodyPr/>
        <a:lstStyle/>
        <a:p>
          <a:endParaRPr lang="en-US"/>
        </a:p>
      </dgm:t>
    </dgm:pt>
    <dgm:pt modelId="{60197CB7-F921-4B3F-A6EE-305C930639B3}" type="pres">
      <dgm:prSet presAssocID="{15D73214-4D41-4965-9A87-4CF0A65C80F5}" presName="linear" presStyleCnt="0">
        <dgm:presLayoutVars>
          <dgm:dir/>
          <dgm:animLvl val="lvl"/>
          <dgm:resizeHandles val="exact"/>
        </dgm:presLayoutVars>
      </dgm:prSet>
      <dgm:spPr/>
      <dgm:t>
        <a:bodyPr/>
        <a:lstStyle/>
        <a:p>
          <a:endParaRPr lang="en-US"/>
        </a:p>
      </dgm:t>
    </dgm:pt>
    <dgm:pt modelId="{76C7CD80-A723-4C06-B28F-430E47F27F67}" type="pres">
      <dgm:prSet presAssocID="{53F152E4-697E-4FDC-A434-B98BA6BF8546}" presName="parentLin" presStyleCnt="0"/>
      <dgm:spPr/>
    </dgm:pt>
    <dgm:pt modelId="{BB2A3F81-429F-4E27-837D-A7F4C007EF98}" type="pres">
      <dgm:prSet presAssocID="{53F152E4-697E-4FDC-A434-B98BA6BF8546}" presName="parentLeftMargin" presStyleLbl="node1" presStyleIdx="0" presStyleCnt="3"/>
      <dgm:spPr/>
      <dgm:t>
        <a:bodyPr/>
        <a:lstStyle/>
        <a:p>
          <a:endParaRPr lang="en-US"/>
        </a:p>
      </dgm:t>
    </dgm:pt>
    <dgm:pt modelId="{DCD36D1E-479B-418F-9FA0-F67B535CA86B}" type="pres">
      <dgm:prSet presAssocID="{53F152E4-697E-4FDC-A434-B98BA6BF8546}" presName="parentText" presStyleLbl="node1" presStyleIdx="0" presStyleCnt="3">
        <dgm:presLayoutVars>
          <dgm:chMax val="0"/>
          <dgm:bulletEnabled val="1"/>
        </dgm:presLayoutVars>
      </dgm:prSet>
      <dgm:spPr/>
      <dgm:t>
        <a:bodyPr/>
        <a:lstStyle/>
        <a:p>
          <a:endParaRPr lang="en-US"/>
        </a:p>
      </dgm:t>
    </dgm:pt>
    <dgm:pt modelId="{6144263D-6512-42FB-837F-2FBB750FC8E1}" type="pres">
      <dgm:prSet presAssocID="{53F152E4-697E-4FDC-A434-B98BA6BF8546}" presName="negativeSpace" presStyleCnt="0"/>
      <dgm:spPr/>
    </dgm:pt>
    <dgm:pt modelId="{B9D6C27B-C041-4311-8C38-81E34FEEB59B}" type="pres">
      <dgm:prSet presAssocID="{53F152E4-697E-4FDC-A434-B98BA6BF8546}" presName="childText" presStyleLbl="conFgAcc1" presStyleIdx="0" presStyleCnt="3">
        <dgm:presLayoutVars>
          <dgm:bulletEnabled val="1"/>
        </dgm:presLayoutVars>
      </dgm:prSet>
      <dgm:spPr/>
      <dgm:t>
        <a:bodyPr/>
        <a:lstStyle/>
        <a:p>
          <a:endParaRPr lang="en-US"/>
        </a:p>
      </dgm:t>
    </dgm:pt>
    <dgm:pt modelId="{F6F9F99E-91E8-4066-BE68-32DFE6BC3792}" type="pres">
      <dgm:prSet presAssocID="{E99020C6-5A05-4E7E-8CED-3ECEC18ACCEF}" presName="spaceBetweenRectangles" presStyleCnt="0"/>
      <dgm:spPr/>
    </dgm:pt>
    <dgm:pt modelId="{4117616F-1F52-40A9-A003-A5B89BB42064}" type="pres">
      <dgm:prSet presAssocID="{62914F3C-CDBD-440E-9E4D-7A168356F32F}" presName="parentLin" presStyleCnt="0"/>
      <dgm:spPr/>
    </dgm:pt>
    <dgm:pt modelId="{81FD47CF-5E06-4005-82EB-A87405CD41AF}" type="pres">
      <dgm:prSet presAssocID="{62914F3C-CDBD-440E-9E4D-7A168356F32F}" presName="parentLeftMargin" presStyleLbl="node1" presStyleIdx="0" presStyleCnt="3"/>
      <dgm:spPr/>
      <dgm:t>
        <a:bodyPr/>
        <a:lstStyle/>
        <a:p>
          <a:endParaRPr lang="en-US"/>
        </a:p>
      </dgm:t>
    </dgm:pt>
    <dgm:pt modelId="{A434E2E8-BBD9-4BE3-8EC5-2D1D2B5EFF39}" type="pres">
      <dgm:prSet presAssocID="{62914F3C-CDBD-440E-9E4D-7A168356F32F}" presName="parentText" presStyleLbl="node1" presStyleIdx="1" presStyleCnt="3">
        <dgm:presLayoutVars>
          <dgm:chMax val="0"/>
          <dgm:bulletEnabled val="1"/>
        </dgm:presLayoutVars>
      </dgm:prSet>
      <dgm:spPr/>
      <dgm:t>
        <a:bodyPr/>
        <a:lstStyle/>
        <a:p>
          <a:endParaRPr lang="en-US"/>
        </a:p>
      </dgm:t>
    </dgm:pt>
    <dgm:pt modelId="{1F0E6B13-07A5-4331-B609-B26C4EBCABC6}" type="pres">
      <dgm:prSet presAssocID="{62914F3C-CDBD-440E-9E4D-7A168356F32F}" presName="negativeSpace" presStyleCnt="0"/>
      <dgm:spPr/>
    </dgm:pt>
    <dgm:pt modelId="{2954E314-317A-4A3F-BCB9-BB572AAA5876}" type="pres">
      <dgm:prSet presAssocID="{62914F3C-CDBD-440E-9E4D-7A168356F32F}" presName="childText" presStyleLbl="conFgAcc1" presStyleIdx="1" presStyleCnt="3">
        <dgm:presLayoutVars>
          <dgm:bulletEnabled val="1"/>
        </dgm:presLayoutVars>
      </dgm:prSet>
      <dgm:spPr/>
      <dgm:t>
        <a:bodyPr/>
        <a:lstStyle/>
        <a:p>
          <a:endParaRPr lang="en-US"/>
        </a:p>
      </dgm:t>
    </dgm:pt>
    <dgm:pt modelId="{2B1C81FE-003D-4EE8-97C3-734F88FDEFAC}" type="pres">
      <dgm:prSet presAssocID="{A615F060-0C4B-4D31-A5DC-04F4047DAA40}" presName="spaceBetweenRectangles" presStyleCnt="0"/>
      <dgm:spPr/>
    </dgm:pt>
    <dgm:pt modelId="{3AD855EB-C986-484F-843C-AE02003BBF4A}" type="pres">
      <dgm:prSet presAssocID="{7D2D5AA3-E00A-48A2-9187-C29CD1D5D63B}" presName="parentLin" presStyleCnt="0"/>
      <dgm:spPr/>
    </dgm:pt>
    <dgm:pt modelId="{FC9B0785-6F04-4B80-BD2F-412A79EB2408}" type="pres">
      <dgm:prSet presAssocID="{7D2D5AA3-E00A-48A2-9187-C29CD1D5D63B}" presName="parentLeftMargin" presStyleLbl="node1" presStyleIdx="1" presStyleCnt="3"/>
      <dgm:spPr/>
      <dgm:t>
        <a:bodyPr/>
        <a:lstStyle/>
        <a:p>
          <a:endParaRPr lang="en-US"/>
        </a:p>
      </dgm:t>
    </dgm:pt>
    <dgm:pt modelId="{44C1FC7F-059D-4EFF-A4C4-A3E89270454B}" type="pres">
      <dgm:prSet presAssocID="{7D2D5AA3-E00A-48A2-9187-C29CD1D5D63B}" presName="parentText" presStyleLbl="node1" presStyleIdx="2" presStyleCnt="3">
        <dgm:presLayoutVars>
          <dgm:chMax val="0"/>
          <dgm:bulletEnabled val="1"/>
        </dgm:presLayoutVars>
      </dgm:prSet>
      <dgm:spPr/>
      <dgm:t>
        <a:bodyPr/>
        <a:lstStyle/>
        <a:p>
          <a:endParaRPr lang="en-US"/>
        </a:p>
      </dgm:t>
    </dgm:pt>
    <dgm:pt modelId="{4A5CCDA1-F1E1-4EDC-BCA6-866AE0F0583C}" type="pres">
      <dgm:prSet presAssocID="{7D2D5AA3-E00A-48A2-9187-C29CD1D5D63B}" presName="negativeSpace" presStyleCnt="0"/>
      <dgm:spPr/>
    </dgm:pt>
    <dgm:pt modelId="{51DCCD38-16CB-469D-9D81-5CE79E4D1509}" type="pres">
      <dgm:prSet presAssocID="{7D2D5AA3-E00A-48A2-9187-C29CD1D5D63B}" presName="childText" presStyleLbl="conFgAcc1" presStyleIdx="2" presStyleCnt="3">
        <dgm:presLayoutVars>
          <dgm:bulletEnabled val="1"/>
        </dgm:presLayoutVars>
      </dgm:prSet>
      <dgm:spPr/>
      <dgm:t>
        <a:bodyPr/>
        <a:lstStyle/>
        <a:p>
          <a:endParaRPr lang="en-US"/>
        </a:p>
      </dgm:t>
    </dgm:pt>
  </dgm:ptLst>
  <dgm:cxnLst>
    <dgm:cxn modelId="{CF6B2AC3-269E-4094-84F5-D9E1BAFA82A6}" srcId="{A6B0C5BC-2258-4F85-A714-F75746D5ABEC}" destId="{2F6003A4-16AC-4BB0-9703-EDC34993829A}" srcOrd="0" destOrd="0" parTransId="{E9AC45DB-4404-43B9-9562-EDFE6C139CD9}" sibTransId="{5866441C-5DE6-4006-B060-BF05E4F87039}"/>
    <dgm:cxn modelId="{79851303-5A68-437C-AB70-C6338947913C}" srcId="{15D73214-4D41-4965-9A87-4CF0A65C80F5}" destId="{7D2D5AA3-E00A-48A2-9187-C29CD1D5D63B}" srcOrd="2" destOrd="0" parTransId="{D7E86061-2A67-46EF-A44E-8C64F7C40FA6}" sibTransId="{5D8229A3-8095-4A64-B7C1-ED15FC2543B7}"/>
    <dgm:cxn modelId="{6DC5E075-71AE-4E6E-B906-53DD474A10A6}" type="presOf" srcId="{A6B0C5BC-2258-4F85-A714-F75746D5ABEC}" destId="{2954E314-317A-4A3F-BCB9-BB572AAA5876}" srcOrd="0" destOrd="0" presId="urn:microsoft.com/office/officeart/2005/8/layout/list1"/>
    <dgm:cxn modelId="{C44AFC1C-D750-47FC-9E65-511B93E7D7F9}" srcId="{7D2D5AA3-E00A-48A2-9187-C29CD1D5D63B}" destId="{2A573DD1-F269-4EDF-A162-0458395E88C2}" srcOrd="0" destOrd="0" parTransId="{5A3AE702-D52E-45A5-A407-A87BE47A01F1}" sibTransId="{57C45121-8D19-4402-BEAD-EDDEB7FE876B}"/>
    <dgm:cxn modelId="{00E84A63-887B-4844-A1CC-3D1D321E338F}" type="presOf" srcId="{15D73214-4D41-4965-9A87-4CF0A65C80F5}" destId="{60197CB7-F921-4B3F-A6EE-305C930639B3}" srcOrd="0" destOrd="0" presId="urn:microsoft.com/office/officeart/2005/8/layout/list1"/>
    <dgm:cxn modelId="{FF805758-3F57-4F0F-B390-D0509AA0E1C1}" srcId="{15D73214-4D41-4965-9A87-4CF0A65C80F5}" destId="{53F152E4-697E-4FDC-A434-B98BA6BF8546}" srcOrd="0" destOrd="0" parTransId="{D01186ED-B4AD-47BE-9771-67970841FE86}" sibTransId="{E99020C6-5A05-4E7E-8CED-3ECEC18ACCEF}"/>
    <dgm:cxn modelId="{3AE80D8E-E82E-47AA-BD4F-70E629584F2E}" type="presOf" srcId="{3DC46D99-4C1E-4C26-850D-74397EAC2836}" destId="{B9D6C27B-C041-4311-8C38-81E34FEEB59B}" srcOrd="0" destOrd="0" presId="urn:microsoft.com/office/officeart/2005/8/layout/list1"/>
    <dgm:cxn modelId="{17C3F888-A109-4C46-A672-DA5BF90CC222}" type="presOf" srcId="{7D2D5AA3-E00A-48A2-9187-C29CD1D5D63B}" destId="{44C1FC7F-059D-4EFF-A4C4-A3E89270454B}" srcOrd="1" destOrd="0" presId="urn:microsoft.com/office/officeart/2005/8/layout/list1"/>
    <dgm:cxn modelId="{2A61935D-04A9-408C-883D-4095FAB84565}" type="presOf" srcId="{2F6003A4-16AC-4BB0-9703-EDC34993829A}" destId="{2954E314-317A-4A3F-BCB9-BB572AAA5876}" srcOrd="0" destOrd="1" presId="urn:microsoft.com/office/officeart/2005/8/layout/list1"/>
    <dgm:cxn modelId="{2BF19E40-8229-4088-8593-18C64BEC5481}" type="presOf" srcId="{2A573DD1-F269-4EDF-A162-0458395E88C2}" destId="{51DCCD38-16CB-469D-9D81-5CE79E4D1509}" srcOrd="0" destOrd="0" presId="urn:microsoft.com/office/officeart/2005/8/layout/list1"/>
    <dgm:cxn modelId="{B87EA6D0-DB1C-4857-B892-5FFED3788AF8}" type="presOf" srcId="{97B32C4B-B97E-4D0C-B67D-DB40413039B1}" destId="{B9D6C27B-C041-4311-8C38-81E34FEEB59B}" srcOrd="0" destOrd="1" presId="urn:microsoft.com/office/officeart/2005/8/layout/list1"/>
    <dgm:cxn modelId="{956DF0E7-3A93-4B72-9AE6-09FA4226ED12}" type="presOf" srcId="{7D2D5AA3-E00A-48A2-9187-C29CD1D5D63B}" destId="{FC9B0785-6F04-4B80-BD2F-412A79EB2408}" srcOrd="0" destOrd="0" presId="urn:microsoft.com/office/officeart/2005/8/layout/list1"/>
    <dgm:cxn modelId="{58A4A695-0827-40E9-A52A-B523C7418207}" srcId="{62914F3C-CDBD-440E-9E4D-7A168356F32F}" destId="{A6B0C5BC-2258-4F85-A714-F75746D5ABEC}" srcOrd="0" destOrd="0" parTransId="{2B6B0B12-F6F4-4F1E-B155-82F89512C945}" sibTransId="{64FC479F-1479-4A62-9624-F1B536DBA88C}"/>
    <dgm:cxn modelId="{74B3235F-A244-4157-ABC2-3737F7B17B5C}" type="presOf" srcId="{53F152E4-697E-4FDC-A434-B98BA6BF8546}" destId="{DCD36D1E-479B-418F-9FA0-F67B535CA86B}" srcOrd="1" destOrd="0" presId="urn:microsoft.com/office/officeart/2005/8/layout/list1"/>
    <dgm:cxn modelId="{B6D013DA-F2C8-479E-B32A-04C9206805DC}" type="presOf" srcId="{62914F3C-CDBD-440E-9E4D-7A168356F32F}" destId="{A434E2E8-BBD9-4BE3-8EC5-2D1D2B5EFF39}" srcOrd="1" destOrd="0" presId="urn:microsoft.com/office/officeart/2005/8/layout/list1"/>
    <dgm:cxn modelId="{88348BF1-D7F7-412F-A1BE-B666933C93C4}" type="presOf" srcId="{62914F3C-CDBD-440E-9E4D-7A168356F32F}" destId="{81FD47CF-5E06-4005-82EB-A87405CD41AF}" srcOrd="0" destOrd="0" presId="urn:microsoft.com/office/officeart/2005/8/layout/list1"/>
    <dgm:cxn modelId="{82428D37-A581-4A5E-B77D-30FC08CB6FC1}" srcId="{53F152E4-697E-4FDC-A434-B98BA6BF8546}" destId="{3DC46D99-4C1E-4C26-850D-74397EAC2836}" srcOrd="0" destOrd="0" parTransId="{F966B3DE-1A94-4D00-A859-2EB34731B0EA}" sibTransId="{DD7806AD-9503-42F7-94CE-C6FC148990E0}"/>
    <dgm:cxn modelId="{1A1E2772-BF88-4C3D-8B33-ABB6A4670244}" srcId="{15D73214-4D41-4965-9A87-4CF0A65C80F5}" destId="{62914F3C-CDBD-440E-9E4D-7A168356F32F}" srcOrd="1" destOrd="0" parTransId="{C0967F43-7642-4024-AB30-9492B96A217E}" sibTransId="{A615F060-0C4B-4D31-A5DC-04F4047DAA40}"/>
    <dgm:cxn modelId="{E6A784B4-16A0-4BE6-892D-B7BB56122498}" srcId="{53F152E4-697E-4FDC-A434-B98BA6BF8546}" destId="{97B32C4B-B97E-4D0C-B67D-DB40413039B1}" srcOrd="1" destOrd="0" parTransId="{502E550E-1F26-46E8-939D-6D84BD1573A8}" sibTransId="{EF168B9B-CF55-4517-8D0C-AF148B8EE559}"/>
    <dgm:cxn modelId="{CA726E7D-AD11-429C-9C21-697C834AC5BE}" type="presOf" srcId="{53F152E4-697E-4FDC-A434-B98BA6BF8546}" destId="{BB2A3F81-429F-4E27-837D-A7F4C007EF98}" srcOrd="0" destOrd="0" presId="urn:microsoft.com/office/officeart/2005/8/layout/list1"/>
    <dgm:cxn modelId="{499AB267-3E0D-4107-A9F0-3BADF06932F6}" type="presParOf" srcId="{60197CB7-F921-4B3F-A6EE-305C930639B3}" destId="{76C7CD80-A723-4C06-B28F-430E47F27F67}" srcOrd="0" destOrd="0" presId="urn:microsoft.com/office/officeart/2005/8/layout/list1"/>
    <dgm:cxn modelId="{8B9FA9FD-25D6-4AD9-AD16-A7A6B068C182}" type="presParOf" srcId="{76C7CD80-A723-4C06-B28F-430E47F27F67}" destId="{BB2A3F81-429F-4E27-837D-A7F4C007EF98}" srcOrd="0" destOrd="0" presId="urn:microsoft.com/office/officeart/2005/8/layout/list1"/>
    <dgm:cxn modelId="{4AA4099F-4825-46EA-A574-4F8716A075AC}" type="presParOf" srcId="{76C7CD80-A723-4C06-B28F-430E47F27F67}" destId="{DCD36D1E-479B-418F-9FA0-F67B535CA86B}" srcOrd="1" destOrd="0" presId="urn:microsoft.com/office/officeart/2005/8/layout/list1"/>
    <dgm:cxn modelId="{3CD9352D-DFF2-4B0D-BE7A-9493668EDB37}" type="presParOf" srcId="{60197CB7-F921-4B3F-A6EE-305C930639B3}" destId="{6144263D-6512-42FB-837F-2FBB750FC8E1}" srcOrd="1" destOrd="0" presId="urn:microsoft.com/office/officeart/2005/8/layout/list1"/>
    <dgm:cxn modelId="{008656A2-F865-4858-9BCD-1D5C00C200E5}" type="presParOf" srcId="{60197CB7-F921-4B3F-A6EE-305C930639B3}" destId="{B9D6C27B-C041-4311-8C38-81E34FEEB59B}" srcOrd="2" destOrd="0" presId="urn:microsoft.com/office/officeart/2005/8/layout/list1"/>
    <dgm:cxn modelId="{D70DDCB4-56F6-4FEA-B517-DC0CCF788F9C}" type="presParOf" srcId="{60197CB7-F921-4B3F-A6EE-305C930639B3}" destId="{F6F9F99E-91E8-4066-BE68-32DFE6BC3792}" srcOrd="3" destOrd="0" presId="urn:microsoft.com/office/officeart/2005/8/layout/list1"/>
    <dgm:cxn modelId="{B59AAA3E-B504-434D-9DA1-4AB41E73159C}" type="presParOf" srcId="{60197CB7-F921-4B3F-A6EE-305C930639B3}" destId="{4117616F-1F52-40A9-A003-A5B89BB42064}" srcOrd="4" destOrd="0" presId="urn:microsoft.com/office/officeart/2005/8/layout/list1"/>
    <dgm:cxn modelId="{1845D6D9-7292-4FAC-BCD2-A4E7E781BF0E}" type="presParOf" srcId="{4117616F-1F52-40A9-A003-A5B89BB42064}" destId="{81FD47CF-5E06-4005-82EB-A87405CD41AF}" srcOrd="0" destOrd="0" presId="urn:microsoft.com/office/officeart/2005/8/layout/list1"/>
    <dgm:cxn modelId="{F21DCC63-89D6-4F2C-8C78-F5D5571E676B}" type="presParOf" srcId="{4117616F-1F52-40A9-A003-A5B89BB42064}" destId="{A434E2E8-BBD9-4BE3-8EC5-2D1D2B5EFF39}" srcOrd="1" destOrd="0" presId="urn:microsoft.com/office/officeart/2005/8/layout/list1"/>
    <dgm:cxn modelId="{D649DA89-2AB1-409A-B625-B469870AAD4F}" type="presParOf" srcId="{60197CB7-F921-4B3F-A6EE-305C930639B3}" destId="{1F0E6B13-07A5-4331-B609-B26C4EBCABC6}" srcOrd="5" destOrd="0" presId="urn:microsoft.com/office/officeart/2005/8/layout/list1"/>
    <dgm:cxn modelId="{530F3DC0-C5E6-4588-AF9A-159756F1AD6B}" type="presParOf" srcId="{60197CB7-F921-4B3F-A6EE-305C930639B3}" destId="{2954E314-317A-4A3F-BCB9-BB572AAA5876}" srcOrd="6" destOrd="0" presId="urn:microsoft.com/office/officeart/2005/8/layout/list1"/>
    <dgm:cxn modelId="{0477AF82-6CE9-48D1-921E-41960CAD50CD}" type="presParOf" srcId="{60197CB7-F921-4B3F-A6EE-305C930639B3}" destId="{2B1C81FE-003D-4EE8-97C3-734F88FDEFAC}" srcOrd="7" destOrd="0" presId="urn:microsoft.com/office/officeart/2005/8/layout/list1"/>
    <dgm:cxn modelId="{9FD185D7-E99C-4CD5-82E1-61A2D3B67A9E}" type="presParOf" srcId="{60197CB7-F921-4B3F-A6EE-305C930639B3}" destId="{3AD855EB-C986-484F-843C-AE02003BBF4A}" srcOrd="8" destOrd="0" presId="urn:microsoft.com/office/officeart/2005/8/layout/list1"/>
    <dgm:cxn modelId="{2DDB680A-B4D7-4E04-B331-102121A79A60}" type="presParOf" srcId="{3AD855EB-C986-484F-843C-AE02003BBF4A}" destId="{FC9B0785-6F04-4B80-BD2F-412A79EB2408}" srcOrd="0" destOrd="0" presId="urn:microsoft.com/office/officeart/2005/8/layout/list1"/>
    <dgm:cxn modelId="{7D989A8D-6C94-4A76-ABEF-920746D8352A}" type="presParOf" srcId="{3AD855EB-C986-484F-843C-AE02003BBF4A}" destId="{44C1FC7F-059D-4EFF-A4C4-A3E89270454B}" srcOrd="1" destOrd="0" presId="urn:microsoft.com/office/officeart/2005/8/layout/list1"/>
    <dgm:cxn modelId="{8DC0D998-4317-4F24-AAF5-4BBD350641A1}" type="presParOf" srcId="{60197CB7-F921-4B3F-A6EE-305C930639B3}" destId="{4A5CCDA1-F1E1-4EDC-BCA6-866AE0F0583C}" srcOrd="9" destOrd="0" presId="urn:microsoft.com/office/officeart/2005/8/layout/list1"/>
    <dgm:cxn modelId="{224294E6-7288-4209-88F3-B23F8A7A8445}" type="presParOf" srcId="{60197CB7-F921-4B3F-A6EE-305C930639B3}" destId="{51DCCD38-16CB-469D-9D81-5CE79E4D1509}"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77E2F21-4A7A-4CC9-91B1-02163C95480A}" type="doc">
      <dgm:prSet loTypeId="urn:microsoft.com/office/officeart/2008/layout/VerticalAccentList" loCatId="list" qsTypeId="urn:microsoft.com/office/officeart/2005/8/quickstyle/simple1" qsCatId="simple" csTypeId="urn:microsoft.com/office/officeart/2005/8/colors/colorful3" csCatId="colorful" phldr="1"/>
      <dgm:spPr/>
      <dgm:t>
        <a:bodyPr/>
        <a:lstStyle/>
        <a:p>
          <a:endParaRPr lang="en-US"/>
        </a:p>
      </dgm:t>
    </dgm:pt>
    <dgm:pt modelId="{ED19D3F0-110D-4F32-B71A-3947D63D21E9}">
      <dgm:prSet phldrT="[Text]"/>
      <dgm:spPr/>
      <dgm:t>
        <a:bodyPr/>
        <a:lstStyle/>
        <a:p>
          <a:r>
            <a:rPr lang="en-US" dirty="0"/>
            <a:t>Setting Team Goals and Priorities</a:t>
          </a:r>
        </a:p>
      </dgm:t>
    </dgm:pt>
    <dgm:pt modelId="{0DDCA82F-F1E4-407C-9C01-413A0C0739CB}" type="parTrans" cxnId="{2C9E3E37-D0AB-467C-9BD3-A73DA129555C}">
      <dgm:prSet/>
      <dgm:spPr/>
      <dgm:t>
        <a:bodyPr/>
        <a:lstStyle/>
        <a:p>
          <a:endParaRPr lang="en-US"/>
        </a:p>
      </dgm:t>
    </dgm:pt>
    <dgm:pt modelId="{26794A57-5485-4D4D-850C-853A3A5E39D9}" type="sibTrans" cxnId="{2C9E3E37-D0AB-467C-9BD3-A73DA129555C}">
      <dgm:prSet/>
      <dgm:spPr/>
      <dgm:t>
        <a:bodyPr/>
        <a:lstStyle/>
        <a:p>
          <a:endParaRPr lang="en-US"/>
        </a:p>
      </dgm:t>
    </dgm:pt>
    <dgm:pt modelId="{D3A2C2B7-3F68-419F-9526-5BDE74CCB986}">
      <dgm:prSet phldrT="[Text]"/>
      <dgm:spPr/>
      <dgm:t>
        <a:bodyPr/>
        <a:lstStyle/>
        <a:p>
          <a:r>
            <a:rPr lang="en-GB" dirty="0"/>
            <a:t>Selecting people for teamwork</a:t>
          </a:r>
          <a:endParaRPr lang="en-US" dirty="0"/>
        </a:p>
      </dgm:t>
    </dgm:pt>
    <dgm:pt modelId="{22156B9D-CF29-4511-B447-1242FCC887C1}" type="parTrans" cxnId="{22F6874B-CC5B-42BD-9F28-E8677028C603}">
      <dgm:prSet/>
      <dgm:spPr/>
      <dgm:t>
        <a:bodyPr/>
        <a:lstStyle/>
        <a:p>
          <a:endParaRPr lang="en-US"/>
        </a:p>
      </dgm:t>
    </dgm:pt>
    <dgm:pt modelId="{C99E15D2-83B2-425F-AFB2-8BED02B77F31}" type="sibTrans" cxnId="{22F6874B-CC5B-42BD-9F28-E8677028C603}">
      <dgm:prSet/>
      <dgm:spPr/>
      <dgm:t>
        <a:bodyPr/>
        <a:lstStyle/>
        <a:p>
          <a:endParaRPr lang="en-US"/>
        </a:p>
      </dgm:t>
    </dgm:pt>
    <dgm:pt modelId="{234ABE5A-88F2-44E9-970B-AF9E5AA429AC}">
      <dgm:prSet phldrT="[Text]"/>
      <dgm:spPr/>
      <dgm:t>
        <a:bodyPr/>
        <a:lstStyle/>
        <a:p>
          <a:r>
            <a:rPr lang="en-GB" dirty="0"/>
            <a:t>Team training</a:t>
          </a:r>
          <a:endParaRPr lang="en-US" dirty="0"/>
        </a:p>
      </dgm:t>
    </dgm:pt>
    <dgm:pt modelId="{F276FA1C-F24A-4F32-AB55-F30827888FCB}" type="parTrans" cxnId="{6A6B5B89-570E-4CE9-B228-8EC7F6E482F9}">
      <dgm:prSet/>
      <dgm:spPr/>
      <dgm:t>
        <a:bodyPr/>
        <a:lstStyle/>
        <a:p>
          <a:endParaRPr lang="en-US"/>
        </a:p>
      </dgm:t>
    </dgm:pt>
    <dgm:pt modelId="{CB72A591-2E89-4848-A3F2-6EE5FC01D741}" type="sibTrans" cxnId="{6A6B5B89-570E-4CE9-B228-8EC7F6E482F9}">
      <dgm:prSet/>
      <dgm:spPr/>
      <dgm:t>
        <a:bodyPr/>
        <a:lstStyle/>
        <a:p>
          <a:endParaRPr lang="en-US"/>
        </a:p>
      </dgm:t>
    </dgm:pt>
    <dgm:pt modelId="{A0FB3B25-B161-422B-B247-19524E4C5E5C}">
      <dgm:prSet phldrT="[Text]"/>
      <dgm:spPr/>
      <dgm:t>
        <a:bodyPr/>
        <a:lstStyle/>
        <a:p>
          <a:r>
            <a:rPr lang="en-GB" dirty="0"/>
            <a:t>Recognition and compensation </a:t>
          </a:r>
          <a:endParaRPr lang="en-US" dirty="0"/>
        </a:p>
      </dgm:t>
    </dgm:pt>
    <dgm:pt modelId="{5793E155-814A-44F9-A9B3-695AF573FF86}" type="parTrans" cxnId="{0073161E-D40F-43C9-967E-568A7C357299}">
      <dgm:prSet/>
      <dgm:spPr/>
      <dgm:t>
        <a:bodyPr/>
        <a:lstStyle/>
        <a:p>
          <a:endParaRPr lang="en-US"/>
        </a:p>
      </dgm:t>
    </dgm:pt>
    <dgm:pt modelId="{8D96AACE-82A4-4AEE-B5A5-0CD9A65661EA}" type="sibTrans" cxnId="{0073161E-D40F-43C9-967E-568A7C357299}">
      <dgm:prSet/>
      <dgm:spPr/>
      <dgm:t>
        <a:bodyPr/>
        <a:lstStyle/>
        <a:p>
          <a:endParaRPr lang="en-US"/>
        </a:p>
      </dgm:t>
    </dgm:pt>
    <dgm:pt modelId="{AF20A8F0-8C18-41DB-B3E1-5B2FBB1E672D}" type="pres">
      <dgm:prSet presAssocID="{B77E2F21-4A7A-4CC9-91B1-02163C95480A}" presName="Name0" presStyleCnt="0">
        <dgm:presLayoutVars>
          <dgm:chMax/>
          <dgm:chPref/>
          <dgm:dir/>
        </dgm:presLayoutVars>
      </dgm:prSet>
      <dgm:spPr/>
      <dgm:t>
        <a:bodyPr/>
        <a:lstStyle/>
        <a:p>
          <a:endParaRPr lang="en-US"/>
        </a:p>
      </dgm:t>
    </dgm:pt>
    <dgm:pt modelId="{CE0DE428-5381-4088-BC13-27539CC5538D}" type="pres">
      <dgm:prSet presAssocID="{ED19D3F0-110D-4F32-B71A-3947D63D21E9}" presName="parenttextcomposite" presStyleCnt="0"/>
      <dgm:spPr/>
    </dgm:pt>
    <dgm:pt modelId="{61A49EBC-AA33-49EC-9E91-16A2A79633C0}" type="pres">
      <dgm:prSet presAssocID="{ED19D3F0-110D-4F32-B71A-3947D63D21E9}" presName="parenttext" presStyleLbl="revTx" presStyleIdx="0" presStyleCnt="4">
        <dgm:presLayoutVars>
          <dgm:chMax/>
          <dgm:chPref val="2"/>
          <dgm:bulletEnabled val="1"/>
        </dgm:presLayoutVars>
      </dgm:prSet>
      <dgm:spPr/>
      <dgm:t>
        <a:bodyPr/>
        <a:lstStyle/>
        <a:p>
          <a:endParaRPr lang="en-US"/>
        </a:p>
      </dgm:t>
    </dgm:pt>
    <dgm:pt modelId="{29BF676F-C2A2-43DA-BA1A-A9FC5753345C}" type="pres">
      <dgm:prSet presAssocID="{ED19D3F0-110D-4F32-B71A-3947D63D21E9}" presName="parallelogramComposite" presStyleCnt="0"/>
      <dgm:spPr/>
    </dgm:pt>
    <dgm:pt modelId="{176777A0-8B60-4FD0-8926-ED4BE4032226}" type="pres">
      <dgm:prSet presAssocID="{ED19D3F0-110D-4F32-B71A-3947D63D21E9}" presName="parallelogram1" presStyleLbl="alignNode1" presStyleIdx="0" presStyleCnt="28"/>
      <dgm:spPr/>
    </dgm:pt>
    <dgm:pt modelId="{932237D5-7E14-42DF-B30D-BBD7EBCD5732}" type="pres">
      <dgm:prSet presAssocID="{ED19D3F0-110D-4F32-B71A-3947D63D21E9}" presName="parallelogram2" presStyleLbl="alignNode1" presStyleIdx="1" presStyleCnt="28"/>
      <dgm:spPr/>
    </dgm:pt>
    <dgm:pt modelId="{AC4A4738-94AA-4941-8DF0-7A55FC5BAB58}" type="pres">
      <dgm:prSet presAssocID="{ED19D3F0-110D-4F32-B71A-3947D63D21E9}" presName="parallelogram3" presStyleLbl="alignNode1" presStyleIdx="2" presStyleCnt="28"/>
      <dgm:spPr/>
    </dgm:pt>
    <dgm:pt modelId="{DC62AED2-90FC-4391-B8A0-23F4FB260EF9}" type="pres">
      <dgm:prSet presAssocID="{ED19D3F0-110D-4F32-B71A-3947D63D21E9}" presName="parallelogram4" presStyleLbl="alignNode1" presStyleIdx="3" presStyleCnt="28"/>
      <dgm:spPr/>
    </dgm:pt>
    <dgm:pt modelId="{B8BFB92D-4757-4F01-AD9B-767FA4EFA892}" type="pres">
      <dgm:prSet presAssocID="{ED19D3F0-110D-4F32-B71A-3947D63D21E9}" presName="parallelogram5" presStyleLbl="alignNode1" presStyleIdx="4" presStyleCnt="28"/>
      <dgm:spPr/>
    </dgm:pt>
    <dgm:pt modelId="{61D29CEE-0B03-4696-937E-6E964FF6C973}" type="pres">
      <dgm:prSet presAssocID="{ED19D3F0-110D-4F32-B71A-3947D63D21E9}" presName="parallelogram6" presStyleLbl="alignNode1" presStyleIdx="5" presStyleCnt="28"/>
      <dgm:spPr/>
    </dgm:pt>
    <dgm:pt modelId="{6823FED9-5591-422C-A828-D39FC898FC44}" type="pres">
      <dgm:prSet presAssocID="{ED19D3F0-110D-4F32-B71A-3947D63D21E9}" presName="parallelogram7" presStyleLbl="alignNode1" presStyleIdx="6" presStyleCnt="28"/>
      <dgm:spPr/>
    </dgm:pt>
    <dgm:pt modelId="{61683938-AF1B-4FA9-9474-FE2C7BA90C90}" type="pres">
      <dgm:prSet presAssocID="{26794A57-5485-4D4D-850C-853A3A5E39D9}" presName="sibTrans" presStyleCnt="0"/>
      <dgm:spPr/>
    </dgm:pt>
    <dgm:pt modelId="{CF096E58-92EB-4025-BDA0-36086FC193E4}" type="pres">
      <dgm:prSet presAssocID="{D3A2C2B7-3F68-419F-9526-5BDE74CCB986}" presName="parenttextcomposite" presStyleCnt="0"/>
      <dgm:spPr/>
    </dgm:pt>
    <dgm:pt modelId="{D05A9224-A73F-46D8-A34A-16881C82198C}" type="pres">
      <dgm:prSet presAssocID="{D3A2C2B7-3F68-419F-9526-5BDE74CCB986}" presName="parenttext" presStyleLbl="revTx" presStyleIdx="1" presStyleCnt="4">
        <dgm:presLayoutVars>
          <dgm:chMax/>
          <dgm:chPref val="2"/>
          <dgm:bulletEnabled val="1"/>
        </dgm:presLayoutVars>
      </dgm:prSet>
      <dgm:spPr/>
      <dgm:t>
        <a:bodyPr/>
        <a:lstStyle/>
        <a:p>
          <a:endParaRPr lang="en-US"/>
        </a:p>
      </dgm:t>
    </dgm:pt>
    <dgm:pt modelId="{2EDDC274-BF1F-4261-B43D-5B4C9C7E2F77}" type="pres">
      <dgm:prSet presAssocID="{D3A2C2B7-3F68-419F-9526-5BDE74CCB986}" presName="parallelogramComposite" presStyleCnt="0"/>
      <dgm:spPr/>
    </dgm:pt>
    <dgm:pt modelId="{5360947B-0B13-48B3-8873-57B4F517CB31}" type="pres">
      <dgm:prSet presAssocID="{D3A2C2B7-3F68-419F-9526-5BDE74CCB986}" presName="parallelogram1" presStyleLbl="alignNode1" presStyleIdx="7" presStyleCnt="28"/>
      <dgm:spPr/>
    </dgm:pt>
    <dgm:pt modelId="{28E266DE-5ABB-41DD-B60A-C0E283E97701}" type="pres">
      <dgm:prSet presAssocID="{D3A2C2B7-3F68-419F-9526-5BDE74CCB986}" presName="parallelogram2" presStyleLbl="alignNode1" presStyleIdx="8" presStyleCnt="28"/>
      <dgm:spPr/>
    </dgm:pt>
    <dgm:pt modelId="{DBE9D316-5B5F-4B41-87F3-B380F2AD0ED0}" type="pres">
      <dgm:prSet presAssocID="{D3A2C2B7-3F68-419F-9526-5BDE74CCB986}" presName="parallelogram3" presStyleLbl="alignNode1" presStyleIdx="9" presStyleCnt="28"/>
      <dgm:spPr/>
    </dgm:pt>
    <dgm:pt modelId="{E3F3EEF3-6A5F-4F29-A5A4-0360965407AA}" type="pres">
      <dgm:prSet presAssocID="{D3A2C2B7-3F68-419F-9526-5BDE74CCB986}" presName="parallelogram4" presStyleLbl="alignNode1" presStyleIdx="10" presStyleCnt="28"/>
      <dgm:spPr/>
    </dgm:pt>
    <dgm:pt modelId="{A608AED9-2379-4EB7-9EED-1F0D60687781}" type="pres">
      <dgm:prSet presAssocID="{D3A2C2B7-3F68-419F-9526-5BDE74CCB986}" presName="parallelogram5" presStyleLbl="alignNode1" presStyleIdx="11" presStyleCnt="28"/>
      <dgm:spPr/>
    </dgm:pt>
    <dgm:pt modelId="{B0BE53CE-28E9-463C-9423-6D3330514CEC}" type="pres">
      <dgm:prSet presAssocID="{D3A2C2B7-3F68-419F-9526-5BDE74CCB986}" presName="parallelogram6" presStyleLbl="alignNode1" presStyleIdx="12" presStyleCnt="28"/>
      <dgm:spPr/>
    </dgm:pt>
    <dgm:pt modelId="{9F4D0510-AACD-477A-A398-7CC3CCE7CE95}" type="pres">
      <dgm:prSet presAssocID="{D3A2C2B7-3F68-419F-9526-5BDE74CCB986}" presName="parallelogram7" presStyleLbl="alignNode1" presStyleIdx="13" presStyleCnt="28"/>
      <dgm:spPr/>
    </dgm:pt>
    <dgm:pt modelId="{951D7A1C-4562-4B8C-900C-FCF5D1C97CB8}" type="pres">
      <dgm:prSet presAssocID="{C99E15D2-83B2-425F-AFB2-8BED02B77F31}" presName="sibTrans" presStyleCnt="0"/>
      <dgm:spPr/>
    </dgm:pt>
    <dgm:pt modelId="{A38B43C7-05B4-44DC-BD28-77FFA5FC5151}" type="pres">
      <dgm:prSet presAssocID="{234ABE5A-88F2-44E9-970B-AF9E5AA429AC}" presName="parenttextcomposite" presStyleCnt="0"/>
      <dgm:spPr/>
    </dgm:pt>
    <dgm:pt modelId="{C1909B21-09EA-44A8-B0CE-8C377C29C522}" type="pres">
      <dgm:prSet presAssocID="{234ABE5A-88F2-44E9-970B-AF9E5AA429AC}" presName="parenttext" presStyleLbl="revTx" presStyleIdx="2" presStyleCnt="4">
        <dgm:presLayoutVars>
          <dgm:chMax/>
          <dgm:chPref val="2"/>
          <dgm:bulletEnabled val="1"/>
        </dgm:presLayoutVars>
      </dgm:prSet>
      <dgm:spPr/>
      <dgm:t>
        <a:bodyPr/>
        <a:lstStyle/>
        <a:p>
          <a:endParaRPr lang="en-US"/>
        </a:p>
      </dgm:t>
    </dgm:pt>
    <dgm:pt modelId="{197FB608-90F5-48CA-9211-BE3F39938F43}" type="pres">
      <dgm:prSet presAssocID="{234ABE5A-88F2-44E9-970B-AF9E5AA429AC}" presName="parallelogramComposite" presStyleCnt="0"/>
      <dgm:spPr/>
    </dgm:pt>
    <dgm:pt modelId="{326DB86E-7D58-46E7-8A31-7472C9D0A9C9}" type="pres">
      <dgm:prSet presAssocID="{234ABE5A-88F2-44E9-970B-AF9E5AA429AC}" presName="parallelogram1" presStyleLbl="alignNode1" presStyleIdx="14" presStyleCnt="28"/>
      <dgm:spPr/>
    </dgm:pt>
    <dgm:pt modelId="{BE98E916-8EFF-425A-8654-2EB11A24458A}" type="pres">
      <dgm:prSet presAssocID="{234ABE5A-88F2-44E9-970B-AF9E5AA429AC}" presName="parallelogram2" presStyleLbl="alignNode1" presStyleIdx="15" presStyleCnt="28"/>
      <dgm:spPr/>
    </dgm:pt>
    <dgm:pt modelId="{9E980A77-0DD5-4BB2-B24C-2EF110945F30}" type="pres">
      <dgm:prSet presAssocID="{234ABE5A-88F2-44E9-970B-AF9E5AA429AC}" presName="parallelogram3" presStyleLbl="alignNode1" presStyleIdx="16" presStyleCnt="28"/>
      <dgm:spPr/>
    </dgm:pt>
    <dgm:pt modelId="{EA010EBA-C518-4E62-AB62-77D280D34C98}" type="pres">
      <dgm:prSet presAssocID="{234ABE5A-88F2-44E9-970B-AF9E5AA429AC}" presName="parallelogram4" presStyleLbl="alignNode1" presStyleIdx="17" presStyleCnt="28"/>
      <dgm:spPr/>
    </dgm:pt>
    <dgm:pt modelId="{B390BB0B-837D-49AD-A088-2C0456C8C3F0}" type="pres">
      <dgm:prSet presAssocID="{234ABE5A-88F2-44E9-970B-AF9E5AA429AC}" presName="parallelogram5" presStyleLbl="alignNode1" presStyleIdx="18" presStyleCnt="28"/>
      <dgm:spPr/>
    </dgm:pt>
    <dgm:pt modelId="{30AEAC95-9FD7-43D4-ABDD-9F76DB3C366E}" type="pres">
      <dgm:prSet presAssocID="{234ABE5A-88F2-44E9-970B-AF9E5AA429AC}" presName="parallelogram6" presStyleLbl="alignNode1" presStyleIdx="19" presStyleCnt="28"/>
      <dgm:spPr/>
    </dgm:pt>
    <dgm:pt modelId="{3D593951-BFBC-4FB4-8E11-6F33FC5D322E}" type="pres">
      <dgm:prSet presAssocID="{234ABE5A-88F2-44E9-970B-AF9E5AA429AC}" presName="parallelogram7" presStyleLbl="alignNode1" presStyleIdx="20" presStyleCnt="28"/>
      <dgm:spPr/>
    </dgm:pt>
    <dgm:pt modelId="{FF3DB7C9-3575-419A-B7E5-D44F8ADE0F30}" type="pres">
      <dgm:prSet presAssocID="{CB72A591-2E89-4848-A3F2-6EE5FC01D741}" presName="sibTrans" presStyleCnt="0"/>
      <dgm:spPr/>
    </dgm:pt>
    <dgm:pt modelId="{061B3B7E-0D41-4888-A936-E5BA69B69FFC}" type="pres">
      <dgm:prSet presAssocID="{A0FB3B25-B161-422B-B247-19524E4C5E5C}" presName="parenttextcomposite" presStyleCnt="0"/>
      <dgm:spPr/>
    </dgm:pt>
    <dgm:pt modelId="{E72901CF-F886-4C9A-9D2C-93F57B1B4CB4}" type="pres">
      <dgm:prSet presAssocID="{A0FB3B25-B161-422B-B247-19524E4C5E5C}" presName="parenttext" presStyleLbl="revTx" presStyleIdx="3" presStyleCnt="4">
        <dgm:presLayoutVars>
          <dgm:chMax/>
          <dgm:chPref val="2"/>
          <dgm:bulletEnabled val="1"/>
        </dgm:presLayoutVars>
      </dgm:prSet>
      <dgm:spPr/>
      <dgm:t>
        <a:bodyPr/>
        <a:lstStyle/>
        <a:p>
          <a:endParaRPr lang="en-US"/>
        </a:p>
      </dgm:t>
    </dgm:pt>
    <dgm:pt modelId="{4FFDD08A-808C-48FC-AB80-8E58F059B4C4}" type="pres">
      <dgm:prSet presAssocID="{A0FB3B25-B161-422B-B247-19524E4C5E5C}" presName="parallelogramComposite" presStyleCnt="0"/>
      <dgm:spPr/>
    </dgm:pt>
    <dgm:pt modelId="{CD138E6E-A143-4BE0-8198-37D2D9F806CB}" type="pres">
      <dgm:prSet presAssocID="{A0FB3B25-B161-422B-B247-19524E4C5E5C}" presName="parallelogram1" presStyleLbl="alignNode1" presStyleIdx="21" presStyleCnt="28"/>
      <dgm:spPr/>
    </dgm:pt>
    <dgm:pt modelId="{38FE2DD9-9282-4ED2-87B1-95AC63165DA4}" type="pres">
      <dgm:prSet presAssocID="{A0FB3B25-B161-422B-B247-19524E4C5E5C}" presName="parallelogram2" presStyleLbl="alignNode1" presStyleIdx="22" presStyleCnt="28"/>
      <dgm:spPr/>
    </dgm:pt>
    <dgm:pt modelId="{07C77EC1-3E79-4393-A9E8-A98E5FFDBB51}" type="pres">
      <dgm:prSet presAssocID="{A0FB3B25-B161-422B-B247-19524E4C5E5C}" presName="parallelogram3" presStyleLbl="alignNode1" presStyleIdx="23" presStyleCnt="28"/>
      <dgm:spPr/>
    </dgm:pt>
    <dgm:pt modelId="{EBF3E5CD-444C-46A5-A7D9-C5F9438DD32E}" type="pres">
      <dgm:prSet presAssocID="{A0FB3B25-B161-422B-B247-19524E4C5E5C}" presName="parallelogram4" presStyleLbl="alignNode1" presStyleIdx="24" presStyleCnt="28"/>
      <dgm:spPr/>
    </dgm:pt>
    <dgm:pt modelId="{3778CC5D-C88D-4CFA-A79C-95660357E4A0}" type="pres">
      <dgm:prSet presAssocID="{A0FB3B25-B161-422B-B247-19524E4C5E5C}" presName="parallelogram5" presStyleLbl="alignNode1" presStyleIdx="25" presStyleCnt="28"/>
      <dgm:spPr/>
    </dgm:pt>
    <dgm:pt modelId="{8D350444-2E11-4803-A255-7181FD0358C5}" type="pres">
      <dgm:prSet presAssocID="{A0FB3B25-B161-422B-B247-19524E4C5E5C}" presName="parallelogram6" presStyleLbl="alignNode1" presStyleIdx="26" presStyleCnt="28"/>
      <dgm:spPr/>
    </dgm:pt>
    <dgm:pt modelId="{41B9FD92-3A63-40F6-9CA6-E299245FE09F}" type="pres">
      <dgm:prSet presAssocID="{A0FB3B25-B161-422B-B247-19524E4C5E5C}" presName="parallelogram7" presStyleLbl="alignNode1" presStyleIdx="27" presStyleCnt="28"/>
      <dgm:spPr/>
    </dgm:pt>
  </dgm:ptLst>
  <dgm:cxnLst>
    <dgm:cxn modelId="{0073161E-D40F-43C9-967E-568A7C357299}" srcId="{B77E2F21-4A7A-4CC9-91B1-02163C95480A}" destId="{A0FB3B25-B161-422B-B247-19524E4C5E5C}" srcOrd="3" destOrd="0" parTransId="{5793E155-814A-44F9-A9B3-695AF573FF86}" sibTransId="{8D96AACE-82A4-4AEE-B5A5-0CD9A65661EA}"/>
    <dgm:cxn modelId="{22F6874B-CC5B-42BD-9F28-E8677028C603}" srcId="{B77E2F21-4A7A-4CC9-91B1-02163C95480A}" destId="{D3A2C2B7-3F68-419F-9526-5BDE74CCB986}" srcOrd="1" destOrd="0" parTransId="{22156B9D-CF29-4511-B447-1242FCC887C1}" sibTransId="{C99E15D2-83B2-425F-AFB2-8BED02B77F31}"/>
    <dgm:cxn modelId="{AA327329-4089-445E-A184-981743388CCA}" type="presOf" srcId="{A0FB3B25-B161-422B-B247-19524E4C5E5C}" destId="{E72901CF-F886-4C9A-9D2C-93F57B1B4CB4}" srcOrd="0" destOrd="0" presId="urn:microsoft.com/office/officeart/2008/layout/VerticalAccentList"/>
    <dgm:cxn modelId="{33098438-47FE-4E3B-96CA-AC812B818A7A}" type="presOf" srcId="{D3A2C2B7-3F68-419F-9526-5BDE74CCB986}" destId="{D05A9224-A73F-46D8-A34A-16881C82198C}" srcOrd="0" destOrd="0" presId="urn:microsoft.com/office/officeart/2008/layout/VerticalAccentList"/>
    <dgm:cxn modelId="{1B733025-9BDC-4949-9FE8-78F38DCD8A61}" type="presOf" srcId="{234ABE5A-88F2-44E9-970B-AF9E5AA429AC}" destId="{C1909B21-09EA-44A8-B0CE-8C377C29C522}" srcOrd="0" destOrd="0" presId="urn:microsoft.com/office/officeart/2008/layout/VerticalAccentList"/>
    <dgm:cxn modelId="{6A6B5B89-570E-4CE9-B228-8EC7F6E482F9}" srcId="{B77E2F21-4A7A-4CC9-91B1-02163C95480A}" destId="{234ABE5A-88F2-44E9-970B-AF9E5AA429AC}" srcOrd="2" destOrd="0" parTransId="{F276FA1C-F24A-4F32-AB55-F30827888FCB}" sibTransId="{CB72A591-2E89-4848-A3F2-6EE5FC01D741}"/>
    <dgm:cxn modelId="{04052716-C07C-41A1-8CAD-5EEF379DA7F1}" type="presOf" srcId="{B77E2F21-4A7A-4CC9-91B1-02163C95480A}" destId="{AF20A8F0-8C18-41DB-B3E1-5B2FBB1E672D}" srcOrd="0" destOrd="0" presId="urn:microsoft.com/office/officeart/2008/layout/VerticalAccentList"/>
    <dgm:cxn modelId="{2C9E3E37-D0AB-467C-9BD3-A73DA129555C}" srcId="{B77E2F21-4A7A-4CC9-91B1-02163C95480A}" destId="{ED19D3F0-110D-4F32-B71A-3947D63D21E9}" srcOrd="0" destOrd="0" parTransId="{0DDCA82F-F1E4-407C-9C01-413A0C0739CB}" sibTransId="{26794A57-5485-4D4D-850C-853A3A5E39D9}"/>
    <dgm:cxn modelId="{965B5D11-7E01-42E4-B2BE-8118C5B8FF62}" type="presOf" srcId="{ED19D3F0-110D-4F32-B71A-3947D63D21E9}" destId="{61A49EBC-AA33-49EC-9E91-16A2A79633C0}" srcOrd="0" destOrd="0" presId="urn:microsoft.com/office/officeart/2008/layout/VerticalAccentList"/>
    <dgm:cxn modelId="{7F269FAA-5636-4B4F-AC66-F5E17BC00953}" type="presParOf" srcId="{AF20A8F0-8C18-41DB-B3E1-5B2FBB1E672D}" destId="{CE0DE428-5381-4088-BC13-27539CC5538D}" srcOrd="0" destOrd="0" presId="urn:microsoft.com/office/officeart/2008/layout/VerticalAccentList"/>
    <dgm:cxn modelId="{23EF8E2C-CA5F-4A3D-98DB-8737506BC197}" type="presParOf" srcId="{CE0DE428-5381-4088-BC13-27539CC5538D}" destId="{61A49EBC-AA33-49EC-9E91-16A2A79633C0}" srcOrd="0" destOrd="0" presId="urn:microsoft.com/office/officeart/2008/layout/VerticalAccentList"/>
    <dgm:cxn modelId="{DF306191-DDDA-4B24-9EEC-64FBA9574EF9}" type="presParOf" srcId="{AF20A8F0-8C18-41DB-B3E1-5B2FBB1E672D}" destId="{29BF676F-C2A2-43DA-BA1A-A9FC5753345C}" srcOrd="1" destOrd="0" presId="urn:microsoft.com/office/officeart/2008/layout/VerticalAccentList"/>
    <dgm:cxn modelId="{A60AB7D7-689E-408E-BBB3-31FD9DA3241C}" type="presParOf" srcId="{29BF676F-C2A2-43DA-BA1A-A9FC5753345C}" destId="{176777A0-8B60-4FD0-8926-ED4BE4032226}" srcOrd="0" destOrd="0" presId="urn:microsoft.com/office/officeart/2008/layout/VerticalAccentList"/>
    <dgm:cxn modelId="{634CCD02-03B0-49D4-9155-D97F83D1C75A}" type="presParOf" srcId="{29BF676F-C2A2-43DA-BA1A-A9FC5753345C}" destId="{932237D5-7E14-42DF-B30D-BBD7EBCD5732}" srcOrd="1" destOrd="0" presId="urn:microsoft.com/office/officeart/2008/layout/VerticalAccentList"/>
    <dgm:cxn modelId="{A5A9AD56-25C6-4F2A-BFEC-DE9E82D83A52}" type="presParOf" srcId="{29BF676F-C2A2-43DA-BA1A-A9FC5753345C}" destId="{AC4A4738-94AA-4941-8DF0-7A55FC5BAB58}" srcOrd="2" destOrd="0" presId="urn:microsoft.com/office/officeart/2008/layout/VerticalAccentList"/>
    <dgm:cxn modelId="{88A2CE34-3BC8-4EC6-B3AA-F3150DCA4122}" type="presParOf" srcId="{29BF676F-C2A2-43DA-BA1A-A9FC5753345C}" destId="{DC62AED2-90FC-4391-B8A0-23F4FB260EF9}" srcOrd="3" destOrd="0" presId="urn:microsoft.com/office/officeart/2008/layout/VerticalAccentList"/>
    <dgm:cxn modelId="{96BEE839-B406-42E7-9D36-234AE5F000A0}" type="presParOf" srcId="{29BF676F-C2A2-43DA-BA1A-A9FC5753345C}" destId="{B8BFB92D-4757-4F01-AD9B-767FA4EFA892}" srcOrd="4" destOrd="0" presId="urn:microsoft.com/office/officeart/2008/layout/VerticalAccentList"/>
    <dgm:cxn modelId="{FB3EA483-3870-4771-93D7-D5A314A4CE24}" type="presParOf" srcId="{29BF676F-C2A2-43DA-BA1A-A9FC5753345C}" destId="{61D29CEE-0B03-4696-937E-6E964FF6C973}" srcOrd="5" destOrd="0" presId="urn:microsoft.com/office/officeart/2008/layout/VerticalAccentList"/>
    <dgm:cxn modelId="{9FEE3FDF-2EC6-41B9-8244-5870B073D318}" type="presParOf" srcId="{29BF676F-C2A2-43DA-BA1A-A9FC5753345C}" destId="{6823FED9-5591-422C-A828-D39FC898FC44}" srcOrd="6" destOrd="0" presId="urn:microsoft.com/office/officeart/2008/layout/VerticalAccentList"/>
    <dgm:cxn modelId="{5039A08A-02E1-4835-AEC1-5918A02FFD51}" type="presParOf" srcId="{AF20A8F0-8C18-41DB-B3E1-5B2FBB1E672D}" destId="{61683938-AF1B-4FA9-9474-FE2C7BA90C90}" srcOrd="2" destOrd="0" presId="urn:microsoft.com/office/officeart/2008/layout/VerticalAccentList"/>
    <dgm:cxn modelId="{9E9F1E0D-A8A5-48FD-9348-920E68CBF716}" type="presParOf" srcId="{AF20A8F0-8C18-41DB-B3E1-5B2FBB1E672D}" destId="{CF096E58-92EB-4025-BDA0-36086FC193E4}" srcOrd="3" destOrd="0" presId="urn:microsoft.com/office/officeart/2008/layout/VerticalAccentList"/>
    <dgm:cxn modelId="{B3145595-AFC5-488E-81DF-D127E5BC38B7}" type="presParOf" srcId="{CF096E58-92EB-4025-BDA0-36086FC193E4}" destId="{D05A9224-A73F-46D8-A34A-16881C82198C}" srcOrd="0" destOrd="0" presId="urn:microsoft.com/office/officeart/2008/layout/VerticalAccentList"/>
    <dgm:cxn modelId="{B51E0273-7C1B-4745-85CF-3A869F142627}" type="presParOf" srcId="{AF20A8F0-8C18-41DB-B3E1-5B2FBB1E672D}" destId="{2EDDC274-BF1F-4261-B43D-5B4C9C7E2F77}" srcOrd="4" destOrd="0" presId="urn:microsoft.com/office/officeart/2008/layout/VerticalAccentList"/>
    <dgm:cxn modelId="{00502F90-9686-40B0-A64A-229609EACEA5}" type="presParOf" srcId="{2EDDC274-BF1F-4261-B43D-5B4C9C7E2F77}" destId="{5360947B-0B13-48B3-8873-57B4F517CB31}" srcOrd="0" destOrd="0" presId="urn:microsoft.com/office/officeart/2008/layout/VerticalAccentList"/>
    <dgm:cxn modelId="{4497945C-0F9E-4311-AFCF-20F5F96D4A51}" type="presParOf" srcId="{2EDDC274-BF1F-4261-B43D-5B4C9C7E2F77}" destId="{28E266DE-5ABB-41DD-B60A-C0E283E97701}" srcOrd="1" destOrd="0" presId="urn:microsoft.com/office/officeart/2008/layout/VerticalAccentList"/>
    <dgm:cxn modelId="{8D7F37C0-7C32-4E1C-B65B-392AA4856FBA}" type="presParOf" srcId="{2EDDC274-BF1F-4261-B43D-5B4C9C7E2F77}" destId="{DBE9D316-5B5F-4B41-87F3-B380F2AD0ED0}" srcOrd="2" destOrd="0" presId="urn:microsoft.com/office/officeart/2008/layout/VerticalAccentList"/>
    <dgm:cxn modelId="{39932365-2D06-4D70-846D-73CA19A7FBDD}" type="presParOf" srcId="{2EDDC274-BF1F-4261-B43D-5B4C9C7E2F77}" destId="{E3F3EEF3-6A5F-4F29-A5A4-0360965407AA}" srcOrd="3" destOrd="0" presId="urn:microsoft.com/office/officeart/2008/layout/VerticalAccentList"/>
    <dgm:cxn modelId="{AA902E16-4BE9-432A-9585-925C2C193494}" type="presParOf" srcId="{2EDDC274-BF1F-4261-B43D-5B4C9C7E2F77}" destId="{A608AED9-2379-4EB7-9EED-1F0D60687781}" srcOrd="4" destOrd="0" presId="urn:microsoft.com/office/officeart/2008/layout/VerticalAccentList"/>
    <dgm:cxn modelId="{1E20A1FB-F19D-4A2C-BB3A-F48356B6B1A7}" type="presParOf" srcId="{2EDDC274-BF1F-4261-B43D-5B4C9C7E2F77}" destId="{B0BE53CE-28E9-463C-9423-6D3330514CEC}" srcOrd="5" destOrd="0" presId="urn:microsoft.com/office/officeart/2008/layout/VerticalAccentList"/>
    <dgm:cxn modelId="{8B9947B0-2494-4B6E-ABC9-CEEF021DBCEA}" type="presParOf" srcId="{2EDDC274-BF1F-4261-B43D-5B4C9C7E2F77}" destId="{9F4D0510-AACD-477A-A398-7CC3CCE7CE95}" srcOrd="6" destOrd="0" presId="urn:microsoft.com/office/officeart/2008/layout/VerticalAccentList"/>
    <dgm:cxn modelId="{7D82BEC2-B9F9-4051-B0DC-31439AB89F72}" type="presParOf" srcId="{AF20A8F0-8C18-41DB-B3E1-5B2FBB1E672D}" destId="{951D7A1C-4562-4B8C-900C-FCF5D1C97CB8}" srcOrd="5" destOrd="0" presId="urn:microsoft.com/office/officeart/2008/layout/VerticalAccentList"/>
    <dgm:cxn modelId="{9EEA1B64-996A-4EA6-B620-B52DC63A6381}" type="presParOf" srcId="{AF20A8F0-8C18-41DB-B3E1-5B2FBB1E672D}" destId="{A38B43C7-05B4-44DC-BD28-77FFA5FC5151}" srcOrd="6" destOrd="0" presId="urn:microsoft.com/office/officeart/2008/layout/VerticalAccentList"/>
    <dgm:cxn modelId="{0365C43D-FFCD-43F8-82D1-70A96AAFAB6A}" type="presParOf" srcId="{A38B43C7-05B4-44DC-BD28-77FFA5FC5151}" destId="{C1909B21-09EA-44A8-B0CE-8C377C29C522}" srcOrd="0" destOrd="0" presId="urn:microsoft.com/office/officeart/2008/layout/VerticalAccentList"/>
    <dgm:cxn modelId="{88283364-1E78-4247-BE81-7830B5B4F985}" type="presParOf" srcId="{AF20A8F0-8C18-41DB-B3E1-5B2FBB1E672D}" destId="{197FB608-90F5-48CA-9211-BE3F39938F43}" srcOrd="7" destOrd="0" presId="urn:microsoft.com/office/officeart/2008/layout/VerticalAccentList"/>
    <dgm:cxn modelId="{511E7D5A-46EE-48ED-8749-174D45CAAAB6}" type="presParOf" srcId="{197FB608-90F5-48CA-9211-BE3F39938F43}" destId="{326DB86E-7D58-46E7-8A31-7472C9D0A9C9}" srcOrd="0" destOrd="0" presId="urn:microsoft.com/office/officeart/2008/layout/VerticalAccentList"/>
    <dgm:cxn modelId="{95A00629-84F3-4E76-BB30-54D401A3EA41}" type="presParOf" srcId="{197FB608-90F5-48CA-9211-BE3F39938F43}" destId="{BE98E916-8EFF-425A-8654-2EB11A24458A}" srcOrd="1" destOrd="0" presId="urn:microsoft.com/office/officeart/2008/layout/VerticalAccentList"/>
    <dgm:cxn modelId="{68701A20-9ABA-41DA-933B-5B3C60A75074}" type="presParOf" srcId="{197FB608-90F5-48CA-9211-BE3F39938F43}" destId="{9E980A77-0DD5-4BB2-B24C-2EF110945F30}" srcOrd="2" destOrd="0" presId="urn:microsoft.com/office/officeart/2008/layout/VerticalAccentList"/>
    <dgm:cxn modelId="{CFFFBC3F-0A02-4BB5-86D4-D7FCDD60B686}" type="presParOf" srcId="{197FB608-90F5-48CA-9211-BE3F39938F43}" destId="{EA010EBA-C518-4E62-AB62-77D280D34C98}" srcOrd="3" destOrd="0" presId="urn:microsoft.com/office/officeart/2008/layout/VerticalAccentList"/>
    <dgm:cxn modelId="{6D1ED2F2-9DB4-4DBA-8131-9A0747158A73}" type="presParOf" srcId="{197FB608-90F5-48CA-9211-BE3F39938F43}" destId="{B390BB0B-837D-49AD-A088-2C0456C8C3F0}" srcOrd="4" destOrd="0" presId="urn:microsoft.com/office/officeart/2008/layout/VerticalAccentList"/>
    <dgm:cxn modelId="{CA90E3C3-838F-4CE9-894F-0F052865DAAE}" type="presParOf" srcId="{197FB608-90F5-48CA-9211-BE3F39938F43}" destId="{30AEAC95-9FD7-43D4-ABDD-9F76DB3C366E}" srcOrd="5" destOrd="0" presId="urn:microsoft.com/office/officeart/2008/layout/VerticalAccentList"/>
    <dgm:cxn modelId="{32099368-37B0-4C40-83DF-55A7B91DB710}" type="presParOf" srcId="{197FB608-90F5-48CA-9211-BE3F39938F43}" destId="{3D593951-BFBC-4FB4-8E11-6F33FC5D322E}" srcOrd="6" destOrd="0" presId="urn:microsoft.com/office/officeart/2008/layout/VerticalAccentList"/>
    <dgm:cxn modelId="{DC5DEE99-BB76-4E98-818D-23D3BB2DE942}" type="presParOf" srcId="{AF20A8F0-8C18-41DB-B3E1-5B2FBB1E672D}" destId="{FF3DB7C9-3575-419A-B7E5-D44F8ADE0F30}" srcOrd="8" destOrd="0" presId="urn:microsoft.com/office/officeart/2008/layout/VerticalAccentList"/>
    <dgm:cxn modelId="{F96B4B8E-722F-4A69-85A6-4A0C7399320B}" type="presParOf" srcId="{AF20A8F0-8C18-41DB-B3E1-5B2FBB1E672D}" destId="{061B3B7E-0D41-4888-A936-E5BA69B69FFC}" srcOrd="9" destOrd="0" presId="urn:microsoft.com/office/officeart/2008/layout/VerticalAccentList"/>
    <dgm:cxn modelId="{B00F57E8-C42F-4E29-B615-34E2524E6714}" type="presParOf" srcId="{061B3B7E-0D41-4888-A936-E5BA69B69FFC}" destId="{E72901CF-F886-4C9A-9D2C-93F57B1B4CB4}" srcOrd="0" destOrd="0" presId="urn:microsoft.com/office/officeart/2008/layout/VerticalAccentList"/>
    <dgm:cxn modelId="{01DFA2EA-434E-409F-A22F-D4B17C25D05C}" type="presParOf" srcId="{AF20A8F0-8C18-41DB-B3E1-5B2FBB1E672D}" destId="{4FFDD08A-808C-48FC-AB80-8E58F059B4C4}" srcOrd="10" destOrd="0" presId="urn:microsoft.com/office/officeart/2008/layout/VerticalAccentList"/>
    <dgm:cxn modelId="{047D1AD4-BD43-4B89-9E5D-3039ABCA8F1A}" type="presParOf" srcId="{4FFDD08A-808C-48FC-AB80-8E58F059B4C4}" destId="{CD138E6E-A143-4BE0-8198-37D2D9F806CB}" srcOrd="0" destOrd="0" presId="urn:microsoft.com/office/officeart/2008/layout/VerticalAccentList"/>
    <dgm:cxn modelId="{AFD1B941-7E40-462A-A247-7077AE54F5EB}" type="presParOf" srcId="{4FFDD08A-808C-48FC-AB80-8E58F059B4C4}" destId="{38FE2DD9-9282-4ED2-87B1-95AC63165DA4}" srcOrd="1" destOrd="0" presId="urn:microsoft.com/office/officeart/2008/layout/VerticalAccentList"/>
    <dgm:cxn modelId="{14165794-DCE3-4FBB-9B37-B5FF2AA19C49}" type="presParOf" srcId="{4FFDD08A-808C-48FC-AB80-8E58F059B4C4}" destId="{07C77EC1-3E79-4393-A9E8-A98E5FFDBB51}" srcOrd="2" destOrd="0" presId="urn:microsoft.com/office/officeart/2008/layout/VerticalAccentList"/>
    <dgm:cxn modelId="{EE64D029-F2BA-4422-B0FC-4DFFBD3CC745}" type="presParOf" srcId="{4FFDD08A-808C-48FC-AB80-8E58F059B4C4}" destId="{EBF3E5CD-444C-46A5-A7D9-C5F9438DD32E}" srcOrd="3" destOrd="0" presId="urn:microsoft.com/office/officeart/2008/layout/VerticalAccentList"/>
    <dgm:cxn modelId="{9CEA9F27-B3E0-4D79-8CB4-D14325DE8BD2}" type="presParOf" srcId="{4FFDD08A-808C-48FC-AB80-8E58F059B4C4}" destId="{3778CC5D-C88D-4CFA-A79C-95660357E4A0}" srcOrd="4" destOrd="0" presId="urn:microsoft.com/office/officeart/2008/layout/VerticalAccentList"/>
    <dgm:cxn modelId="{B5BF428B-4702-453B-AB31-E1454BA75D2B}" type="presParOf" srcId="{4FFDD08A-808C-48FC-AB80-8E58F059B4C4}" destId="{8D350444-2E11-4803-A255-7181FD0358C5}" srcOrd="5" destOrd="0" presId="urn:microsoft.com/office/officeart/2008/layout/VerticalAccentList"/>
    <dgm:cxn modelId="{749E83D8-607F-48FB-90A1-CE33735CFFF8}" type="presParOf" srcId="{4FFDD08A-808C-48FC-AB80-8E58F059B4C4}" destId="{41B9FD92-3A63-40F6-9CA6-E299245FE09F}" srcOrd="6" destOrd="0" presId="urn:microsoft.com/office/officeart/2008/layout/VerticalAccent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ECF591-0FBE-420F-B795-750AD48A167A}">
      <dsp:nvSpPr>
        <dsp:cNvPr id="0" name=""/>
        <dsp:cNvSpPr/>
      </dsp:nvSpPr>
      <dsp:spPr>
        <a:xfrm>
          <a:off x="0" y="171142"/>
          <a:ext cx="7983940" cy="529200"/>
        </a:xfrm>
        <a:prstGeom prst="rect">
          <a:avLst/>
        </a:prstGeom>
        <a:solidFill>
          <a:schemeClr val="lt2">
            <a:alpha val="90000"/>
            <a:hueOff val="0"/>
            <a:satOff val="0"/>
            <a:lumOff val="0"/>
            <a:alphaOff val="0"/>
          </a:schemeClr>
        </a:solidFill>
        <a:ln w="9525" cap="flat" cmpd="sng" algn="ctr">
          <a:solidFill>
            <a:schemeClr val="dk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19642" tIns="145796" rIns="619642" bIns="120904" numCol="1" spcCol="1270" anchor="t" anchorCtr="0">
          <a:noAutofit/>
        </a:bodyPr>
        <a:lstStyle/>
        <a:p>
          <a:pPr marL="171450" lvl="1" indent="-171450" algn="l" defTabSz="755650" rtl="0">
            <a:lnSpc>
              <a:spcPct val="90000"/>
            </a:lnSpc>
            <a:spcBef>
              <a:spcPct val="0"/>
            </a:spcBef>
            <a:spcAft>
              <a:spcPct val="15000"/>
            </a:spcAft>
            <a:buChar char="••"/>
          </a:pPr>
          <a:r>
            <a:rPr lang="en-US" sz="1700" kern="1200"/>
            <a:t>Composed of people working together to achieve a shared goal</a:t>
          </a:r>
          <a:endParaRPr lang="en-US" sz="1700" kern="1200" dirty="0"/>
        </a:p>
      </dsp:txBody>
      <dsp:txXfrm>
        <a:off x="0" y="171142"/>
        <a:ext cx="7983940" cy="529200"/>
      </dsp:txXfrm>
    </dsp:sp>
    <dsp:sp modelId="{C4974455-8F3F-464A-94FA-5622D8F1177C}">
      <dsp:nvSpPr>
        <dsp:cNvPr id="0" name=""/>
        <dsp:cNvSpPr/>
      </dsp:nvSpPr>
      <dsp:spPr>
        <a:xfrm>
          <a:off x="399197" y="67822"/>
          <a:ext cx="5588758" cy="206640"/>
        </a:xfrm>
        <a:prstGeom prst="roundRect">
          <a:avLst/>
        </a:prstGeom>
        <a:gradFill rotWithShape="0">
          <a:gsLst>
            <a:gs pos="0">
              <a:schemeClr val="dk2">
                <a:hueOff val="0"/>
                <a:satOff val="0"/>
                <a:lumOff val="0"/>
                <a:alphaOff val="0"/>
                <a:shade val="70000"/>
                <a:satMod val="150000"/>
              </a:schemeClr>
            </a:gs>
            <a:gs pos="34000">
              <a:schemeClr val="dk2">
                <a:hueOff val="0"/>
                <a:satOff val="0"/>
                <a:lumOff val="0"/>
                <a:alphaOff val="0"/>
                <a:shade val="70000"/>
                <a:satMod val="140000"/>
              </a:schemeClr>
            </a:gs>
            <a:gs pos="70000">
              <a:schemeClr val="dk2">
                <a:hueOff val="0"/>
                <a:satOff val="0"/>
                <a:lumOff val="0"/>
                <a:alphaOff val="0"/>
                <a:tint val="100000"/>
                <a:shade val="90000"/>
                <a:satMod val="140000"/>
              </a:schemeClr>
            </a:gs>
            <a:gs pos="100000">
              <a:schemeClr val="dk2">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11242" tIns="0" rIns="211242" bIns="0" numCol="1" spcCol="1270" anchor="ctr" anchorCtr="0">
          <a:noAutofit/>
        </a:bodyPr>
        <a:lstStyle/>
        <a:p>
          <a:pPr lvl="0" algn="l" defTabSz="800100" rtl="0">
            <a:lnSpc>
              <a:spcPct val="90000"/>
            </a:lnSpc>
            <a:spcBef>
              <a:spcPct val="0"/>
            </a:spcBef>
            <a:spcAft>
              <a:spcPct val="35000"/>
            </a:spcAft>
          </a:pPr>
          <a:r>
            <a:rPr lang="en-US" sz="1800" b="1" kern="1200" dirty="0"/>
            <a:t>Traditional work group</a:t>
          </a:r>
          <a:endParaRPr lang="en-US" sz="1800" kern="1200" dirty="0"/>
        </a:p>
      </dsp:txBody>
      <dsp:txXfrm>
        <a:off x="409284" y="77909"/>
        <a:ext cx="5568584" cy="186466"/>
      </dsp:txXfrm>
    </dsp:sp>
    <dsp:sp modelId="{B19D6CB7-98D1-44A0-B4D1-8C6302888AB3}">
      <dsp:nvSpPr>
        <dsp:cNvPr id="0" name=""/>
        <dsp:cNvSpPr/>
      </dsp:nvSpPr>
      <dsp:spPr>
        <a:xfrm>
          <a:off x="0" y="841462"/>
          <a:ext cx="7983940" cy="1146600"/>
        </a:xfrm>
        <a:prstGeom prst="rect">
          <a:avLst/>
        </a:prstGeom>
        <a:solidFill>
          <a:schemeClr val="lt2">
            <a:alpha val="90000"/>
            <a:hueOff val="0"/>
            <a:satOff val="0"/>
            <a:lumOff val="0"/>
            <a:alphaOff val="0"/>
          </a:schemeClr>
        </a:solidFill>
        <a:ln w="9525" cap="flat" cmpd="sng" algn="ctr">
          <a:solidFill>
            <a:schemeClr val="dk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19642" tIns="145796" rIns="619642" bIns="120904" numCol="1" spcCol="1270" anchor="t" anchorCtr="0">
          <a:noAutofit/>
        </a:bodyPr>
        <a:lstStyle/>
        <a:p>
          <a:pPr marL="171450" lvl="1" indent="-171450" algn="l" defTabSz="755650" rtl="0">
            <a:lnSpc>
              <a:spcPct val="90000"/>
            </a:lnSpc>
            <a:spcBef>
              <a:spcPct val="0"/>
            </a:spcBef>
            <a:spcAft>
              <a:spcPct val="15000"/>
            </a:spcAft>
            <a:buChar char="••"/>
          </a:pPr>
          <a:r>
            <a:rPr lang="en-US" sz="1700" kern="1200" dirty="0"/>
            <a:t>Provides advice to management about specific issues</a:t>
          </a:r>
        </a:p>
        <a:p>
          <a:pPr marL="171450" lvl="1" indent="-171450" algn="l" defTabSz="755650" rtl="0">
            <a:lnSpc>
              <a:spcPct val="90000"/>
            </a:lnSpc>
            <a:spcBef>
              <a:spcPct val="0"/>
            </a:spcBef>
            <a:spcAft>
              <a:spcPct val="15000"/>
            </a:spcAft>
            <a:buChar char="••"/>
          </a:pPr>
          <a:r>
            <a:rPr lang="en-US" sz="1700" kern="1200" dirty="0"/>
            <a:t>Meet weekly or monthly on company time</a:t>
          </a:r>
        </a:p>
        <a:p>
          <a:pPr marL="171450" lvl="1" indent="-171450" algn="l" defTabSz="755650" rtl="0">
            <a:lnSpc>
              <a:spcPct val="90000"/>
            </a:lnSpc>
            <a:spcBef>
              <a:spcPct val="0"/>
            </a:spcBef>
            <a:spcAft>
              <a:spcPct val="15000"/>
            </a:spcAft>
            <a:buChar char="••"/>
          </a:pPr>
          <a:r>
            <a:rPr lang="en-US" sz="1700" kern="1200" dirty="0"/>
            <a:t>Voluntary involvement or selected based on expertise</a:t>
          </a:r>
        </a:p>
      </dsp:txBody>
      <dsp:txXfrm>
        <a:off x="0" y="841462"/>
        <a:ext cx="7983940" cy="1146600"/>
      </dsp:txXfrm>
    </dsp:sp>
    <dsp:sp modelId="{925C25AB-93E7-49C4-B9FA-981E3B244E12}">
      <dsp:nvSpPr>
        <dsp:cNvPr id="0" name=""/>
        <dsp:cNvSpPr/>
      </dsp:nvSpPr>
      <dsp:spPr>
        <a:xfrm>
          <a:off x="399197" y="738142"/>
          <a:ext cx="5588758" cy="206640"/>
        </a:xfrm>
        <a:prstGeom prst="roundRect">
          <a:avLst/>
        </a:prstGeom>
        <a:gradFill rotWithShape="0">
          <a:gsLst>
            <a:gs pos="0">
              <a:schemeClr val="dk2">
                <a:hueOff val="0"/>
                <a:satOff val="0"/>
                <a:lumOff val="0"/>
                <a:alphaOff val="0"/>
                <a:shade val="70000"/>
                <a:satMod val="150000"/>
              </a:schemeClr>
            </a:gs>
            <a:gs pos="34000">
              <a:schemeClr val="dk2">
                <a:hueOff val="0"/>
                <a:satOff val="0"/>
                <a:lumOff val="0"/>
                <a:alphaOff val="0"/>
                <a:shade val="70000"/>
                <a:satMod val="140000"/>
              </a:schemeClr>
            </a:gs>
            <a:gs pos="70000">
              <a:schemeClr val="dk2">
                <a:hueOff val="0"/>
                <a:satOff val="0"/>
                <a:lumOff val="0"/>
                <a:alphaOff val="0"/>
                <a:tint val="100000"/>
                <a:shade val="90000"/>
                <a:satMod val="140000"/>
              </a:schemeClr>
            </a:gs>
            <a:gs pos="100000">
              <a:schemeClr val="dk2">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11242" tIns="0" rIns="211242" bIns="0" numCol="1" spcCol="1270" anchor="ctr" anchorCtr="0">
          <a:noAutofit/>
        </a:bodyPr>
        <a:lstStyle/>
        <a:p>
          <a:pPr lvl="0" algn="l" defTabSz="800100" rtl="0">
            <a:lnSpc>
              <a:spcPct val="90000"/>
            </a:lnSpc>
            <a:spcBef>
              <a:spcPct val="0"/>
            </a:spcBef>
            <a:spcAft>
              <a:spcPct val="35000"/>
            </a:spcAft>
          </a:pPr>
          <a:r>
            <a:rPr lang="en-US" sz="1800" b="1" kern="1200" dirty="0"/>
            <a:t>Employee involvement</a:t>
          </a:r>
          <a:endParaRPr lang="en-US" sz="1800" kern="1200" dirty="0"/>
        </a:p>
      </dsp:txBody>
      <dsp:txXfrm>
        <a:off x="409284" y="748229"/>
        <a:ext cx="5568584" cy="186466"/>
      </dsp:txXfrm>
    </dsp:sp>
    <dsp:sp modelId="{39D614D3-1F2D-4D85-A882-9CB9EB169B60}">
      <dsp:nvSpPr>
        <dsp:cNvPr id="0" name=""/>
        <dsp:cNvSpPr/>
      </dsp:nvSpPr>
      <dsp:spPr>
        <a:xfrm>
          <a:off x="0" y="2129182"/>
          <a:ext cx="7983940" cy="1102500"/>
        </a:xfrm>
        <a:prstGeom prst="rect">
          <a:avLst/>
        </a:prstGeom>
        <a:solidFill>
          <a:schemeClr val="lt2">
            <a:alpha val="90000"/>
            <a:hueOff val="0"/>
            <a:satOff val="0"/>
            <a:lumOff val="0"/>
            <a:alphaOff val="0"/>
          </a:schemeClr>
        </a:solidFill>
        <a:ln w="9525" cap="flat" cmpd="sng" algn="ctr">
          <a:solidFill>
            <a:schemeClr val="dk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19642" tIns="145796" rIns="619642" bIns="120904" numCol="1" spcCol="1270" anchor="t" anchorCtr="0">
          <a:noAutofit/>
        </a:bodyPr>
        <a:lstStyle/>
        <a:p>
          <a:pPr marL="171450" lvl="1" indent="-171450" algn="l" defTabSz="755650" rtl="0">
            <a:lnSpc>
              <a:spcPct val="90000"/>
            </a:lnSpc>
            <a:spcBef>
              <a:spcPct val="0"/>
            </a:spcBef>
            <a:spcAft>
              <a:spcPct val="15000"/>
            </a:spcAft>
            <a:buChar char="••"/>
          </a:pPr>
          <a:r>
            <a:rPr lang="en-US" sz="1700" kern="1200" dirty="0"/>
            <a:t>Receive more information to make decisions and solve problems related to tasks of producing a product</a:t>
          </a:r>
        </a:p>
        <a:p>
          <a:pPr marL="171450" lvl="1" indent="-171450" algn="l" defTabSz="755650" rtl="0">
            <a:lnSpc>
              <a:spcPct val="90000"/>
            </a:lnSpc>
            <a:spcBef>
              <a:spcPct val="0"/>
            </a:spcBef>
            <a:spcAft>
              <a:spcPct val="15000"/>
            </a:spcAft>
            <a:buChar char="••"/>
          </a:pPr>
          <a:r>
            <a:rPr lang="en-US" sz="1700" kern="1200" dirty="0"/>
            <a:t>Authority to make the decision</a:t>
          </a:r>
        </a:p>
      </dsp:txBody>
      <dsp:txXfrm>
        <a:off x="0" y="2129182"/>
        <a:ext cx="7983940" cy="1102500"/>
      </dsp:txXfrm>
    </dsp:sp>
    <dsp:sp modelId="{393E1226-301E-43F0-AEBC-BD328B4A543C}">
      <dsp:nvSpPr>
        <dsp:cNvPr id="0" name=""/>
        <dsp:cNvSpPr/>
      </dsp:nvSpPr>
      <dsp:spPr>
        <a:xfrm>
          <a:off x="399197" y="2025862"/>
          <a:ext cx="5588758" cy="206640"/>
        </a:xfrm>
        <a:prstGeom prst="roundRect">
          <a:avLst/>
        </a:prstGeom>
        <a:gradFill rotWithShape="0">
          <a:gsLst>
            <a:gs pos="0">
              <a:schemeClr val="dk2">
                <a:hueOff val="0"/>
                <a:satOff val="0"/>
                <a:lumOff val="0"/>
                <a:alphaOff val="0"/>
                <a:shade val="70000"/>
                <a:satMod val="150000"/>
              </a:schemeClr>
            </a:gs>
            <a:gs pos="34000">
              <a:schemeClr val="dk2">
                <a:hueOff val="0"/>
                <a:satOff val="0"/>
                <a:lumOff val="0"/>
                <a:alphaOff val="0"/>
                <a:shade val="70000"/>
                <a:satMod val="140000"/>
              </a:schemeClr>
            </a:gs>
            <a:gs pos="70000">
              <a:schemeClr val="dk2">
                <a:hueOff val="0"/>
                <a:satOff val="0"/>
                <a:lumOff val="0"/>
                <a:alphaOff val="0"/>
                <a:tint val="100000"/>
                <a:shade val="90000"/>
                <a:satMod val="140000"/>
              </a:schemeClr>
            </a:gs>
            <a:gs pos="100000">
              <a:schemeClr val="dk2">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11242" tIns="0" rIns="211242" bIns="0" numCol="1" spcCol="1270" anchor="ctr" anchorCtr="0">
          <a:noAutofit/>
        </a:bodyPr>
        <a:lstStyle/>
        <a:p>
          <a:pPr lvl="0" algn="l" defTabSz="800100" rtl="0">
            <a:lnSpc>
              <a:spcPct val="90000"/>
            </a:lnSpc>
            <a:spcBef>
              <a:spcPct val="0"/>
            </a:spcBef>
            <a:spcAft>
              <a:spcPct val="35000"/>
            </a:spcAft>
          </a:pPr>
          <a:r>
            <a:rPr lang="en-US" sz="1800" b="1" kern="1200" dirty="0"/>
            <a:t>Semi-autonomous work group</a:t>
          </a:r>
          <a:endParaRPr lang="en-US" sz="1800" kern="1200" dirty="0"/>
        </a:p>
      </dsp:txBody>
      <dsp:txXfrm>
        <a:off x="409284" y="2035949"/>
        <a:ext cx="5568584" cy="186466"/>
      </dsp:txXfrm>
    </dsp:sp>
    <dsp:sp modelId="{73B3FACB-D86E-4271-9E8C-11F06376B5F2}">
      <dsp:nvSpPr>
        <dsp:cNvPr id="0" name=""/>
        <dsp:cNvSpPr/>
      </dsp:nvSpPr>
      <dsp:spPr>
        <a:xfrm>
          <a:off x="0" y="3372802"/>
          <a:ext cx="7983940" cy="837900"/>
        </a:xfrm>
        <a:prstGeom prst="rect">
          <a:avLst/>
        </a:prstGeom>
        <a:solidFill>
          <a:schemeClr val="lt2">
            <a:alpha val="90000"/>
            <a:hueOff val="0"/>
            <a:satOff val="0"/>
            <a:lumOff val="0"/>
            <a:alphaOff val="0"/>
          </a:schemeClr>
        </a:solidFill>
        <a:ln w="9525" cap="flat" cmpd="sng" algn="ctr">
          <a:solidFill>
            <a:schemeClr val="dk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19642" tIns="145796" rIns="619642" bIns="120904" numCol="1" spcCol="1270" anchor="t" anchorCtr="0">
          <a:noAutofit/>
        </a:bodyPr>
        <a:lstStyle/>
        <a:p>
          <a:pPr marL="171450" lvl="1" indent="-171450" algn="l" defTabSz="755650" rtl="0">
            <a:lnSpc>
              <a:spcPct val="90000"/>
            </a:lnSpc>
            <a:spcBef>
              <a:spcPct val="0"/>
            </a:spcBef>
            <a:spcAft>
              <a:spcPct val="15000"/>
            </a:spcAft>
            <a:buChar char="••"/>
          </a:pPr>
          <a:r>
            <a:rPr lang="en-US" altLang="en-US" sz="1700" kern="1200" dirty="0"/>
            <a:t>Manages and controls all crucial tasks of producing product/service</a:t>
          </a:r>
          <a:endParaRPr lang="en-US" sz="1700" kern="1200" dirty="0"/>
        </a:p>
        <a:p>
          <a:pPr marL="171450" lvl="1" indent="-171450" algn="l" defTabSz="755650" rtl="0">
            <a:lnSpc>
              <a:spcPct val="90000"/>
            </a:lnSpc>
            <a:spcBef>
              <a:spcPct val="0"/>
            </a:spcBef>
            <a:spcAft>
              <a:spcPct val="15000"/>
            </a:spcAft>
            <a:buChar char="••"/>
          </a:pPr>
          <a:r>
            <a:rPr lang="en-US" sz="1700" kern="1200" dirty="0"/>
            <a:t>No management approval required initially</a:t>
          </a:r>
        </a:p>
      </dsp:txBody>
      <dsp:txXfrm>
        <a:off x="0" y="3372802"/>
        <a:ext cx="7983940" cy="837900"/>
      </dsp:txXfrm>
    </dsp:sp>
    <dsp:sp modelId="{056E30DA-7B3C-4D0F-AD6E-3C82DD518C94}">
      <dsp:nvSpPr>
        <dsp:cNvPr id="0" name=""/>
        <dsp:cNvSpPr/>
      </dsp:nvSpPr>
      <dsp:spPr>
        <a:xfrm>
          <a:off x="399197" y="3269482"/>
          <a:ext cx="5588758" cy="206640"/>
        </a:xfrm>
        <a:prstGeom prst="roundRect">
          <a:avLst/>
        </a:prstGeom>
        <a:gradFill rotWithShape="0">
          <a:gsLst>
            <a:gs pos="0">
              <a:schemeClr val="dk2">
                <a:hueOff val="0"/>
                <a:satOff val="0"/>
                <a:lumOff val="0"/>
                <a:alphaOff val="0"/>
                <a:shade val="70000"/>
                <a:satMod val="150000"/>
              </a:schemeClr>
            </a:gs>
            <a:gs pos="34000">
              <a:schemeClr val="dk2">
                <a:hueOff val="0"/>
                <a:satOff val="0"/>
                <a:lumOff val="0"/>
                <a:alphaOff val="0"/>
                <a:shade val="70000"/>
                <a:satMod val="140000"/>
              </a:schemeClr>
            </a:gs>
            <a:gs pos="70000">
              <a:schemeClr val="dk2">
                <a:hueOff val="0"/>
                <a:satOff val="0"/>
                <a:lumOff val="0"/>
                <a:alphaOff val="0"/>
                <a:tint val="100000"/>
                <a:shade val="90000"/>
                <a:satMod val="140000"/>
              </a:schemeClr>
            </a:gs>
            <a:gs pos="100000">
              <a:schemeClr val="dk2">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11242" tIns="0" rIns="211242" bIns="0" numCol="1" spcCol="1270" anchor="ctr" anchorCtr="0">
          <a:noAutofit/>
        </a:bodyPr>
        <a:lstStyle/>
        <a:p>
          <a:pPr lvl="0" algn="l" defTabSz="800100" rtl="0">
            <a:lnSpc>
              <a:spcPct val="90000"/>
            </a:lnSpc>
            <a:spcBef>
              <a:spcPct val="0"/>
            </a:spcBef>
            <a:spcAft>
              <a:spcPct val="35000"/>
            </a:spcAft>
          </a:pPr>
          <a:r>
            <a:rPr lang="en-US" altLang="en-US" sz="1800" b="1" kern="1200"/>
            <a:t>Self-managing</a:t>
          </a:r>
          <a:endParaRPr lang="en-US" sz="1800" kern="1200" dirty="0"/>
        </a:p>
      </dsp:txBody>
      <dsp:txXfrm>
        <a:off x="409284" y="3279569"/>
        <a:ext cx="5568584" cy="186466"/>
      </dsp:txXfrm>
    </dsp:sp>
    <dsp:sp modelId="{D5B1B757-9A6E-4698-87E3-C4C0C9CA1A9C}">
      <dsp:nvSpPr>
        <dsp:cNvPr id="0" name=""/>
        <dsp:cNvSpPr/>
      </dsp:nvSpPr>
      <dsp:spPr>
        <a:xfrm>
          <a:off x="0" y="4351822"/>
          <a:ext cx="7983940" cy="793800"/>
        </a:xfrm>
        <a:prstGeom prst="rect">
          <a:avLst/>
        </a:prstGeom>
        <a:solidFill>
          <a:schemeClr val="lt2">
            <a:alpha val="90000"/>
            <a:hueOff val="0"/>
            <a:satOff val="0"/>
            <a:lumOff val="0"/>
            <a:alphaOff val="0"/>
          </a:schemeClr>
        </a:solidFill>
        <a:ln w="9525" cap="flat" cmpd="sng" algn="ctr">
          <a:solidFill>
            <a:schemeClr val="dk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19642" tIns="145796" rIns="619642" bIns="120904" numCol="1" spcCol="1270" anchor="t" anchorCtr="0">
          <a:noAutofit/>
        </a:bodyPr>
        <a:lstStyle/>
        <a:p>
          <a:pPr marL="171450" lvl="1" indent="-171450" algn="l" defTabSz="755650">
            <a:lnSpc>
              <a:spcPct val="90000"/>
            </a:lnSpc>
            <a:spcBef>
              <a:spcPct val="0"/>
            </a:spcBef>
            <a:spcAft>
              <a:spcPct val="15000"/>
            </a:spcAft>
            <a:buChar char="••"/>
          </a:pPr>
          <a:r>
            <a:rPr lang="en-US" altLang="en-US" sz="1700" kern="1200" dirty="0"/>
            <a:t>Controls team design, work tasks, and team membership and authority to change the design themselves</a:t>
          </a:r>
        </a:p>
      </dsp:txBody>
      <dsp:txXfrm>
        <a:off x="0" y="4351822"/>
        <a:ext cx="7983940" cy="793800"/>
      </dsp:txXfrm>
    </dsp:sp>
    <dsp:sp modelId="{2973A758-4B04-435E-B82C-551B78874137}">
      <dsp:nvSpPr>
        <dsp:cNvPr id="0" name=""/>
        <dsp:cNvSpPr/>
      </dsp:nvSpPr>
      <dsp:spPr>
        <a:xfrm>
          <a:off x="399197" y="4248502"/>
          <a:ext cx="5588758" cy="206640"/>
        </a:xfrm>
        <a:prstGeom prst="roundRect">
          <a:avLst/>
        </a:prstGeom>
        <a:gradFill rotWithShape="0">
          <a:gsLst>
            <a:gs pos="0">
              <a:schemeClr val="dk2">
                <a:hueOff val="0"/>
                <a:satOff val="0"/>
                <a:lumOff val="0"/>
                <a:alphaOff val="0"/>
                <a:shade val="70000"/>
                <a:satMod val="150000"/>
              </a:schemeClr>
            </a:gs>
            <a:gs pos="34000">
              <a:schemeClr val="dk2">
                <a:hueOff val="0"/>
                <a:satOff val="0"/>
                <a:lumOff val="0"/>
                <a:alphaOff val="0"/>
                <a:shade val="70000"/>
                <a:satMod val="140000"/>
              </a:schemeClr>
            </a:gs>
            <a:gs pos="70000">
              <a:schemeClr val="dk2">
                <a:hueOff val="0"/>
                <a:satOff val="0"/>
                <a:lumOff val="0"/>
                <a:alphaOff val="0"/>
                <a:tint val="100000"/>
                <a:shade val="90000"/>
                <a:satMod val="140000"/>
              </a:schemeClr>
            </a:gs>
            <a:gs pos="100000">
              <a:schemeClr val="dk2">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11242" tIns="0" rIns="211242" bIns="0" numCol="1" spcCol="1270" anchor="ctr" anchorCtr="0">
          <a:noAutofit/>
        </a:bodyPr>
        <a:lstStyle/>
        <a:p>
          <a:pPr lvl="0" algn="l" defTabSz="800100">
            <a:lnSpc>
              <a:spcPct val="90000"/>
            </a:lnSpc>
            <a:spcBef>
              <a:spcPct val="0"/>
            </a:spcBef>
            <a:spcAft>
              <a:spcPct val="35000"/>
            </a:spcAft>
          </a:pPr>
          <a:r>
            <a:rPr lang="en-US" altLang="en-US" sz="1800" b="1" kern="1200"/>
            <a:t>Self-designing</a:t>
          </a:r>
          <a:endParaRPr lang="en-US" altLang="en-US" sz="1800" kern="1200" dirty="0"/>
        </a:p>
      </dsp:txBody>
      <dsp:txXfrm>
        <a:off x="409284" y="4258589"/>
        <a:ext cx="5568584" cy="18646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D6C27B-C041-4311-8C38-81E34FEEB59B}">
      <dsp:nvSpPr>
        <dsp:cNvPr id="0" name=""/>
        <dsp:cNvSpPr/>
      </dsp:nvSpPr>
      <dsp:spPr>
        <a:xfrm>
          <a:off x="0" y="375016"/>
          <a:ext cx="8229600" cy="1389150"/>
        </a:xfrm>
        <a:prstGeom prst="rect">
          <a:avLst/>
        </a:prstGeom>
        <a:solidFill>
          <a:schemeClr val="lt2">
            <a:alpha val="90000"/>
            <a:hueOff val="0"/>
            <a:satOff val="0"/>
            <a:lumOff val="0"/>
            <a:alphaOff val="0"/>
          </a:schemeClr>
        </a:solidFill>
        <a:ln w="26425"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8708" tIns="374904" rIns="638708" bIns="128016" numCol="1" spcCol="1270" anchor="t" anchorCtr="0">
          <a:noAutofit/>
        </a:bodyPr>
        <a:lstStyle/>
        <a:p>
          <a:pPr marL="171450" lvl="1" indent="-171450" algn="l" defTabSz="800100" rtl="0">
            <a:lnSpc>
              <a:spcPct val="90000"/>
            </a:lnSpc>
            <a:spcBef>
              <a:spcPct val="0"/>
            </a:spcBef>
            <a:spcAft>
              <a:spcPct val="15000"/>
            </a:spcAft>
            <a:buChar char="••"/>
          </a:pPr>
          <a:r>
            <a:rPr lang="en-US" sz="1800" kern="1200" dirty="0"/>
            <a:t>Composed of employees from different functional areas of the organization</a:t>
          </a:r>
        </a:p>
        <a:p>
          <a:pPr marL="171450" lvl="1" indent="-171450" algn="l" defTabSz="800100" rtl="0">
            <a:lnSpc>
              <a:spcPct val="90000"/>
            </a:lnSpc>
            <a:spcBef>
              <a:spcPct val="0"/>
            </a:spcBef>
            <a:spcAft>
              <a:spcPct val="15000"/>
            </a:spcAft>
            <a:buChar char="••"/>
          </a:pPr>
          <a:r>
            <a:rPr lang="en-US" sz="1800" kern="1200" dirty="0"/>
            <a:t>Able to bring multiple perspectives to solve problems</a:t>
          </a:r>
        </a:p>
      </dsp:txBody>
      <dsp:txXfrm>
        <a:off x="0" y="375016"/>
        <a:ext cx="8229600" cy="1389150"/>
      </dsp:txXfrm>
    </dsp:sp>
    <dsp:sp modelId="{DCD36D1E-479B-418F-9FA0-F67B535CA86B}">
      <dsp:nvSpPr>
        <dsp:cNvPr id="0" name=""/>
        <dsp:cNvSpPr/>
      </dsp:nvSpPr>
      <dsp:spPr>
        <a:xfrm>
          <a:off x="411480" y="109336"/>
          <a:ext cx="5760720" cy="531360"/>
        </a:xfrm>
        <a:prstGeom prst="roundRect">
          <a:avLst/>
        </a:prstGeom>
        <a:solidFill>
          <a:schemeClr val="dk2">
            <a:hueOff val="0"/>
            <a:satOff val="0"/>
            <a:lumOff val="0"/>
            <a:alphaOff val="0"/>
          </a:schemeClr>
        </a:solidFill>
        <a:ln w="2642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800100" rtl="0">
            <a:lnSpc>
              <a:spcPct val="90000"/>
            </a:lnSpc>
            <a:spcBef>
              <a:spcPct val="0"/>
            </a:spcBef>
            <a:spcAft>
              <a:spcPct val="35000"/>
            </a:spcAft>
          </a:pPr>
          <a:r>
            <a:rPr lang="en-US" sz="1800" b="1" kern="1200" dirty="0"/>
            <a:t>Cross-functional</a:t>
          </a:r>
          <a:endParaRPr lang="en-US" sz="1800" kern="1200" dirty="0"/>
        </a:p>
      </dsp:txBody>
      <dsp:txXfrm>
        <a:off x="437419" y="135275"/>
        <a:ext cx="5708842" cy="479482"/>
      </dsp:txXfrm>
    </dsp:sp>
    <dsp:sp modelId="{2954E314-317A-4A3F-BCB9-BB572AAA5876}">
      <dsp:nvSpPr>
        <dsp:cNvPr id="0" name=""/>
        <dsp:cNvSpPr/>
      </dsp:nvSpPr>
      <dsp:spPr>
        <a:xfrm>
          <a:off x="0" y="2127046"/>
          <a:ext cx="8229600" cy="1672650"/>
        </a:xfrm>
        <a:prstGeom prst="rect">
          <a:avLst/>
        </a:prstGeom>
        <a:solidFill>
          <a:schemeClr val="lt2">
            <a:alpha val="90000"/>
            <a:hueOff val="0"/>
            <a:satOff val="0"/>
            <a:lumOff val="0"/>
            <a:alphaOff val="0"/>
          </a:schemeClr>
        </a:solidFill>
        <a:ln w="26425"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8708" tIns="374904" rIns="638708" bIns="128016" numCol="1" spcCol="1270" anchor="t" anchorCtr="0">
          <a:noAutofit/>
        </a:bodyPr>
        <a:lstStyle/>
        <a:p>
          <a:pPr marL="171450" lvl="1" indent="-171450" algn="l" defTabSz="800100" rtl="0">
            <a:lnSpc>
              <a:spcPct val="90000"/>
            </a:lnSpc>
            <a:spcBef>
              <a:spcPct val="0"/>
            </a:spcBef>
            <a:spcAft>
              <a:spcPct val="15000"/>
            </a:spcAft>
            <a:buChar char="••"/>
          </a:pPr>
          <a:r>
            <a:rPr lang="en-US" sz="1800" kern="1200"/>
            <a:t>Composed of geographically and/or organizationally dispersed coworkers</a:t>
          </a:r>
          <a:endParaRPr lang="en-US" sz="1800" kern="1200" dirty="0"/>
        </a:p>
        <a:p>
          <a:pPr marL="342900" lvl="2" indent="-171450" algn="l" defTabSz="800100" rtl="0">
            <a:lnSpc>
              <a:spcPct val="90000"/>
            </a:lnSpc>
            <a:spcBef>
              <a:spcPct val="0"/>
            </a:spcBef>
            <a:spcAft>
              <a:spcPct val="15000"/>
            </a:spcAft>
            <a:buChar char="••"/>
          </a:pPr>
          <a:r>
            <a:rPr lang="en-US" sz="1800" kern="1200"/>
            <a:t>Use telecommunication and information technology to accomplish an organizational task  </a:t>
          </a:r>
          <a:endParaRPr lang="en-US" sz="1800" kern="1200" dirty="0"/>
        </a:p>
      </dsp:txBody>
      <dsp:txXfrm>
        <a:off x="0" y="2127046"/>
        <a:ext cx="8229600" cy="1672650"/>
      </dsp:txXfrm>
    </dsp:sp>
    <dsp:sp modelId="{A434E2E8-BBD9-4BE3-8EC5-2D1D2B5EFF39}">
      <dsp:nvSpPr>
        <dsp:cNvPr id="0" name=""/>
        <dsp:cNvSpPr/>
      </dsp:nvSpPr>
      <dsp:spPr>
        <a:xfrm>
          <a:off x="411480" y="1861366"/>
          <a:ext cx="5760720" cy="531360"/>
        </a:xfrm>
        <a:prstGeom prst="roundRect">
          <a:avLst/>
        </a:prstGeom>
        <a:solidFill>
          <a:schemeClr val="dk2">
            <a:hueOff val="0"/>
            <a:satOff val="0"/>
            <a:lumOff val="0"/>
            <a:alphaOff val="0"/>
          </a:schemeClr>
        </a:solidFill>
        <a:ln w="2642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800100" rtl="0">
            <a:lnSpc>
              <a:spcPct val="90000"/>
            </a:lnSpc>
            <a:spcBef>
              <a:spcPct val="0"/>
            </a:spcBef>
            <a:spcAft>
              <a:spcPct val="35000"/>
            </a:spcAft>
          </a:pPr>
          <a:r>
            <a:rPr lang="en-US" sz="1800" b="1" kern="1200" dirty="0"/>
            <a:t>Virtual</a:t>
          </a:r>
          <a:endParaRPr lang="en-US" sz="1800" kern="1200" dirty="0"/>
        </a:p>
      </dsp:txBody>
      <dsp:txXfrm>
        <a:off x="437419" y="1887305"/>
        <a:ext cx="5708842" cy="479482"/>
      </dsp:txXfrm>
    </dsp:sp>
    <dsp:sp modelId="{51DCCD38-16CB-469D-9D81-5CE79E4D1509}">
      <dsp:nvSpPr>
        <dsp:cNvPr id="0" name=""/>
        <dsp:cNvSpPr/>
      </dsp:nvSpPr>
      <dsp:spPr>
        <a:xfrm>
          <a:off x="0" y="4162576"/>
          <a:ext cx="8229600" cy="793800"/>
        </a:xfrm>
        <a:prstGeom prst="rect">
          <a:avLst/>
        </a:prstGeom>
        <a:solidFill>
          <a:schemeClr val="lt2">
            <a:alpha val="90000"/>
            <a:hueOff val="0"/>
            <a:satOff val="0"/>
            <a:lumOff val="0"/>
            <a:alphaOff val="0"/>
          </a:schemeClr>
        </a:solidFill>
        <a:ln w="26425"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8708" tIns="374904" rIns="638708" bIns="128016" numCol="1" spcCol="1270" anchor="t" anchorCtr="0">
          <a:noAutofit/>
        </a:bodyPr>
        <a:lstStyle/>
        <a:p>
          <a:pPr marL="171450" lvl="1" indent="-171450" algn="l" defTabSz="800100" rtl="0">
            <a:lnSpc>
              <a:spcPct val="90000"/>
            </a:lnSpc>
            <a:spcBef>
              <a:spcPct val="0"/>
            </a:spcBef>
            <a:spcAft>
              <a:spcPct val="15000"/>
            </a:spcAft>
            <a:buChar char="••"/>
          </a:pPr>
          <a:r>
            <a:rPr lang="en-US" sz="1800" kern="1200"/>
            <a:t>Created to complete one-time projects within a limited time</a:t>
          </a:r>
          <a:endParaRPr lang="en-US" sz="1800" kern="1200" dirty="0"/>
        </a:p>
      </dsp:txBody>
      <dsp:txXfrm>
        <a:off x="0" y="4162576"/>
        <a:ext cx="8229600" cy="793800"/>
      </dsp:txXfrm>
    </dsp:sp>
    <dsp:sp modelId="{44C1FC7F-059D-4EFF-A4C4-A3E89270454B}">
      <dsp:nvSpPr>
        <dsp:cNvPr id="0" name=""/>
        <dsp:cNvSpPr/>
      </dsp:nvSpPr>
      <dsp:spPr>
        <a:xfrm>
          <a:off x="411480" y="3896896"/>
          <a:ext cx="5760720" cy="531360"/>
        </a:xfrm>
        <a:prstGeom prst="roundRect">
          <a:avLst/>
        </a:prstGeom>
        <a:solidFill>
          <a:schemeClr val="dk2">
            <a:hueOff val="0"/>
            <a:satOff val="0"/>
            <a:lumOff val="0"/>
            <a:alphaOff val="0"/>
          </a:schemeClr>
        </a:solidFill>
        <a:ln w="2642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800100" rtl="0">
            <a:lnSpc>
              <a:spcPct val="90000"/>
            </a:lnSpc>
            <a:spcBef>
              <a:spcPct val="0"/>
            </a:spcBef>
            <a:spcAft>
              <a:spcPct val="35000"/>
            </a:spcAft>
          </a:pPr>
          <a:r>
            <a:rPr lang="en-US" sz="1800" b="1" kern="1200" dirty="0"/>
            <a:t>Project </a:t>
          </a:r>
          <a:endParaRPr lang="en-US" sz="1800" kern="1200" dirty="0"/>
        </a:p>
      </dsp:txBody>
      <dsp:txXfrm>
        <a:off x="437419" y="3922835"/>
        <a:ext cx="5708842" cy="47948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A49EBC-AA33-49EC-9E91-16A2A79633C0}">
      <dsp:nvSpPr>
        <dsp:cNvPr id="0" name=""/>
        <dsp:cNvSpPr/>
      </dsp:nvSpPr>
      <dsp:spPr>
        <a:xfrm>
          <a:off x="411479" y="705039"/>
          <a:ext cx="7406640" cy="6733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b" anchorCtr="0">
          <a:noAutofit/>
        </a:bodyPr>
        <a:lstStyle/>
        <a:p>
          <a:pPr lvl="0" algn="l" defTabSz="1289050">
            <a:lnSpc>
              <a:spcPct val="90000"/>
            </a:lnSpc>
            <a:spcBef>
              <a:spcPct val="0"/>
            </a:spcBef>
            <a:spcAft>
              <a:spcPct val="35000"/>
            </a:spcAft>
          </a:pPr>
          <a:r>
            <a:rPr lang="en-US" sz="2900" kern="1200" dirty="0"/>
            <a:t>Setting Team Goals and Priorities</a:t>
          </a:r>
        </a:p>
      </dsp:txBody>
      <dsp:txXfrm>
        <a:off x="411479" y="705039"/>
        <a:ext cx="7406640" cy="673330"/>
      </dsp:txXfrm>
    </dsp:sp>
    <dsp:sp modelId="{176777A0-8B60-4FD0-8926-ED4BE4032226}">
      <dsp:nvSpPr>
        <dsp:cNvPr id="0" name=""/>
        <dsp:cNvSpPr/>
      </dsp:nvSpPr>
      <dsp:spPr>
        <a:xfrm>
          <a:off x="411479" y="1378370"/>
          <a:ext cx="987552" cy="164592"/>
        </a:xfrm>
        <a:prstGeom prst="parallelogram">
          <a:avLst>
            <a:gd name="adj" fmla="val 140840"/>
          </a:avLst>
        </a:prstGeom>
        <a:solidFill>
          <a:schemeClr val="accent3">
            <a:hueOff val="0"/>
            <a:satOff val="0"/>
            <a:lumOff val="0"/>
            <a:alphaOff val="0"/>
          </a:schemeClr>
        </a:solidFill>
        <a:ln w="2642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32237D5-7E14-42DF-B30D-BBD7EBCD5732}">
      <dsp:nvSpPr>
        <dsp:cNvPr id="0" name=""/>
        <dsp:cNvSpPr/>
      </dsp:nvSpPr>
      <dsp:spPr>
        <a:xfrm>
          <a:off x="1456639" y="1378370"/>
          <a:ext cx="987552" cy="164592"/>
        </a:xfrm>
        <a:prstGeom prst="parallelogram">
          <a:avLst>
            <a:gd name="adj" fmla="val 140840"/>
          </a:avLst>
        </a:prstGeom>
        <a:solidFill>
          <a:schemeClr val="accent3">
            <a:hueOff val="377504"/>
            <a:satOff val="-31"/>
            <a:lumOff val="-80"/>
            <a:alphaOff val="0"/>
          </a:schemeClr>
        </a:solidFill>
        <a:ln w="26425" cap="flat" cmpd="sng" algn="ctr">
          <a:solidFill>
            <a:schemeClr val="accent3">
              <a:hueOff val="377504"/>
              <a:satOff val="-31"/>
              <a:lumOff val="-8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C4A4738-94AA-4941-8DF0-7A55FC5BAB58}">
      <dsp:nvSpPr>
        <dsp:cNvPr id="0" name=""/>
        <dsp:cNvSpPr/>
      </dsp:nvSpPr>
      <dsp:spPr>
        <a:xfrm>
          <a:off x="2501798" y="1378370"/>
          <a:ext cx="987552" cy="164592"/>
        </a:xfrm>
        <a:prstGeom prst="parallelogram">
          <a:avLst>
            <a:gd name="adj" fmla="val 140840"/>
          </a:avLst>
        </a:prstGeom>
        <a:solidFill>
          <a:schemeClr val="accent3">
            <a:hueOff val="755008"/>
            <a:satOff val="-62"/>
            <a:lumOff val="-160"/>
            <a:alphaOff val="0"/>
          </a:schemeClr>
        </a:solidFill>
        <a:ln w="26425" cap="flat" cmpd="sng" algn="ctr">
          <a:solidFill>
            <a:schemeClr val="accent3">
              <a:hueOff val="755008"/>
              <a:satOff val="-62"/>
              <a:lumOff val="-16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C62AED2-90FC-4391-B8A0-23F4FB260EF9}">
      <dsp:nvSpPr>
        <dsp:cNvPr id="0" name=""/>
        <dsp:cNvSpPr/>
      </dsp:nvSpPr>
      <dsp:spPr>
        <a:xfrm>
          <a:off x="3546957" y="1378370"/>
          <a:ext cx="987552" cy="164592"/>
        </a:xfrm>
        <a:prstGeom prst="parallelogram">
          <a:avLst>
            <a:gd name="adj" fmla="val 140840"/>
          </a:avLst>
        </a:prstGeom>
        <a:solidFill>
          <a:schemeClr val="accent3">
            <a:hueOff val="1132513"/>
            <a:satOff val="-92"/>
            <a:lumOff val="-240"/>
            <a:alphaOff val="0"/>
          </a:schemeClr>
        </a:solidFill>
        <a:ln w="26425" cap="flat" cmpd="sng" algn="ctr">
          <a:solidFill>
            <a:schemeClr val="accent3">
              <a:hueOff val="1132513"/>
              <a:satOff val="-92"/>
              <a:lumOff val="-24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8BFB92D-4757-4F01-AD9B-767FA4EFA892}">
      <dsp:nvSpPr>
        <dsp:cNvPr id="0" name=""/>
        <dsp:cNvSpPr/>
      </dsp:nvSpPr>
      <dsp:spPr>
        <a:xfrm>
          <a:off x="4592116" y="1378370"/>
          <a:ext cx="987552" cy="164592"/>
        </a:xfrm>
        <a:prstGeom prst="parallelogram">
          <a:avLst>
            <a:gd name="adj" fmla="val 140840"/>
          </a:avLst>
        </a:prstGeom>
        <a:solidFill>
          <a:schemeClr val="accent3">
            <a:hueOff val="1510017"/>
            <a:satOff val="-123"/>
            <a:lumOff val="-320"/>
            <a:alphaOff val="0"/>
          </a:schemeClr>
        </a:solidFill>
        <a:ln w="26425" cap="flat" cmpd="sng" algn="ctr">
          <a:solidFill>
            <a:schemeClr val="accent3">
              <a:hueOff val="1510017"/>
              <a:satOff val="-123"/>
              <a:lumOff val="-32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1D29CEE-0B03-4696-937E-6E964FF6C973}">
      <dsp:nvSpPr>
        <dsp:cNvPr id="0" name=""/>
        <dsp:cNvSpPr/>
      </dsp:nvSpPr>
      <dsp:spPr>
        <a:xfrm>
          <a:off x="5637276" y="1378370"/>
          <a:ext cx="987552" cy="164592"/>
        </a:xfrm>
        <a:prstGeom prst="parallelogram">
          <a:avLst>
            <a:gd name="adj" fmla="val 140840"/>
          </a:avLst>
        </a:prstGeom>
        <a:solidFill>
          <a:schemeClr val="accent3">
            <a:hueOff val="1887521"/>
            <a:satOff val="-154"/>
            <a:lumOff val="-399"/>
            <a:alphaOff val="0"/>
          </a:schemeClr>
        </a:solidFill>
        <a:ln w="26425" cap="flat" cmpd="sng" algn="ctr">
          <a:solidFill>
            <a:schemeClr val="accent3">
              <a:hueOff val="1887521"/>
              <a:satOff val="-154"/>
              <a:lumOff val="-399"/>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823FED9-5591-422C-A828-D39FC898FC44}">
      <dsp:nvSpPr>
        <dsp:cNvPr id="0" name=""/>
        <dsp:cNvSpPr/>
      </dsp:nvSpPr>
      <dsp:spPr>
        <a:xfrm>
          <a:off x="6682435" y="1378370"/>
          <a:ext cx="987552" cy="164592"/>
        </a:xfrm>
        <a:prstGeom prst="parallelogram">
          <a:avLst>
            <a:gd name="adj" fmla="val 140840"/>
          </a:avLst>
        </a:prstGeom>
        <a:solidFill>
          <a:schemeClr val="accent3">
            <a:hueOff val="2265025"/>
            <a:satOff val="-185"/>
            <a:lumOff val="-479"/>
            <a:alphaOff val="0"/>
          </a:schemeClr>
        </a:solidFill>
        <a:ln w="26425" cap="flat" cmpd="sng" algn="ctr">
          <a:solidFill>
            <a:schemeClr val="accent3">
              <a:hueOff val="2265025"/>
              <a:satOff val="-185"/>
              <a:lumOff val="-479"/>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05A9224-A73F-46D8-A34A-16881C82198C}">
      <dsp:nvSpPr>
        <dsp:cNvPr id="0" name=""/>
        <dsp:cNvSpPr/>
      </dsp:nvSpPr>
      <dsp:spPr>
        <a:xfrm>
          <a:off x="411479" y="1644276"/>
          <a:ext cx="7406640" cy="6733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b" anchorCtr="0">
          <a:noAutofit/>
        </a:bodyPr>
        <a:lstStyle/>
        <a:p>
          <a:pPr lvl="0" algn="l" defTabSz="1289050">
            <a:lnSpc>
              <a:spcPct val="90000"/>
            </a:lnSpc>
            <a:spcBef>
              <a:spcPct val="0"/>
            </a:spcBef>
            <a:spcAft>
              <a:spcPct val="35000"/>
            </a:spcAft>
          </a:pPr>
          <a:r>
            <a:rPr lang="en-GB" sz="2900" kern="1200" dirty="0"/>
            <a:t>Selecting people for teamwork</a:t>
          </a:r>
          <a:endParaRPr lang="en-US" sz="2900" kern="1200" dirty="0"/>
        </a:p>
      </dsp:txBody>
      <dsp:txXfrm>
        <a:off x="411479" y="1644276"/>
        <a:ext cx="7406640" cy="673330"/>
      </dsp:txXfrm>
    </dsp:sp>
    <dsp:sp modelId="{5360947B-0B13-48B3-8873-57B4F517CB31}">
      <dsp:nvSpPr>
        <dsp:cNvPr id="0" name=""/>
        <dsp:cNvSpPr/>
      </dsp:nvSpPr>
      <dsp:spPr>
        <a:xfrm>
          <a:off x="411479" y="2317607"/>
          <a:ext cx="987552" cy="164592"/>
        </a:xfrm>
        <a:prstGeom prst="parallelogram">
          <a:avLst>
            <a:gd name="adj" fmla="val 140840"/>
          </a:avLst>
        </a:prstGeom>
        <a:solidFill>
          <a:schemeClr val="accent3">
            <a:hueOff val="2642529"/>
            <a:satOff val="-215"/>
            <a:lumOff val="-559"/>
            <a:alphaOff val="0"/>
          </a:schemeClr>
        </a:solidFill>
        <a:ln w="26425" cap="flat" cmpd="sng" algn="ctr">
          <a:solidFill>
            <a:schemeClr val="accent3">
              <a:hueOff val="2642529"/>
              <a:satOff val="-215"/>
              <a:lumOff val="-559"/>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8E266DE-5ABB-41DD-B60A-C0E283E97701}">
      <dsp:nvSpPr>
        <dsp:cNvPr id="0" name=""/>
        <dsp:cNvSpPr/>
      </dsp:nvSpPr>
      <dsp:spPr>
        <a:xfrm>
          <a:off x="1456639" y="2317607"/>
          <a:ext cx="987552" cy="164592"/>
        </a:xfrm>
        <a:prstGeom prst="parallelogram">
          <a:avLst>
            <a:gd name="adj" fmla="val 140840"/>
          </a:avLst>
        </a:prstGeom>
        <a:solidFill>
          <a:schemeClr val="accent3">
            <a:hueOff val="3020034"/>
            <a:satOff val="-246"/>
            <a:lumOff val="-639"/>
            <a:alphaOff val="0"/>
          </a:schemeClr>
        </a:solidFill>
        <a:ln w="26425" cap="flat" cmpd="sng" algn="ctr">
          <a:solidFill>
            <a:schemeClr val="accent3">
              <a:hueOff val="3020034"/>
              <a:satOff val="-246"/>
              <a:lumOff val="-639"/>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BE9D316-5B5F-4B41-87F3-B380F2AD0ED0}">
      <dsp:nvSpPr>
        <dsp:cNvPr id="0" name=""/>
        <dsp:cNvSpPr/>
      </dsp:nvSpPr>
      <dsp:spPr>
        <a:xfrm>
          <a:off x="2501798" y="2317607"/>
          <a:ext cx="987552" cy="164592"/>
        </a:xfrm>
        <a:prstGeom prst="parallelogram">
          <a:avLst>
            <a:gd name="adj" fmla="val 140840"/>
          </a:avLst>
        </a:prstGeom>
        <a:solidFill>
          <a:schemeClr val="accent3">
            <a:hueOff val="3397538"/>
            <a:satOff val="-277"/>
            <a:lumOff val="-719"/>
            <a:alphaOff val="0"/>
          </a:schemeClr>
        </a:solidFill>
        <a:ln w="26425" cap="flat" cmpd="sng" algn="ctr">
          <a:solidFill>
            <a:schemeClr val="accent3">
              <a:hueOff val="3397538"/>
              <a:satOff val="-277"/>
              <a:lumOff val="-719"/>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3F3EEF3-6A5F-4F29-A5A4-0360965407AA}">
      <dsp:nvSpPr>
        <dsp:cNvPr id="0" name=""/>
        <dsp:cNvSpPr/>
      </dsp:nvSpPr>
      <dsp:spPr>
        <a:xfrm>
          <a:off x="3546957" y="2317607"/>
          <a:ext cx="987552" cy="164592"/>
        </a:xfrm>
        <a:prstGeom prst="parallelogram">
          <a:avLst>
            <a:gd name="adj" fmla="val 140840"/>
          </a:avLst>
        </a:prstGeom>
        <a:solidFill>
          <a:schemeClr val="accent3">
            <a:hueOff val="3775042"/>
            <a:satOff val="-308"/>
            <a:lumOff val="-799"/>
            <a:alphaOff val="0"/>
          </a:schemeClr>
        </a:solidFill>
        <a:ln w="26425" cap="flat" cmpd="sng" algn="ctr">
          <a:solidFill>
            <a:schemeClr val="accent3">
              <a:hueOff val="3775042"/>
              <a:satOff val="-308"/>
              <a:lumOff val="-799"/>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608AED9-2379-4EB7-9EED-1F0D60687781}">
      <dsp:nvSpPr>
        <dsp:cNvPr id="0" name=""/>
        <dsp:cNvSpPr/>
      </dsp:nvSpPr>
      <dsp:spPr>
        <a:xfrm>
          <a:off x="4592116" y="2317607"/>
          <a:ext cx="987552" cy="164592"/>
        </a:xfrm>
        <a:prstGeom prst="parallelogram">
          <a:avLst>
            <a:gd name="adj" fmla="val 140840"/>
          </a:avLst>
        </a:prstGeom>
        <a:solidFill>
          <a:schemeClr val="accent3">
            <a:hueOff val="4152546"/>
            <a:satOff val="-339"/>
            <a:lumOff val="-879"/>
            <a:alphaOff val="0"/>
          </a:schemeClr>
        </a:solidFill>
        <a:ln w="26425" cap="flat" cmpd="sng" algn="ctr">
          <a:solidFill>
            <a:schemeClr val="accent3">
              <a:hueOff val="4152546"/>
              <a:satOff val="-339"/>
              <a:lumOff val="-879"/>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0BE53CE-28E9-463C-9423-6D3330514CEC}">
      <dsp:nvSpPr>
        <dsp:cNvPr id="0" name=""/>
        <dsp:cNvSpPr/>
      </dsp:nvSpPr>
      <dsp:spPr>
        <a:xfrm>
          <a:off x="5637276" y="2317607"/>
          <a:ext cx="987552" cy="164592"/>
        </a:xfrm>
        <a:prstGeom prst="parallelogram">
          <a:avLst>
            <a:gd name="adj" fmla="val 140840"/>
          </a:avLst>
        </a:prstGeom>
        <a:solidFill>
          <a:schemeClr val="accent3">
            <a:hueOff val="4530050"/>
            <a:satOff val="-369"/>
            <a:lumOff val="-959"/>
            <a:alphaOff val="0"/>
          </a:schemeClr>
        </a:solidFill>
        <a:ln w="26425" cap="flat" cmpd="sng" algn="ctr">
          <a:solidFill>
            <a:schemeClr val="accent3">
              <a:hueOff val="4530050"/>
              <a:satOff val="-369"/>
              <a:lumOff val="-959"/>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F4D0510-AACD-477A-A398-7CC3CCE7CE95}">
      <dsp:nvSpPr>
        <dsp:cNvPr id="0" name=""/>
        <dsp:cNvSpPr/>
      </dsp:nvSpPr>
      <dsp:spPr>
        <a:xfrm>
          <a:off x="6682435" y="2317607"/>
          <a:ext cx="987552" cy="164592"/>
        </a:xfrm>
        <a:prstGeom prst="parallelogram">
          <a:avLst>
            <a:gd name="adj" fmla="val 140840"/>
          </a:avLst>
        </a:prstGeom>
        <a:solidFill>
          <a:schemeClr val="accent3">
            <a:hueOff val="4907555"/>
            <a:satOff val="-400"/>
            <a:lumOff val="-1039"/>
            <a:alphaOff val="0"/>
          </a:schemeClr>
        </a:solidFill>
        <a:ln w="26425" cap="flat" cmpd="sng" algn="ctr">
          <a:solidFill>
            <a:schemeClr val="accent3">
              <a:hueOff val="4907555"/>
              <a:satOff val="-400"/>
              <a:lumOff val="-1039"/>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1909B21-09EA-44A8-B0CE-8C377C29C522}">
      <dsp:nvSpPr>
        <dsp:cNvPr id="0" name=""/>
        <dsp:cNvSpPr/>
      </dsp:nvSpPr>
      <dsp:spPr>
        <a:xfrm>
          <a:off x="411479" y="2583513"/>
          <a:ext cx="7406640" cy="6733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b" anchorCtr="0">
          <a:noAutofit/>
        </a:bodyPr>
        <a:lstStyle/>
        <a:p>
          <a:pPr lvl="0" algn="l" defTabSz="1289050">
            <a:lnSpc>
              <a:spcPct val="90000"/>
            </a:lnSpc>
            <a:spcBef>
              <a:spcPct val="0"/>
            </a:spcBef>
            <a:spcAft>
              <a:spcPct val="35000"/>
            </a:spcAft>
          </a:pPr>
          <a:r>
            <a:rPr lang="en-GB" sz="2900" kern="1200" dirty="0"/>
            <a:t>Team training</a:t>
          </a:r>
          <a:endParaRPr lang="en-US" sz="2900" kern="1200" dirty="0"/>
        </a:p>
      </dsp:txBody>
      <dsp:txXfrm>
        <a:off x="411479" y="2583513"/>
        <a:ext cx="7406640" cy="673330"/>
      </dsp:txXfrm>
    </dsp:sp>
    <dsp:sp modelId="{326DB86E-7D58-46E7-8A31-7472C9D0A9C9}">
      <dsp:nvSpPr>
        <dsp:cNvPr id="0" name=""/>
        <dsp:cNvSpPr/>
      </dsp:nvSpPr>
      <dsp:spPr>
        <a:xfrm>
          <a:off x="411479" y="3256844"/>
          <a:ext cx="987552" cy="164592"/>
        </a:xfrm>
        <a:prstGeom prst="parallelogram">
          <a:avLst>
            <a:gd name="adj" fmla="val 140840"/>
          </a:avLst>
        </a:prstGeom>
        <a:solidFill>
          <a:schemeClr val="accent3">
            <a:hueOff val="5285059"/>
            <a:satOff val="-431"/>
            <a:lumOff val="-1118"/>
            <a:alphaOff val="0"/>
          </a:schemeClr>
        </a:solidFill>
        <a:ln w="26425" cap="flat" cmpd="sng" algn="ctr">
          <a:solidFill>
            <a:schemeClr val="accent3">
              <a:hueOff val="5285059"/>
              <a:satOff val="-431"/>
              <a:lumOff val="-1118"/>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E98E916-8EFF-425A-8654-2EB11A24458A}">
      <dsp:nvSpPr>
        <dsp:cNvPr id="0" name=""/>
        <dsp:cNvSpPr/>
      </dsp:nvSpPr>
      <dsp:spPr>
        <a:xfrm>
          <a:off x="1456639" y="3256844"/>
          <a:ext cx="987552" cy="164592"/>
        </a:xfrm>
        <a:prstGeom prst="parallelogram">
          <a:avLst>
            <a:gd name="adj" fmla="val 140840"/>
          </a:avLst>
        </a:prstGeom>
        <a:solidFill>
          <a:schemeClr val="accent3">
            <a:hueOff val="5662563"/>
            <a:satOff val="-462"/>
            <a:lumOff val="-1198"/>
            <a:alphaOff val="0"/>
          </a:schemeClr>
        </a:solidFill>
        <a:ln w="26425" cap="flat" cmpd="sng" algn="ctr">
          <a:solidFill>
            <a:schemeClr val="accent3">
              <a:hueOff val="5662563"/>
              <a:satOff val="-462"/>
              <a:lumOff val="-1198"/>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E980A77-0DD5-4BB2-B24C-2EF110945F30}">
      <dsp:nvSpPr>
        <dsp:cNvPr id="0" name=""/>
        <dsp:cNvSpPr/>
      </dsp:nvSpPr>
      <dsp:spPr>
        <a:xfrm>
          <a:off x="2501798" y="3256844"/>
          <a:ext cx="987552" cy="164592"/>
        </a:xfrm>
        <a:prstGeom prst="parallelogram">
          <a:avLst>
            <a:gd name="adj" fmla="val 140840"/>
          </a:avLst>
        </a:prstGeom>
        <a:solidFill>
          <a:schemeClr val="accent3">
            <a:hueOff val="6040067"/>
            <a:satOff val="-492"/>
            <a:lumOff val="-1278"/>
            <a:alphaOff val="0"/>
          </a:schemeClr>
        </a:solidFill>
        <a:ln w="26425" cap="flat" cmpd="sng" algn="ctr">
          <a:solidFill>
            <a:schemeClr val="accent3">
              <a:hueOff val="6040067"/>
              <a:satOff val="-492"/>
              <a:lumOff val="-1278"/>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A010EBA-C518-4E62-AB62-77D280D34C98}">
      <dsp:nvSpPr>
        <dsp:cNvPr id="0" name=""/>
        <dsp:cNvSpPr/>
      </dsp:nvSpPr>
      <dsp:spPr>
        <a:xfrm>
          <a:off x="3546957" y="3256844"/>
          <a:ext cx="987552" cy="164592"/>
        </a:xfrm>
        <a:prstGeom prst="parallelogram">
          <a:avLst>
            <a:gd name="adj" fmla="val 140840"/>
          </a:avLst>
        </a:prstGeom>
        <a:solidFill>
          <a:schemeClr val="accent3">
            <a:hueOff val="6417571"/>
            <a:satOff val="-523"/>
            <a:lumOff val="-1358"/>
            <a:alphaOff val="0"/>
          </a:schemeClr>
        </a:solidFill>
        <a:ln w="26425" cap="flat" cmpd="sng" algn="ctr">
          <a:solidFill>
            <a:schemeClr val="accent3">
              <a:hueOff val="6417571"/>
              <a:satOff val="-523"/>
              <a:lumOff val="-1358"/>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390BB0B-837D-49AD-A088-2C0456C8C3F0}">
      <dsp:nvSpPr>
        <dsp:cNvPr id="0" name=""/>
        <dsp:cNvSpPr/>
      </dsp:nvSpPr>
      <dsp:spPr>
        <a:xfrm>
          <a:off x="4592116" y="3256844"/>
          <a:ext cx="987552" cy="164592"/>
        </a:xfrm>
        <a:prstGeom prst="parallelogram">
          <a:avLst>
            <a:gd name="adj" fmla="val 140840"/>
          </a:avLst>
        </a:prstGeom>
        <a:solidFill>
          <a:schemeClr val="accent3">
            <a:hueOff val="6795076"/>
            <a:satOff val="-554"/>
            <a:lumOff val="-1438"/>
            <a:alphaOff val="0"/>
          </a:schemeClr>
        </a:solidFill>
        <a:ln w="26425" cap="flat" cmpd="sng" algn="ctr">
          <a:solidFill>
            <a:schemeClr val="accent3">
              <a:hueOff val="6795076"/>
              <a:satOff val="-554"/>
              <a:lumOff val="-1438"/>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0AEAC95-9FD7-43D4-ABDD-9F76DB3C366E}">
      <dsp:nvSpPr>
        <dsp:cNvPr id="0" name=""/>
        <dsp:cNvSpPr/>
      </dsp:nvSpPr>
      <dsp:spPr>
        <a:xfrm>
          <a:off x="5637276" y="3256844"/>
          <a:ext cx="987552" cy="164592"/>
        </a:xfrm>
        <a:prstGeom prst="parallelogram">
          <a:avLst>
            <a:gd name="adj" fmla="val 140840"/>
          </a:avLst>
        </a:prstGeom>
        <a:solidFill>
          <a:schemeClr val="accent3">
            <a:hueOff val="7172580"/>
            <a:satOff val="-585"/>
            <a:lumOff val="-1518"/>
            <a:alphaOff val="0"/>
          </a:schemeClr>
        </a:solidFill>
        <a:ln w="26425" cap="flat" cmpd="sng" algn="ctr">
          <a:solidFill>
            <a:schemeClr val="accent3">
              <a:hueOff val="7172580"/>
              <a:satOff val="-585"/>
              <a:lumOff val="-1518"/>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D593951-BFBC-4FB4-8E11-6F33FC5D322E}">
      <dsp:nvSpPr>
        <dsp:cNvPr id="0" name=""/>
        <dsp:cNvSpPr/>
      </dsp:nvSpPr>
      <dsp:spPr>
        <a:xfrm>
          <a:off x="6682435" y="3256844"/>
          <a:ext cx="987552" cy="164592"/>
        </a:xfrm>
        <a:prstGeom prst="parallelogram">
          <a:avLst>
            <a:gd name="adj" fmla="val 140840"/>
          </a:avLst>
        </a:prstGeom>
        <a:solidFill>
          <a:schemeClr val="accent3">
            <a:hueOff val="7550084"/>
            <a:satOff val="-616"/>
            <a:lumOff val="-1598"/>
            <a:alphaOff val="0"/>
          </a:schemeClr>
        </a:solidFill>
        <a:ln w="26425" cap="flat" cmpd="sng" algn="ctr">
          <a:solidFill>
            <a:schemeClr val="accent3">
              <a:hueOff val="7550084"/>
              <a:satOff val="-616"/>
              <a:lumOff val="-1598"/>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72901CF-F886-4C9A-9D2C-93F57B1B4CB4}">
      <dsp:nvSpPr>
        <dsp:cNvPr id="0" name=""/>
        <dsp:cNvSpPr/>
      </dsp:nvSpPr>
      <dsp:spPr>
        <a:xfrm>
          <a:off x="411479" y="3522750"/>
          <a:ext cx="7406640" cy="6733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b" anchorCtr="0">
          <a:noAutofit/>
        </a:bodyPr>
        <a:lstStyle/>
        <a:p>
          <a:pPr lvl="0" algn="l" defTabSz="1289050">
            <a:lnSpc>
              <a:spcPct val="90000"/>
            </a:lnSpc>
            <a:spcBef>
              <a:spcPct val="0"/>
            </a:spcBef>
            <a:spcAft>
              <a:spcPct val="35000"/>
            </a:spcAft>
          </a:pPr>
          <a:r>
            <a:rPr lang="en-GB" sz="2900" kern="1200" dirty="0"/>
            <a:t>Recognition and compensation </a:t>
          </a:r>
          <a:endParaRPr lang="en-US" sz="2900" kern="1200" dirty="0"/>
        </a:p>
      </dsp:txBody>
      <dsp:txXfrm>
        <a:off x="411479" y="3522750"/>
        <a:ext cx="7406640" cy="673330"/>
      </dsp:txXfrm>
    </dsp:sp>
    <dsp:sp modelId="{CD138E6E-A143-4BE0-8198-37D2D9F806CB}">
      <dsp:nvSpPr>
        <dsp:cNvPr id="0" name=""/>
        <dsp:cNvSpPr/>
      </dsp:nvSpPr>
      <dsp:spPr>
        <a:xfrm>
          <a:off x="411479" y="4196081"/>
          <a:ext cx="987552" cy="164592"/>
        </a:xfrm>
        <a:prstGeom prst="parallelogram">
          <a:avLst>
            <a:gd name="adj" fmla="val 140840"/>
          </a:avLst>
        </a:prstGeom>
        <a:solidFill>
          <a:schemeClr val="accent3">
            <a:hueOff val="7927589"/>
            <a:satOff val="-646"/>
            <a:lumOff val="-1678"/>
            <a:alphaOff val="0"/>
          </a:schemeClr>
        </a:solidFill>
        <a:ln w="26425" cap="flat" cmpd="sng" algn="ctr">
          <a:solidFill>
            <a:schemeClr val="accent3">
              <a:hueOff val="7927589"/>
              <a:satOff val="-646"/>
              <a:lumOff val="-1678"/>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8FE2DD9-9282-4ED2-87B1-95AC63165DA4}">
      <dsp:nvSpPr>
        <dsp:cNvPr id="0" name=""/>
        <dsp:cNvSpPr/>
      </dsp:nvSpPr>
      <dsp:spPr>
        <a:xfrm>
          <a:off x="1456639" y="4196081"/>
          <a:ext cx="987552" cy="164592"/>
        </a:xfrm>
        <a:prstGeom prst="parallelogram">
          <a:avLst>
            <a:gd name="adj" fmla="val 140840"/>
          </a:avLst>
        </a:prstGeom>
        <a:solidFill>
          <a:schemeClr val="accent3">
            <a:hueOff val="8305093"/>
            <a:satOff val="-677"/>
            <a:lumOff val="-1758"/>
            <a:alphaOff val="0"/>
          </a:schemeClr>
        </a:solidFill>
        <a:ln w="26425" cap="flat" cmpd="sng" algn="ctr">
          <a:solidFill>
            <a:schemeClr val="accent3">
              <a:hueOff val="8305093"/>
              <a:satOff val="-677"/>
              <a:lumOff val="-1758"/>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7C77EC1-3E79-4393-A9E8-A98E5FFDBB51}">
      <dsp:nvSpPr>
        <dsp:cNvPr id="0" name=""/>
        <dsp:cNvSpPr/>
      </dsp:nvSpPr>
      <dsp:spPr>
        <a:xfrm>
          <a:off x="2501798" y="4196081"/>
          <a:ext cx="987552" cy="164592"/>
        </a:xfrm>
        <a:prstGeom prst="parallelogram">
          <a:avLst>
            <a:gd name="adj" fmla="val 140840"/>
          </a:avLst>
        </a:prstGeom>
        <a:solidFill>
          <a:schemeClr val="accent3">
            <a:hueOff val="8682597"/>
            <a:satOff val="-708"/>
            <a:lumOff val="-1837"/>
            <a:alphaOff val="0"/>
          </a:schemeClr>
        </a:solidFill>
        <a:ln w="26425" cap="flat" cmpd="sng" algn="ctr">
          <a:solidFill>
            <a:schemeClr val="accent3">
              <a:hueOff val="8682597"/>
              <a:satOff val="-708"/>
              <a:lumOff val="-1837"/>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BF3E5CD-444C-46A5-A7D9-C5F9438DD32E}">
      <dsp:nvSpPr>
        <dsp:cNvPr id="0" name=""/>
        <dsp:cNvSpPr/>
      </dsp:nvSpPr>
      <dsp:spPr>
        <a:xfrm>
          <a:off x="3546957" y="4196081"/>
          <a:ext cx="987552" cy="164592"/>
        </a:xfrm>
        <a:prstGeom prst="parallelogram">
          <a:avLst>
            <a:gd name="adj" fmla="val 140840"/>
          </a:avLst>
        </a:prstGeom>
        <a:solidFill>
          <a:schemeClr val="accent3">
            <a:hueOff val="9060101"/>
            <a:satOff val="-739"/>
            <a:lumOff val="-1917"/>
            <a:alphaOff val="0"/>
          </a:schemeClr>
        </a:solidFill>
        <a:ln w="26425" cap="flat" cmpd="sng" algn="ctr">
          <a:solidFill>
            <a:schemeClr val="accent3">
              <a:hueOff val="9060101"/>
              <a:satOff val="-739"/>
              <a:lumOff val="-1917"/>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778CC5D-C88D-4CFA-A79C-95660357E4A0}">
      <dsp:nvSpPr>
        <dsp:cNvPr id="0" name=""/>
        <dsp:cNvSpPr/>
      </dsp:nvSpPr>
      <dsp:spPr>
        <a:xfrm>
          <a:off x="4592116" y="4196081"/>
          <a:ext cx="987552" cy="164592"/>
        </a:xfrm>
        <a:prstGeom prst="parallelogram">
          <a:avLst>
            <a:gd name="adj" fmla="val 140840"/>
          </a:avLst>
        </a:prstGeom>
        <a:solidFill>
          <a:schemeClr val="accent3">
            <a:hueOff val="9437605"/>
            <a:satOff val="-769"/>
            <a:lumOff val="-1997"/>
            <a:alphaOff val="0"/>
          </a:schemeClr>
        </a:solidFill>
        <a:ln w="26425" cap="flat" cmpd="sng" algn="ctr">
          <a:solidFill>
            <a:schemeClr val="accent3">
              <a:hueOff val="9437605"/>
              <a:satOff val="-769"/>
              <a:lumOff val="-1997"/>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D350444-2E11-4803-A255-7181FD0358C5}">
      <dsp:nvSpPr>
        <dsp:cNvPr id="0" name=""/>
        <dsp:cNvSpPr/>
      </dsp:nvSpPr>
      <dsp:spPr>
        <a:xfrm>
          <a:off x="5637276" y="4196081"/>
          <a:ext cx="987552" cy="164592"/>
        </a:xfrm>
        <a:prstGeom prst="parallelogram">
          <a:avLst>
            <a:gd name="adj" fmla="val 140840"/>
          </a:avLst>
        </a:prstGeom>
        <a:solidFill>
          <a:schemeClr val="accent3">
            <a:hueOff val="9815110"/>
            <a:satOff val="-800"/>
            <a:lumOff val="-2077"/>
            <a:alphaOff val="0"/>
          </a:schemeClr>
        </a:solidFill>
        <a:ln w="26425" cap="flat" cmpd="sng" algn="ctr">
          <a:solidFill>
            <a:schemeClr val="accent3">
              <a:hueOff val="9815110"/>
              <a:satOff val="-800"/>
              <a:lumOff val="-2077"/>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1B9FD92-3A63-40F6-9CA6-E299245FE09F}">
      <dsp:nvSpPr>
        <dsp:cNvPr id="0" name=""/>
        <dsp:cNvSpPr/>
      </dsp:nvSpPr>
      <dsp:spPr>
        <a:xfrm>
          <a:off x="6682435" y="4196081"/>
          <a:ext cx="987552" cy="164592"/>
        </a:xfrm>
        <a:prstGeom prst="parallelogram">
          <a:avLst>
            <a:gd name="adj" fmla="val 140840"/>
          </a:avLst>
        </a:prstGeom>
        <a:solidFill>
          <a:schemeClr val="accent3">
            <a:hueOff val="10192614"/>
            <a:satOff val="-831"/>
            <a:lumOff val="-2157"/>
            <a:alphaOff val="0"/>
          </a:schemeClr>
        </a:solidFill>
        <a:ln w="26425" cap="flat" cmpd="sng" algn="ctr">
          <a:solidFill>
            <a:schemeClr val="accent3">
              <a:hueOff val="10192614"/>
              <a:satOff val="-831"/>
              <a:lumOff val="-2157"/>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VerticalAccentList">
  <dgm:title val=""/>
  <dgm:desc val=""/>
  <dgm:catLst>
    <dgm:cat type="list" pri="16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dgm:chPref/>
      <dgm:dir/>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constrLst>
      <dgm:constr type="primFontSz" for="des" forName="parenttext" refType="primFontSz" refFor="des" refForName="childtext" op="gte"/>
      <dgm:constr type="w" for="ch" forName="composite" refType="w"/>
      <dgm:constr type="h" for="ch" forName="composite" refType="h"/>
      <dgm:constr type="w" for="ch" forName="parallelogramComposite" refType="w"/>
      <dgm:constr type="h" for="ch" forName="parallelogramComposite" refType="h"/>
      <dgm:constr type="w" for="ch" forName="parenttextcomposite" refType="w" fact="0.9"/>
      <dgm:constr type="h" for="ch" forName="parenttextcomposite" refType="h" fact="0.6"/>
      <dgm:constr type="h" for="ch" forName="sibTrans" refType="h" refFor="ch" refForName="composite" op="equ" fact="0.02"/>
      <dgm:constr type="h" for="ch" forName="sibTrans" op="equ"/>
    </dgm:constrLst>
    <dgm:forEach name="nodesForEach" axis="ch" ptType="node">
      <dgm:layoutNode name="parenttextcomposite">
        <dgm:alg type="composite">
          <dgm:param type="ar" val="11"/>
        </dgm:alg>
        <dgm:shape xmlns:r="http://schemas.openxmlformats.org/officeDocument/2006/relationships" r:blip="">
          <dgm:adjLst/>
        </dgm:shape>
        <dgm:constrLst>
          <dgm:constr type="h" for="ch" forName="parenttext" refType="h"/>
          <dgm:constr type="w" for="ch" forName="parenttext" refType="w"/>
        </dgm:constrLst>
        <dgm:layoutNode name="parenttext" styleLbl="revTx">
          <dgm:varLst>
            <dgm:chMax/>
            <dgm:chPref val="2"/>
            <dgm:bulletEnabled val="1"/>
          </dgm:varLst>
          <dgm:choose name="Name4">
            <dgm:if name="Name5" func="var" arg="dir" op="equ" val="norm">
              <dgm:alg type="tx">
                <dgm:param type="parTxLTRAlign" val="l"/>
                <dgm:param type="txAnchorVert" val="b"/>
              </dgm:alg>
            </dgm:if>
            <dgm:else name="Name6">
              <dgm:alg type="tx">
                <dgm:param type="parTxLTRAlign" val="r"/>
                <dgm:param type="txAnchorVert" val="b"/>
              </dgm:alg>
            </dgm:else>
          </dgm:choose>
          <dgm:shape xmlns:r="http://schemas.openxmlformats.org/officeDocument/2006/relationships" type="rect"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choose name="Name7">
        <dgm:if name="Name8" axis="ch" ptType="node" func="cnt" op="gte" val="1">
          <dgm:layoutNode name="composite">
            <dgm:alg type="composite">
              <dgm:param type="ar" val="6"/>
            </dgm:alg>
            <dgm:shape xmlns:r="http://schemas.openxmlformats.org/officeDocument/2006/relationships" r:blip="">
              <dgm:adjLst/>
            </dgm:shape>
            <dgm:choose name="Name9">
              <dgm:if name="Name10" func="var" arg="dir" op="equ" val="norm">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301"/>
                  <dgm:constr type="t" for="ch" forName="childtext" refType="h" fact="0.1"/>
                  <dgm:constr type="w" for="ch" forName="childtext" refType="w" fact="0.9117"/>
                  <dgm:constr type="h" for="ch" forName="childtext" refType="h" fact="0.8"/>
                </dgm:constrLst>
              </dgm:if>
              <dgm:else name="Name11">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883"/>
                  <dgm:constr type="t" for="ch" forName="childtext" refType="h" fact="0.1"/>
                  <dgm:constr type="w" for="ch" forName="childtext" refType="w" fact="0.9117"/>
                  <dgm:constr type="h" for="ch" forName="childtext" refType="h" fact="0.8"/>
                </dgm:constrLst>
              </dgm:else>
            </dgm:choose>
            <dgm:ruleLst/>
            <dgm:layoutNode name="chevron1" styleLbl="alignNode1">
              <dgm:alg type="sp"/>
              <dgm:choose name="Name12">
                <dgm:if name="Name13" func="var" arg="dir" op="equ" val="norm">
                  <dgm:shape xmlns:r="http://schemas.openxmlformats.org/officeDocument/2006/relationships" type="chevron" r:blip="">
                    <dgm:adjLst>
                      <dgm:adj idx="1" val="0.7061"/>
                    </dgm:adjLst>
                  </dgm:shape>
                </dgm:if>
                <dgm:else name="Name14">
                  <dgm:shape xmlns:r="http://schemas.openxmlformats.org/officeDocument/2006/relationships" rot="180" type="chevron" r:blip="">
                    <dgm:adjLst>
                      <dgm:adj idx="1" val="0.7061"/>
                    </dgm:adjLst>
                  </dgm:shape>
                </dgm:else>
              </dgm:choose>
              <dgm:presOf/>
            </dgm:layoutNode>
            <dgm:layoutNode name="chevron2" styleLbl="alignNode1">
              <dgm:alg type="sp"/>
              <dgm:choose name="Name15">
                <dgm:if name="Name16" func="var" arg="dir" op="equ" val="norm">
                  <dgm:shape xmlns:r="http://schemas.openxmlformats.org/officeDocument/2006/relationships" type="chevron" r:blip="">
                    <dgm:adjLst>
                      <dgm:adj idx="1" val="0.7061"/>
                    </dgm:adjLst>
                  </dgm:shape>
                </dgm:if>
                <dgm:else name="Name17">
                  <dgm:shape xmlns:r="http://schemas.openxmlformats.org/officeDocument/2006/relationships" rot="180" type="chevron" r:blip="">
                    <dgm:adjLst>
                      <dgm:adj idx="1" val="0.7061"/>
                    </dgm:adjLst>
                  </dgm:shape>
                </dgm:else>
              </dgm:choose>
              <dgm:presOf/>
            </dgm:layoutNode>
            <dgm:layoutNode name="chevron3" styleLbl="alignNode1">
              <dgm:alg type="sp"/>
              <dgm:choose name="Name18">
                <dgm:if name="Name19" func="var" arg="dir" op="equ" val="norm">
                  <dgm:shape xmlns:r="http://schemas.openxmlformats.org/officeDocument/2006/relationships" type="chevron" r:blip="">
                    <dgm:adjLst>
                      <dgm:adj idx="1" val="0.7061"/>
                    </dgm:adjLst>
                  </dgm:shape>
                </dgm:if>
                <dgm:else name="Name20">
                  <dgm:shape xmlns:r="http://schemas.openxmlformats.org/officeDocument/2006/relationships" rot="180" type="chevron" r:blip="">
                    <dgm:adjLst>
                      <dgm:adj idx="1" val="0.7061"/>
                    </dgm:adjLst>
                  </dgm:shape>
                </dgm:else>
              </dgm:choose>
              <dgm:presOf/>
            </dgm:layoutNode>
            <dgm:layoutNode name="chevron4" styleLbl="alignNode1">
              <dgm:alg type="sp"/>
              <dgm:choose name="Name21">
                <dgm:if name="Name22" func="var" arg="dir" op="equ" val="norm">
                  <dgm:shape xmlns:r="http://schemas.openxmlformats.org/officeDocument/2006/relationships" type="chevron" r:blip="">
                    <dgm:adjLst>
                      <dgm:adj idx="1" val="0.7061"/>
                    </dgm:adjLst>
                  </dgm:shape>
                </dgm:if>
                <dgm:else name="Name23">
                  <dgm:shape xmlns:r="http://schemas.openxmlformats.org/officeDocument/2006/relationships" rot="180" type="chevron" r:blip="">
                    <dgm:adjLst>
                      <dgm:adj idx="1" val="0.7061"/>
                    </dgm:adjLst>
                  </dgm:shape>
                </dgm:else>
              </dgm:choose>
              <dgm:presOf/>
            </dgm:layoutNode>
            <dgm:layoutNode name="chevron5" styleLbl="alignNode1">
              <dgm:alg type="sp"/>
              <dgm:choose name="Name24">
                <dgm:if name="Name25" func="var" arg="dir" op="equ" val="norm">
                  <dgm:shape xmlns:r="http://schemas.openxmlformats.org/officeDocument/2006/relationships" type="chevron" r:blip="">
                    <dgm:adjLst>
                      <dgm:adj idx="1" val="0.7061"/>
                    </dgm:adjLst>
                  </dgm:shape>
                </dgm:if>
                <dgm:else name="Name26">
                  <dgm:shape xmlns:r="http://schemas.openxmlformats.org/officeDocument/2006/relationships" rot="180" type="chevron" r:blip="">
                    <dgm:adjLst>
                      <dgm:adj idx="1" val="0.7061"/>
                    </dgm:adjLst>
                  </dgm:shape>
                </dgm:else>
              </dgm:choose>
              <dgm:presOf/>
            </dgm:layoutNode>
            <dgm:layoutNode name="chevron6" styleLbl="alignNode1">
              <dgm:alg type="sp"/>
              <dgm:choose name="Name27">
                <dgm:if name="Name28" func="var" arg="dir" op="equ" val="norm">
                  <dgm:shape xmlns:r="http://schemas.openxmlformats.org/officeDocument/2006/relationships" type="chevron" r:blip="">
                    <dgm:adjLst>
                      <dgm:adj idx="1" val="0.7061"/>
                    </dgm:adjLst>
                  </dgm:shape>
                </dgm:if>
                <dgm:else name="Name29">
                  <dgm:shape xmlns:r="http://schemas.openxmlformats.org/officeDocument/2006/relationships" rot="180" type="chevron" r:blip="">
                    <dgm:adjLst>
                      <dgm:adj idx="1" val="0.7061"/>
                    </dgm:adjLst>
                  </dgm:shape>
                </dgm:else>
              </dgm:choose>
              <dgm:presOf/>
            </dgm:layoutNode>
            <dgm:layoutNode name="chevron7" styleLbl="alignNode1">
              <dgm:alg type="sp"/>
              <dgm:choose name="Name30">
                <dgm:if name="Name31" func="var" arg="dir" op="equ" val="norm">
                  <dgm:shape xmlns:r="http://schemas.openxmlformats.org/officeDocument/2006/relationships" type="chevron" r:blip="">
                    <dgm:adjLst>
                      <dgm:adj idx="1" val="0.7061"/>
                    </dgm:adjLst>
                  </dgm:shape>
                </dgm:if>
                <dgm:else name="Name32">
                  <dgm:shape xmlns:r="http://schemas.openxmlformats.org/officeDocument/2006/relationships" rot="180" type="chevron" r:blip="">
                    <dgm:adjLst>
                      <dgm:adj idx="1" val="0.7061"/>
                    </dgm:adjLst>
                  </dgm:shape>
                </dgm:else>
              </dgm:choose>
              <dgm:presOf/>
            </dgm:layoutNode>
            <dgm:layoutNode name="childtext" styleLbl="solidFgAcc1">
              <dgm:varLst>
                <dgm:chMax/>
                <dgm:chPref val="0"/>
                <dgm:bulletEnabled val="1"/>
              </dgm:varLst>
              <dgm:choose name="Name33">
                <dgm:if name="Name34" func="var" arg="dir" op="equ" val="norm">
                  <dgm:alg type="tx">
                    <dgm:param type="parTxLTRAlign" val="l"/>
                    <dgm:param type="txAnchorVertCh" val="t"/>
                  </dgm:alg>
                </dgm:if>
                <dgm:else name="Name35">
                  <dgm:alg type="tx">
                    <dgm:param type="parTxLTRAlign" val="r"/>
                    <dgm:param type="shpTxLTRAlignCh" val="r"/>
                    <dgm:param type="txAnchorVertCh" val="t"/>
                  </dgm:alg>
                </dgm:else>
              </dgm:choose>
              <dgm:shape xmlns:r="http://schemas.openxmlformats.org/officeDocument/2006/relationships" type="rect" r:blip="">
                <dgm:adjLst/>
              </dgm:shape>
              <dgm:presOf axis="des"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if>
        <dgm:else name="Name36">
          <dgm:layoutNode name="parallelogramComposite">
            <dgm:alg type="composite">
              <dgm:param type="ar" val="50"/>
            </dgm:alg>
            <dgm:shape xmlns:r="http://schemas.openxmlformats.org/officeDocument/2006/relationships" r:blip="">
              <dgm:adjLst/>
            </dgm:shape>
            <dgm:constrLst>
              <dgm:constr type="l" for="ch" forName="parallelogram1" refType="w" fact="0"/>
              <dgm:constr type="t" for="ch" forName="parallelogram1" refType="h" fact="0"/>
              <dgm:constr type="w" for="ch" forName="parallelogram1" refType="w" fact="0.12"/>
              <dgm:constr type="h" for="ch" forName="parallelogram1" refType="h"/>
              <dgm:constr type="l" for="ch" forName="parallelogram2" refType="w" fact="0.127"/>
              <dgm:constr type="t" for="ch" forName="parallelogram2" refType="h" fact="0"/>
              <dgm:constr type="w" for="ch" forName="parallelogram2" refType="w" fact="0.12"/>
              <dgm:constr type="h" for="ch" forName="parallelogram2" refType="h"/>
              <dgm:constr type="l" for="ch" forName="parallelogram3" refType="w" fact="0.254"/>
              <dgm:constr type="t" for="ch" forName="parallelogram3" refType="h" fact="0"/>
              <dgm:constr type="w" for="ch" forName="parallelogram3" refType="w" fact="0.12"/>
              <dgm:constr type="h" for="ch" forName="parallelogram3" refType="h"/>
              <dgm:constr type="l" for="ch" forName="parallelogram4" refType="w" fact="0.381"/>
              <dgm:constr type="t" for="ch" forName="parallelogram4" refType="h" fact="0"/>
              <dgm:constr type="w" for="ch" forName="parallelogram4" refType="w" fact="0.12"/>
              <dgm:constr type="h" for="ch" forName="parallelogram4" refType="h"/>
              <dgm:constr type="l" for="ch" forName="parallelogram5" refType="w" fact="0.508"/>
              <dgm:constr type="t" for="ch" forName="parallelogram5" refType="h" fact="0"/>
              <dgm:constr type="w" for="ch" forName="parallelogram5" refType="w" fact="0.12"/>
              <dgm:constr type="h" for="ch" forName="parallelogram5" refType="h"/>
              <dgm:constr type="l" for="ch" forName="parallelogram6" refType="w" fact="0.635"/>
              <dgm:constr type="t" for="ch" forName="parallelogram6" refType="h" fact="0"/>
              <dgm:constr type="w" for="ch" forName="parallelogram6" refType="w" fact="0.12"/>
              <dgm:constr type="h" for="ch" forName="parallelogram6" refType="h"/>
              <dgm:constr type="l" for="ch" forName="parallelogram7" refType="w" fact="0.762"/>
              <dgm:constr type="t" for="ch" forName="parallelogram7" refType="h" fact="0"/>
              <dgm:constr type="w" for="ch" forName="parallelogram7" refType="w" fact="0.12"/>
              <dgm:constr type="h" for="ch" forName="parallelogram7" refType="h"/>
            </dgm:constrLst>
            <dgm:ruleLst/>
            <dgm:layoutNode name="parallelogram1" styleLbl="alignNode1">
              <dgm:alg type="sp"/>
              <dgm:shape xmlns:r="http://schemas.openxmlformats.org/officeDocument/2006/relationships" type="parallelogram" r:blip="">
                <dgm:adjLst>
                  <dgm:adj idx="1" val="1.4084"/>
                </dgm:adjLst>
              </dgm:shape>
              <dgm:presOf/>
            </dgm:layoutNode>
            <dgm:layoutNode name="parallelogram2" styleLbl="alignNode1">
              <dgm:alg type="sp"/>
              <dgm:shape xmlns:r="http://schemas.openxmlformats.org/officeDocument/2006/relationships" type="parallelogram" r:blip="">
                <dgm:adjLst>
                  <dgm:adj idx="1" val="1.4084"/>
                </dgm:adjLst>
              </dgm:shape>
              <dgm:presOf/>
            </dgm:layoutNode>
            <dgm:layoutNode name="parallelogram3" styleLbl="alignNode1">
              <dgm:alg type="sp"/>
              <dgm:shape xmlns:r="http://schemas.openxmlformats.org/officeDocument/2006/relationships" type="parallelogram" r:blip="">
                <dgm:adjLst>
                  <dgm:adj idx="1" val="1.4084"/>
                </dgm:adjLst>
              </dgm:shape>
              <dgm:presOf/>
            </dgm:layoutNode>
            <dgm:layoutNode name="parallelogram4" styleLbl="alignNode1">
              <dgm:alg type="sp"/>
              <dgm:shape xmlns:r="http://schemas.openxmlformats.org/officeDocument/2006/relationships" type="parallelogram" r:blip="">
                <dgm:adjLst>
                  <dgm:adj idx="1" val="1.4084"/>
                </dgm:adjLst>
              </dgm:shape>
              <dgm:presOf/>
            </dgm:layoutNode>
            <dgm:layoutNode name="parallelogram5" styleLbl="alignNode1">
              <dgm:alg type="sp"/>
              <dgm:shape xmlns:r="http://schemas.openxmlformats.org/officeDocument/2006/relationships" type="parallelogram" r:blip="">
                <dgm:adjLst>
                  <dgm:adj idx="1" val="1.4084"/>
                </dgm:adjLst>
              </dgm:shape>
              <dgm:presOf/>
            </dgm:layoutNode>
            <dgm:layoutNode name="parallelogram6" styleLbl="alignNode1">
              <dgm:alg type="sp"/>
              <dgm:shape xmlns:r="http://schemas.openxmlformats.org/officeDocument/2006/relationships" type="parallelogram" r:blip="">
                <dgm:adjLst>
                  <dgm:adj idx="1" val="1.4084"/>
                </dgm:adjLst>
              </dgm:shape>
              <dgm:presOf/>
            </dgm:layoutNode>
            <dgm:layoutNode name="parallelogram7" styleLbl="alignNode1">
              <dgm:alg type="sp"/>
              <dgm:shape xmlns:r="http://schemas.openxmlformats.org/officeDocument/2006/relationships" type="parallelogram" r:blip="">
                <dgm:adjLst>
                  <dgm:adj idx="1" val="1.4084"/>
                </dgm:adjLst>
              </dgm:shape>
              <dgm:presOf/>
            </dgm:layoutNode>
          </dgm:layoutNode>
        </dgm:else>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2034" name="Rectangle 2"/>
          <p:cNvSpPr>
            <a:spLocks noGrp="1" noChangeArrowheads="1"/>
          </p:cNvSpPr>
          <p:nvPr>
            <p:ph type="hdr" sz="quarter"/>
          </p:nvPr>
        </p:nvSpPr>
        <p:spPr bwMode="auto">
          <a:xfrm>
            <a:off x="0" y="1"/>
            <a:ext cx="2982418" cy="464205"/>
          </a:xfrm>
          <a:prstGeom prst="rect">
            <a:avLst/>
          </a:prstGeom>
          <a:noFill/>
          <a:ln w="9525">
            <a:noFill/>
            <a:miter lim="800000"/>
            <a:headEnd/>
            <a:tailEnd/>
          </a:ln>
        </p:spPr>
        <p:txBody>
          <a:bodyPr vert="horz" wrap="square" lIns="92437" tIns="46219" rIns="92437" bIns="46219" numCol="1" anchor="t" anchorCtr="0" compatLnSpc="1">
            <a:prstTxWarp prst="textNoShape">
              <a:avLst/>
            </a:prstTxWarp>
          </a:bodyPr>
          <a:lstStyle>
            <a:lvl1pPr defTabSz="924539" eaLnBrk="1" hangingPunct="1">
              <a:defRPr sz="1200">
                <a:latin typeface="Times New Roman" pitchFamily="-108" charset="0"/>
                <a:ea typeface="ＭＳ Ｐゴシック" pitchFamily="-108" charset="-128"/>
                <a:cs typeface="+mn-cs"/>
              </a:defRPr>
            </a:lvl1pPr>
          </a:lstStyle>
          <a:p>
            <a:pPr>
              <a:defRPr/>
            </a:pPr>
            <a:endParaRPr lang="en-US"/>
          </a:p>
        </p:txBody>
      </p:sp>
      <p:sp>
        <p:nvSpPr>
          <p:cNvPr id="172035" name="Rectangle 3"/>
          <p:cNvSpPr>
            <a:spLocks noGrp="1" noChangeArrowheads="1"/>
          </p:cNvSpPr>
          <p:nvPr>
            <p:ph type="dt" sz="quarter" idx="1"/>
          </p:nvPr>
        </p:nvSpPr>
        <p:spPr bwMode="auto">
          <a:xfrm>
            <a:off x="3897902" y="1"/>
            <a:ext cx="2982418" cy="464205"/>
          </a:xfrm>
          <a:prstGeom prst="rect">
            <a:avLst/>
          </a:prstGeom>
          <a:noFill/>
          <a:ln w="9525">
            <a:noFill/>
            <a:miter lim="800000"/>
            <a:headEnd/>
            <a:tailEnd/>
          </a:ln>
        </p:spPr>
        <p:txBody>
          <a:bodyPr vert="horz" wrap="square" lIns="92437" tIns="46219" rIns="92437" bIns="46219" numCol="1" anchor="t" anchorCtr="0" compatLnSpc="1">
            <a:prstTxWarp prst="textNoShape">
              <a:avLst/>
            </a:prstTxWarp>
          </a:bodyPr>
          <a:lstStyle>
            <a:lvl1pPr algn="r" defTabSz="924539" eaLnBrk="1" hangingPunct="1">
              <a:defRPr sz="1200">
                <a:latin typeface="Times New Roman" pitchFamily="-108" charset="0"/>
                <a:ea typeface="ＭＳ Ｐゴシック" pitchFamily="-108" charset="-128"/>
                <a:cs typeface="+mn-cs"/>
              </a:defRPr>
            </a:lvl1pPr>
          </a:lstStyle>
          <a:p>
            <a:pPr>
              <a:defRPr/>
            </a:pPr>
            <a:fld id="{CE2CA66C-A9CA-49EE-825B-0479CD2AD13F}" type="datetime1">
              <a:rPr lang="en-US" smtClean="0"/>
              <a:t>4/6/2022</a:t>
            </a:fld>
            <a:endParaRPr lang="en-US"/>
          </a:p>
        </p:txBody>
      </p:sp>
      <p:sp>
        <p:nvSpPr>
          <p:cNvPr id="172036" name="Rectangle 4"/>
          <p:cNvSpPr>
            <a:spLocks noGrp="1" noChangeArrowheads="1"/>
          </p:cNvSpPr>
          <p:nvPr>
            <p:ph type="ftr" sz="quarter" idx="2"/>
          </p:nvPr>
        </p:nvSpPr>
        <p:spPr bwMode="auto">
          <a:xfrm>
            <a:off x="0" y="8830659"/>
            <a:ext cx="2982418" cy="464205"/>
          </a:xfrm>
          <a:prstGeom prst="rect">
            <a:avLst/>
          </a:prstGeom>
          <a:noFill/>
          <a:ln w="9525">
            <a:noFill/>
            <a:miter lim="800000"/>
            <a:headEnd/>
            <a:tailEnd/>
          </a:ln>
        </p:spPr>
        <p:txBody>
          <a:bodyPr vert="horz" wrap="square" lIns="92437" tIns="46219" rIns="92437" bIns="46219" numCol="1" anchor="b" anchorCtr="0" compatLnSpc="1">
            <a:prstTxWarp prst="textNoShape">
              <a:avLst/>
            </a:prstTxWarp>
          </a:bodyPr>
          <a:lstStyle>
            <a:lvl1pPr defTabSz="924539" eaLnBrk="1" hangingPunct="1">
              <a:defRPr sz="1200">
                <a:latin typeface="Times New Roman" pitchFamily="-108" charset="0"/>
                <a:ea typeface="ＭＳ Ｐゴシック" pitchFamily="-108" charset="-128"/>
                <a:cs typeface="+mn-cs"/>
              </a:defRPr>
            </a:lvl1pPr>
          </a:lstStyle>
          <a:p>
            <a:pPr>
              <a:defRPr/>
            </a:pPr>
            <a:endParaRPr lang="en-US"/>
          </a:p>
        </p:txBody>
      </p:sp>
      <p:sp>
        <p:nvSpPr>
          <p:cNvPr id="172037" name="Rectangle 5"/>
          <p:cNvSpPr>
            <a:spLocks noGrp="1" noChangeArrowheads="1"/>
          </p:cNvSpPr>
          <p:nvPr>
            <p:ph type="sldNum" sz="quarter" idx="3"/>
          </p:nvPr>
        </p:nvSpPr>
        <p:spPr bwMode="auto">
          <a:xfrm>
            <a:off x="3897902" y="8830659"/>
            <a:ext cx="2982418" cy="464205"/>
          </a:xfrm>
          <a:prstGeom prst="rect">
            <a:avLst/>
          </a:prstGeom>
          <a:noFill/>
          <a:ln w="9525">
            <a:noFill/>
            <a:miter lim="800000"/>
            <a:headEnd/>
            <a:tailEnd/>
          </a:ln>
        </p:spPr>
        <p:txBody>
          <a:bodyPr vert="horz" wrap="square" lIns="92437" tIns="46219" rIns="92437" bIns="46219" numCol="1" anchor="b" anchorCtr="0" compatLnSpc="1">
            <a:prstTxWarp prst="textNoShape">
              <a:avLst/>
            </a:prstTxWarp>
          </a:bodyPr>
          <a:lstStyle>
            <a:lvl1pPr algn="r" defTabSz="924539" eaLnBrk="1" hangingPunct="1">
              <a:defRPr sz="1200">
                <a:cs typeface="Arial" pitchFamily="34" charset="0"/>
              </a:defRPr>
            </a:lvl1pPr>
          </a:lstStyle>
          <a:p>
            <a:fld id="{2E3965AD-7EF6-4A0E-AA41-CC67CFED977E}" type="slidenum">
              <a:rPr lang="en-US" altLang="en-US"/>
              <a:pPr/>
              <a:t>‹#›</a:t>
            </a:fld>
            <a:endParaRPr lang="en-US" altLang="en-US"/>
          </a:p>
        </p:txBody>
      </p:sp>
    </p:spTree>
    <p:extLst>
      <p:ext uri="{BB962C8B-B14F-4D97-AF65-F5344CB8AC3E}">
        <p14:creationId xmlns:p14="http://schemas.microsoft.com/office/powerpoint/2010/main" val="3769874054"/>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1"/>
            <a:ext cx="2982418" cy="464205"/>
          </a:xfrm>
          <a:prstGeom prst="rect">
            <a:avLst/>
          </a:prstGeom>
          <a:noFill/>
          <a:ln w="9525">
            <a:noFill/>
            <a:miter lim="800000"/>
            <a:headEnd/>
            <a:tailEnd/>
          </a:ln>
        </p:spPr>
        <p:txBody>
          <a:bodyPr vert="horz" wrap="square" lIns="92437" tIns="46219" rIns="92437" bIns="46219" numCol="1" anchor="t" anchorCtr="0" compatLnSpc="1">
            <a:prstTxWarp prst="textNoShape">
              <a:avLst/>
            </a:prstTxWarp>
          </a:bodyPr>
          <a:lstStyle>
            <a:lvl1pPr defTabSz="924539" eaLnBrk="1" hangingPunct="1">
              <a:defRPr sz="1200">
                <a:latin typeface="Times New Roman" pitchFamily="-108" charset="0"/>
                <a:ea typeface="ＭＳ Ｐゴシック" pitchFamily="-108" charset="-128"/>
                <a:cs typeface="+mn-cs"/>
              </a:defRPr>
            </a:lvl1pPr>
          </a:lstStyle>
          <a:p>
            <a:pPr>
              <a:defRPr/>
            </a:pPr>
            <a:endParaRPr lang="en-US"/>
          </a:p>
        </p:txBody>
      </p:sp>
      <p:sp>
        <p:nvSpPr>
          <p:cNvPr id="28675" name="Rectangle 3"/>
          <p:cNvSpPr>
            <a:spLocks noGrp="1" noChangeArrowheads="1"/>
          </p:cNvSpPr>
          <p:nvPr>
            <p:ph type="dt" idx="1"/>
          </p:nvPr>
        </p:nvSpPr>
        <p:spPr bwMode="auto">
          <a:xfrm>
            <a:off x="3899396" y="1"/>
            <a:ext cx="2982417" cy="464205"/>
          </a:xfrm>
          <a:prstGeom prst="rect">
            <a:avLst/>
          </a:prstGeom>
          <a:noFill/>
          <a:ln w="9525">
            <a:noFill/>
            <a:miter lim="800000"/>
            <a:headEnd/>
            <a:tailEnd/>
          </a:ln>
        </p:spPr>
        <p:txBody>
          <a:bodyPr vert="horz" wrap="square" lIns="92437" tIns="46219" rIns="92437" bIns="46219" numCol="1" anchor="t" anchorCtr="0" compatLnSpc="1">
            <a:prstTxWarp prst="textNoShape">
              <a:avLst/>
            </a:prstTxWarp>
          </a:bodyPr>
          <a:lstStyle>
            <a:lvl1pPr algn="r" defTabSz="924539" eaLnBrk="1" hangingPunct="1">
              <a:defRPr sz="1200">
                <a:latin typeface="Times New Roman" pitchFamily="-108" charset="0"/>
                <a:ea typeface="ＭＳ Ｐゴシック" pitchFamily="-108" charset="-128"/>
                <a:cs typeface="+mn-cs"/>
              </a:defRPr>
            </a:lvl1pPr>
          </a:lstStyle>
          <a:p>
            <a:pPr>
              <a:defRPr/>
            </a:pPr>
            <a:fld id="{6D96513D-A906-4041-9341-221660AF8C44}" type="datetime1">
              <a:rPr lang="en-US" smtClean="0"/>
              <a:t>4/6/2022</a:t>
            </a:fld>
            <a:endParaRPr lang="en-US"/>
          </a:p>
        </p:txBody>
      </p:sp>
      <p:sp>
        <p:nvSpPr>
          <p:cNvPr id="14340" name="Rectangle 4"/>
          <p:cNvSpPr>
            <a:spLocks noGrp="1" noRot="1" noChangeAspect="1" noChangeArrowheads="1" noTextEdit="1"/>
          </p:cNvSpPr>
          <p:nvPr>
            <p:ph type="sldImg" idx="2"/>
          </p:nvPr>
        </p:nvSpPr>
        <p:spPr bwMode="auto">
          <a:xfrm>
            <a:off x="1117600" y="698500"/>
            <a:ext cx="4646613"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7" name="Rectangle 5"/>
          <p:cNvSpPr>
            <a:spLocks noGrp="1" noChangeArrowheads="1"/>
          </p:cNvSpPr>
          <p:nvPr>
            <p:ph type="body" sz="quarter" idx="3"/>
          </p:nvPr>
        </p:nvSpPr>
        <p:spPr bwMode="auto">
          <a:xfrm>
            <a:off x="916978" y="4416099"/>
            <a:ext cx="5047858" cy="4182457"/>
          </a:xfrm>
          <a:prstGeom prst="rect">
            <a:avLst/>
          </a:prstGeom>
          <a:noFill/>
          <a:ln w="9525">
            <a:noFill/>
            <a:miter lim="800000"/>
            <a:headEnd/>
            <a:tailEnd/>
          </a:ln>
        </p:spPr>
        <p:txBody>
          <a:bodyPr vert="horz" wrap="square" lIns="92437" tIns="46219" rIns="92437" bIns="4621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8832195"/>
            <a:ext cx="2982418" cy="464205"/>
          </a:xfrm>
          <a:prstGeom prst="rect">
            <a:avLst/>
          </a:prstGeom>
          <a:noFill/>
          <a:ln w="9525">
            <a:noFill/>
            <a:miter lim="800000"/>
            <a:headEnd/>
            <a:tailEnd/>
          </a:ln>
        </p:spPr>
        <p:txBody>
          <a:bodyPr vert="horz" wrap="square" lIns="92437" tIns="46219" rIns="92437" bIns="46219" numCol="1" anchor="b" anchorCtr="0" compatLnSpc="1">
            <a:prstTxWarp prst="textNoShape">
              <a:avLst/>
            </a:prstTxWarp>
          </a:bodyPr>
          <a:lstStyle>
            <a:lvl1pPr defTabSz="924539" eaLnBrk="1" hangingPunct="1">
              <a:defRPr sz="1200">
                <a:latin typeface="Times New Roman" pitchFamily="-108" charset="0"/>
                <a:ea typeface="ＭＳ Ｐゴシック" pitchFamily="-108" charset="-128"/>
                <a:cs typeface="+mn-cs"/>
              </a:defRPr>
            </a:lvl1pPr>
          </a:lstStyle>
          <a:p>
            <a:pPr>
              <a:defRPr/>
            </a:pPr>
            <a:endParaRPr lang="en-US"/>
          </a:p>
        </p:txBody>
      </p:sp>
      <p:sp>
        <p:nvSpPr>
          <p:cNvPr id="28679" name="Rectangle 7"/>
          <p:cNvSpPr>
            <a:spLocks noGrp="1" noChangeArrowheads="1"/>
          </p:cNvSpPr>
          <p:nvPr>
            <p:ph type="sldNum" sz="quarter" idx="5"/>
          </p:nvPr>
        </p:nvSpPr>
        <p:spPr bwMode="auto">
          <a:xfrm>
            <a:off x="3899396" y="8832195"/>
            <a:ext cx="2982417" cy="464205"/>
          </a:xfrm>
          <a:prstGeom prst="rect">
            <a:avLst/>
          </a:prstGeom>
          <a:noFill/>
          <a:ln w="9525">
            <a:noFill/>
            <a:miter lim="800000"/>
            <a:headEnd/>
            <a:tailEnd/>
          </a:ln>
        </p:spPr>
        <p:txBody>
          <a:bodyPr vert="horz" wrap="square" lIns="92437" tIns="46219" rIns="92437" bIns="46219" numCol="1" anchor="b" anchorCtr="0" compatLnSpc="1">
            <a:prstTxWarp prst="textNoShape">
              <a:avLst/>
            </a:prstTxWarp>
          </a:bodyPr>
          <a:lstStyle>
            <a:lvl1pPr algn="r" defTabSz="924539" eaLnBrk="1" hangingPunct="1">
              <a:defRPr sz="1200">
                <a:cs typeface="Arial" pitchFamily="34" charset="0"/>
              </a:defRPr>
            </a:lvl1pPr>
          </a:lstStyle>
          <a:p>
            <a:fld id="{A0B885FC-D012-4320-B15D-3A5C89FAEB33}" type="slidenum">
              <a:rPr lang="en-US" altLang="en-US"/>
              <a:pPr/>
              <a:t>‹#›</a:t>
            </a:fld>
            <a:endParaRPr lang="en-US" altLang="en-US"/>
          </a:p>
        </p:txBody>
      </p:sp>
    </p:spTree>
    <p:extLst>
      <p:ext uri="{BB962C8B-B14F-4D97-AF65-F5344CB8AC3E}">
        <p14:creationId xmlns:p14="http://schemas.microsoft.com/office/powerpoint/2010/main" val="1148499675"/>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ゴシック" pitchFamily="-108" charset="-128"/>
        <a:cs typeface="ＭＳ Ｐゴシック" pitchFamily="-108" charset="-128"/>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ゴシック" pitchFamily="-10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ゴシック" pitchFamily="-10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ゴシック" pitchFamily="-10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ゴシック" pitchFamily="-108"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4539">
              <a:defRPr sz="2300">
                <a:solidFill>
                  <a:schemeClr val="tx1"/>
                </a:solidFill>
                <a:latin typeface="Times New Roman" pitchFamily="18" charset="0"/>
                <a:ea typeface="ＭＳ Ｐゴシック" pitchFamily="34" charset="-128"/>
              </a:defRPr>
            </a:lvl1pPr>
            <a:lvl2pPr marL="710483" indent="-273263" defTabSz="924539">
              <a:defRPr sz="2300">
                <a:solidFill>
                  <a:schemeClr val="tx1"/>
                </a:solidFill>
                <a:latin typeface="Times New Roman" pitchFamily="18" charset="0"/>
                <a:ea typeface="ＭＳ Ｐゴシック" pitchFamily="34" charset="-128"/>
              </a:defRPr>
            </a:lvl2pPr>
            <a:lvl3pPr marL="1093051" indent="-218610" defTabSz="924539">
              <a:defRPr sz="2300">
                <a:solidFill>
                  <a:schemeClr val="tx1"/>
                </a:solidFill>
                <a:latin typeface="Times New Roman" pitchFamily="18" charset="0"/>
                <a:ea typeface="ＭＳ Ｐゴシック" pitchFamily="34" charset="-128"/>
              </a:defRPr>
            </a:lvl3pPr>
            <a:lvl4pPr marL="1530271" indent="-218610" defTabSz="924539">
              <a:defRPr sz="2300">
                <a:solidFill>
                  <a:schemeClr val="tx1"/>
                </a:solidFill>
                <a:latin typeface="Times New Roman" pitchFamily="18" charset="0"/>
                <a:ea typeface="ＭＳ Ｐゴシック" pitchFamily="34" charset="-128"/>
              </a:defRPr>
            </a:lvl4pPr>
            <a:lvl5pPr marL="1967492" indent="-218610" defTabSz="924539">
              <a:defRPr sz="2300">
                <a:solidFill>
                  <a:schemeClr val="tx1"/>
                </a:solidFill>
                <a:latin typeface="Times New Roman" pitchFamily="18" charset="0"/>
                <a:ea typeface="ＭＳ Ｐゴシック" pitchFamily="34" charset="-128"/>
              </a:defRPr>
            </a:lvl5pPr>
            <a:lvl6pPr marL="2404712" indent="-218610" defTabSz="924539" eaLnBrk="0" fontAlgn="base" hangingPunct="0">
              <a:spcBef>
                <a:spcPct val="0"/>
              </a:spcBef>
              <a:spcAft>
                <a:spcPct val="0"/>
              </a:spcAft>
              <a:defRPr sz="2300">
                <a:solidFill>
                  <a:schemeClr val="tx1"/>
                </a:solidFill>
                <a:latin typeface="Times New Roman" pitchFamily="18" charset="0"/>
                <a:ea typeface="ＭＳ Ｐゴシック" pitchFamily="34" charset="-128"/>
              </a:defRPr>
            </a:lvl6pPr>
            <a:lvl7pPr marL="2841932" indent="-218610" defTabSz="924539" eaLnBrk="0" fontAlgn="base" hangingPunct="0">
              <a:spcBef>
                <a:spcPct val="0"/>
              </a:spcBef>
              <a:spcAft>
                <a:spcPct val="0"/>
              </a:spcAft>
              <a:defRPr sz="2300">
                <a:solidFill>
                  <a:schemeClr val="tx1"/>
                </a:solidFill>
                <a:latin typeface="Times New Roman" pitchFamily="18" charset="0"/>
                <a:ea typeface="ＭＳ Ｐゴシック" pitchFamily="34" charset="-128"/>
              </a:defRPr>
            </a:lvl7pPr>
            <a:lvl8pPr marL="3279153" indent="-218610" defTabSz="924539" eaLnBrk="0" fontAlgn="base" hangingPunct="0">
              <a:spcBef>
                <a:spcPct val="0"/>
              </a:spcBef>
              <a:spcAft>
                <a:spcPct val="0"/>
              </a:spcAft>
              <a:defRPr sz="2300">
                <a:solidFill>
                  <a:schemeClr val="tx1"/>
                </a:solidFill>
                <a:latin typeface="Times New Roman" pitchFamily="18" charset="0"/>
                <a:ea typeface="ＭＳ Ｐゴシック" pitchFamily="34" charset="-128"/>
              </a:defRPr>
            </a:lvl8pPr>
            <a:lvl9pPr marL="3716373" indent="-218610" defTabSz="924539" eaLnBrk="0" fontAlgn="base" hangingPunct="0">
              <a:spcBef>
                <a:spcPct val="0"/>
              </a:spcBef>
              <a:spcAft>
                <a:spcPct val="0"/>
              </a:spcAft>
              <a:defRPr sz="2300">
                <a:solidFill>
                  <a:schemeClr val="tx1"/>
                </a:solidFill>
                <a:latin typeface="Times New Roman" pitchFamily="18" charset="0"/>
                <a:ea typeface="ＭＳ Ｐゴシック" pitchFamily="34" charset="-128"/>
              </a:defRPr>
            </a:lvl9pPr>
          </a:lstStyle>
          <a:p>
            <a:fld id="{B29838C2-AD88-4823-997D-6F7FB99F0958}" type="slidenum">
              <a:rPr lang="en-US" altLang="en-US" sz="1200"/>
              <a:pPr/>
              <a:t>1</a:t>
            </a:fld>
            <a:endParaRPr lang="en-US" altLang="en-US" sz="120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ea typeface="ＭＳ Ｐゴシック" pitchFamily="34" charset="-128"/>
            </a:endParaRPr>
          </a:p>
        </p:txBody>
      </p:sp>
      <p:sp>
        <p:nvSpPr>
          <p:cNvPr id="2" name="Date Placeholder 1"/>
          <p:cNvSpPr>
            <a:spLocks noGrp="1"/>
          </p:cNvSpPr>
          <p:nvPr>
            <p:ph type="dt" idx="10"/>
          </p:nvPr>
        </p:nvSpPr>
        <p:spPr/>
        <p:txBody>
          <a:bodyPr/>
          <a:lstStyle/>
          <a:p>
            <a:pPr>
              <a:defRPr/>
            </a:pPr>
            <a:fld id="{746DF0CF-F73A-4C19-A381-B538A7A5499C}" type="datetime1">
              <a:rPr lang="en-US" smtClean="0"/>
              <a:t>4/6/2022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DBE8BA2F-C644-4969-829B-6E5E4D34C059}" type="slidenum">
              <a:rPr lang="en-US"/>
              <a:pPr/>
              <a:t>10</a:t>
            </a:fld>
            <a:endParaRPr lang="en-US"/>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pPr eaLnBrk="1" hangingPunct="1"/>
            <a:endParaRPr lang="en-US" dirty="0"/>
          </a:p>
        </p:txBody>
      </p:sp>
      <p:sp>
        <p:nvSpPr>
          <p:cNvPr id="2" name="Date Placeholder 1"/>
          <p:cNvSpPr>
            <a:spLocks noGrp="1"/>
          </p:cNvSpPr>
          <p:nvPr>
            <p:ph type="dt" idx="10"/>
          </p:nvPr>
        </p:nvSpPr>
        <p:spPr/>
        <p:txBody>
          <a:bodyPr/>
          <a:lstStyle/>
          <a:p>
            <a:pPr>
              <a:defRPr/>
            </a:pPr>
            <a:fld id="{1F5AA68F-CF5B-4D96-90B2-5647A551ACCF}" type="datetime1">
              <a:rPr lang="en-US" smtClean="0"/>
              <a:t>4/6/2022</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33F2B1CF-0DBB-490E-AD05-8DA04E96511E}" type="slidenum">
              <a:rPr lang="en-US"/>
              <a:pPr/>
              <a:t>11</a:t>
            </a:fld>
            <a:endParaRPr lang="en-US"/>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pPr eaLnBrk="1" hangingPunct="1"/>
            <a:endParaRPr lang="en-US" dirty="0"/>
          </a:p>
        </p:txBody>
      </p:sp>
      <p:sp>
        <p:nvSpPr>
          <p:cNvPr id="2" name="Date Placeholder 1"/>
          <p:cNvSpPr>
            <a:spLocks noGrp="1"/>
          </p:cNvSpPr>
          <p:nvPr>
            <p:ph type="dt" idx="10"/>
          </p:nvPr>
        </p:nvSpPr>
        <p:spPr/>
        <p:txBody>
          <a:bodyPr/>
          <a:lstStyle/>
          <a:p>
            <a:pPr>
              <a:defRPr/>
            </a:pPr>
            <a:fld id="{4995ADB8-91C1-440A-8980-3298A402B9E3}" type="datetime1">
              <a:rPr lang="en-US" smtClean="0"/>
              <a:t>4/6/2022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621D66BD-4386-4F2F-86A7-19E063C2E9BC}" type="slidenum">
              <a:rPr lang="en-US"/>
              <a:pPr/>
              <a:t>12</a:t>
            </a:fld>
            <a:endParaRPr lang="en-US"/>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pPr defTabSz="924371" eaLnBrk="1" fontAlgn="auto" hangingPunct="1">
              <a:spcBef>
                <a:spcPts val="0"/>
              </a:spcBef>
              <a:spcAft>
                <a:spcPts val="0"/>
              </a:spcAft>
              <a:defRPr/>
            </a:pPr>
            <a:endParaRPr lang="en-US" b="0" dirty="0"/>
          </a:p>
        </p:txBody>
      </p:sp>
      <p:sp>
        <p:nvSpPr>
          <p:cNvPr id="2" name="Date Placeholder 1"/>
          <p:cNvSpPr>
            <a:spLocks noGrp="1"/>
          </p:cNvSpPr>
          <p:nvPr>
            <p:ph type="dt" idx="10"/>
          </p:nvPr>
        </p:nvSpPr>
        <p:spPr/>
        <p:txBody>
          <a:bodyPr/>
          <a:lstStyle/>
          <a:p>
            <a:pPr>
              <a:defRPr/>
            </a:pPr>
            <a:fld id="{C1361563-FDAF-4F6B-B40C-51A1238BDF4A}" type="datetime1">
              <a:rPr lang="en-US" smtClean="0"/>
              <a:t>4/6/2022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F0197A6C-5BFC-43FB-8F8D-99DE6DA87347}" type="slidenum">
              <a:rPr lang="en-US"/>
              <a:pPr/>
              <a:t>13</a:t>
            </a:fld>
            <a:endParaRPr lang="en-US"/>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pPr eaLnBrk="1" hangingPunct="1"/>
            <a:endParaRPr lang="en-US"/>
          </a:p>
        </p:txBody>
      </p:sp>
      <p:sp>
        <p:nvSpPr>
          <p:cNvPr id="2" name="Date Placeholder 1"/>
          <p:cNvSpPr>
            <a:spLocks noGrp="1"/>
          </p:cNvSpPr>
          <p:nvPr>
            <p:ph type="dt" idx="10"/>
          </p:nvPr>
        </p:nvSpPr>
        <p:spPr/>
        <p:txBody>
          <a:bodyPr/>
          <a:lstStyle/>
          <a:p>
            <a:pPr>
              <a:defRPr/>
            </a:pPr>
            <a:fld id="{E2C93659-385C-4068-B9CD-B5BECD68EC14}" type="datetime1">
              <a:rPr lang="en-US" smtClean="0"/>
              <a:t>4/6/2022</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4539">
              <a:defRPr sz="2300">
                <a:solidFill>
                  <a:schemeClr val="tx1"/>
                </a:solidFill>
                <a:latin typeface="Times New Roman" pitchFamily="18" charset="0"/>
                <a:ea typeface="ＭＳ Ｐゴシック" pitchFamily="34" charset="-128"/>
              </a:defRPr>
            </a:lvl1pPr>
            <a:lvl2pPr marL="710483" indent="-273263" defTabSz="924539">
              <a:defRPr sz="2300">
                <a:solidFill>
                  <a:schemeClr val="tx1"/>
                </a:solidFill>
                <a:latin typeface="Times New Roman" pitchFamily="18" charset="0"/>
                <a:ea typeface="ＭＳ Ｐゴシック" pitchFamily="34" charset="-128"/>
              </a:defRPr>
            </a:lvl2pPr>
            <a:lvl3pPr marL="1093051" indent="-218610" defTabSz="924539">
              <a:defRPr sz="2300">
                <a:solidFill>
                  <a:schemeClr val="tx1"/>
                </a:solidFill>
                <a:latin typeface="Times New Roman" pitchFamily="18" charset="0"/>
                <a:ea typeface="ＭＳ Ｐゴシック" pitchFamily="34" charset="-128"/>
              </a:defRPr>
            </a:lvl3pPr>
            <a:lvl4pPr marL="1530271" indent="-218610" defTabSz="924539">
              <a:defRPr sz="2300">
                <a:solidFill>
                  <a:schemeClr val="tx1"/>
                </a:solidFill>
                <a:latin typeface="Times New Roman" pitchFamily="18" charset="0"/>
                <a:ea typeface="ＭＳ Ｐゴシック" pitchFamily="34" charset="-128"/>
              </a:defRPr>
            </a:lvl4pPr>
            <a:lvl5pPr marL="1967492" indent="-218610" defTabSz="924539">
              <a:defRPr sz="2300">
                <a:solidFill>
                  <a:schemeClr val="tx1"/>
                </a:solidFill>
                <a:latin typeface="Times New Roman" pitchFamily="18" charset="0"/>
                <a:ea typeface="ＭＳ Ｐゴシック" pitchFamily="34" charset="-128"/>
              </a:defRPr>
            </a:lvl5pPr>
            <a:lvl6pPr marL="2404712" indent="-218610" defTabSz="924539" eaLnBrk="0" fontAlgn="base" hangingPunct="0">
              <a:spcBef>
                <a:spcPct val="0"/>
              </a:spcBef>
              <a:spcAft>
                <a:spcPct val="0"/>
              </a:spcAft>
              <a:defRPr sz="2300">
                <a:solidFill>
                  <a:schemeClr val="tx1"/>
                </a:solidFill>
                <a:latin typeface="Times New Roman" pitchFamily="18" charset="0"/>
                <a:ea typeface="ＭＳ Ｐゴシック" pitchFamily="34" charset="-128"/>
              </a:defRPr>
            </a:lvl6pPr>
            <a:lvl7pPr marL="2841932" indent="-218610" defTabSz="924539" eaLnBrk="0" fontAlgn="base" hangingPunct="0">
              <a:spcBef>
                <a:spcPct val="0"/>
              </a:spcBef>
              <a:spcAft>
                <a:spcPct val="0"/>
              </a:spcAft>
              <a:defRPr sz="2300">
                <a:solidFill>
                  <a:schemeClr val="tx1"/>
                </a:solidFill>
                <a:latin typeface="Times New Roman" pitchFamily="18" charset="0"/>
                <a:ea typeface="ＭＳ Ｐゴシック" pitchFamily="34" charset="-128"/>
              </a:defRPr>
            </a:lvl7pPr>
            <a:lvl8pPr marL="3279153" indent="-218610" defTabSz="924539" eaLnBrk="0" fontAlgn="base" hangingPunct="0">
              <a:spcBef>
                <a:spcPct val="0"/>
              </a:spcBef>
              <a:spcAft>
                <a:spcPct val="0"/>
              </a:spcAft>
              <a:defRPr sz="2300">
                <a:solidFill>
                  <a:schemeClr val="tx1"/>
                </a:solidFill>
                <a:latin typeface="Times New Roman" pitchFamily="18" charset="0"/>
                <a:ea typeface="ＭＳ Ｐゴシック" pitchFamily="34" charset="-128"/>
              </a:defRPr>
            </a:lvl8pPr>
            <a:lvl9pPr marL="3716373" indent="-218610" defTabSz="924539" eaLnBrk="0" fontAlgn="base" hangingPunct="0">
              <a:spcBef>
                <a:spcPct val="0"/>
              </a:spcBef>
              <a:spcAft>
                <a:spcPct val="0"/>
              </a:spcAft>
              <a:defRPr sz="2300">
                <a:solidFill>
                  <a:schemeClr val="tx1"/>
                </a:solidFill>
                <a:latin typeface="Times New Roman" pitchFamily="18" charset="0"/>
                <a:ea typeface="ＭＳ Ｐゴシック" pitchFamily="34" charset="-128"/>
              </a:defRPr>
            </a:lvl9pPr>
          </a:lstStyle>
          <a:p>
            <a:fld id="{72CB051D-F8FE-41E1-A2CB-ECF94BF76A91}" type="slidenum">
              <a:rPr lang="en-US" altLang="en-US" sz="1200"/>
              <a:pPr/>
              <a:t>14</a:t>
            </a:fld>
            <a:endParaRPr lang="en-US" altLang="en-US" sz="120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ea typeface="ＭＳ Ｐゴシック" pitchFamily="34" charset="-128"/>
            </a:endParaRPr>
          </a:p>
        </p:txBody>
      </p:sp>
      <p:sp>
        <p:nvSpPr>
          <p:cNvPr id="2" name="Date Placeholder 1"/>
          <p:cNvSpPr>
            <a:spLocks noGrp="1"/>
          </p:cNvSpPr>
          <p:nvPr>
            <p:ph type="dt" idx="10"/>
          </p:nvPr>
        </p:nvSpPr>
        <p:spPr/>
        <p:txBody>
          <a:bodyPr/>
          <a:lstStyle/>
          <a:p>
            <a:pPr>
              <a:defRPr/>
            </a:pPr>
            <a:fld id="{A002FB47-6D52-4926-963A-DBDF8B5E1684}" type="datetime1">
              <a:rPr lang="en-US" smtClean="0"/>
              <a:t>4/6/2022</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4539">
              <a:defRPr sz="2300">
                <a:solidFill>
                  <a:schemeClr val="tx1"/>
                </a:solidFill>
                <a:latin typeface="Times New Roman" pitchFamily="18" charset="0"/>
                <a:ea typeface="ＭＳ Ｐゴシック" pitchFamily="34" charset="-128"/>
              </a:defRPr>
            </a:lvl1pPr>
            <a:lvl2pPr marL="710483" indent="-273263" defTabSz="924539">
              <a:defRPr sz="2300">
                <a:solidFill>
                  <a:schemeClr val="tx1"/>
                </a:solidFill>
                <a:latin typeface="Times New Roman" pitchFamily="18" charset="0"/>
                <a:ea typeface="ＭＳ Ｐゴシック" pitchFamily="34" charset="-128"/>
              </a:defRPr>
            </a:lvl2pPr>
            <a:lvl3pPr marL="1093051" indent="-218610" defTabSz="924539">
              <a:defRPr sz="2300">
                <a:solidFill>
                  <a:schemeClr val="tx1"/>
                </a:solidFill>
                <a:latin typeface="Times New Roman" pitchFamily="18" charset="0"/>
                <a:ea typeface="ＭＳ Ｐゴシック" pitchFamily="34" charset="-128"/>
              </a:defRPr>
            </a:lvl3pPr>
            <a:lvl4pPr marL="1530271" indent="-218610" defTabSz="924539">
              <a:defRPr sz="2300">
                <a:solidFill>
                  <a:schemeClr val="tx1"/>
                </a:solidFill>
                <a:latin typeface="Times New Roman" pitchFamily="18" charset="0"/>
                <a:ea typeface="ＭＳ Ｐゴシック" pitchFamily="34" charset="-128"/>
              </a:defRPr>
            </a:lvl4pPr>
            <a:lvl5pPr marL="1967492" indent="-218610" defTabSz="924539">
              <a:defRPr sz="2300">
                <a:solidFill>
                  <a:schemeClr val="tx1"/>
                </a:solidFill>
                <a:latin typeface="Times New Roman" pitchFamily="18" charset="0"/>
                <a:ea typeface="ＭＳ Ｐゴシック" pitchFamily="34" charset="-128"/>
              </a:defRPr>
            </a:lvl5pPr>
            <a:lvl6pPr marL="2404712" indent="-218610" defTabSz="924539" eaLnBrk="0" fontAlgn="base" hangingPunct="0">
              <a:spcBef>
                <a:spcPct val="0"/>
              </a:spcBef>
              <a:spcAft>
                <a:spcPct val="0"/>
              </a:spcAft>
              <a:defRPr sz="2300">
                <a:solidFill>
                  <a:schemeClr val="tx1"/>
                </a:solidFill>
                <a:latin typeface="Times New Roman" pitchFamily="18" charset="0"/>
                <a:ea typeface="ＭＳ Ｐゴシック" pitchFamily="34" charset="-128"/>
              </a:defRPr>
            </a:lvl6pPr>
            <a:lvl7pPr marL="2841932" indent="-218610" defTabSz="924539" eaLnBrk="0" fontAlgn="base" hangingPunct="0">
              <a:spcBef>
                <a:spcPct val="0"/>
              </a:spcBef>
              <a:spcAft>
                <a:spcPct val="0"/>
              </a:spcAft>
              <a:defRPr sz="2300">
                <a:solidFill>
                  <a:schemeClr val="tx1"/>
                </a:solidFill>
                <a:latin typeface="Times New Roman" pitchFamily="18" charset="0"/>
                <a:ea typeface="ＭＳ Ｐゴシック" pitchFamily="34" charset="-128"/>
              </a:defRPr>
            </a:lvl7pPr>
            <a:lvl8pPr marL="3279153" indent="-218610" defTabSz="924539" eaLnBrk="0" fontAlgn="base" hangingPunct="0">
              <a:spcBef>
                <a:spcPct val="0"/>
              </a:spcBef>
              <a:spcAft>
                <a:spcPct val="0"/>
              </a:spcAft>
              <a:defRPr sz="2300">
                <a:solidFill>
                  <a:schemeClr val="tx1"/>
                </a:solidFill>
                <a:latin typeface="Times New Roman" pitchFamily="18" charset="0"/>
                <a:ea typeface="ＭＳ Ｐゴシック" pitchFamily="34" charset="-128"/>
              </a:defRPr>
            </a:lvl8pPr>
            <a:lvl9pPr marL="3716373" indent="-218610" defTabSz="924539" eaLnBrk="0" fontAlgn="base" hangingPunct="0">
              <a:spcBef>
                <a:spcPct val="0"/>
              </a:spcBef>
              <a:spcAft>
                <a:spcPct val="0"/>
              </a:spcAft>
              <a:defRPr sz="2300">
                <a:solidFill>
                  <a:schemeClr val="tx1"/>
                </a:solidFill>
                <a:latin typeface="Times New Roman" pitchFamily="18" charset="0"/>
                <a:ea typeface="ＭＳ Ｐゴシック" pitchFamily="34" charset="-128"/>
              </a:defRPr>
            </a:lvl9pPr>
          </a:lstStyle>
          <a:p>
            <a:fld id="{18E6954E-F75B-46C3-A9A4-D6C88B444D56}" type="slidenum">
              <a:rPr lang="en-US" altLang="en-US" sz="1200"/>
              <a:pPr/>
              <a:t>15</a:t>
            </a:fld>
            <a:endParaRPr lang="en-US" altLang="en-US" sz="1200"/>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ea typeface="ＭＳ Ｐゴシック" pitchFamily="34" charset="-128"/>
            </a:endParaRPr>
          </a:p>
        </p:txBody>
      </p:sp>
      <p:sp>
        <p:nvSpPr>
          <p:cNvPr id="2" name="Date Placeholder 1"/>
          <p:cNvSpPr>
            <a:spLocks noGrp="1"/>
          </p:cNvSpPr>
          <p:nvPr>
            <p:ph type="dt" idx="10"/>
          </p:nvPr>
        </p:nvSpPr>
        <p:spPr/>
        <p:txBody>
          <a:bodyPr/>
          <a:lstStyle/>
          <a:p>
            <a:pPr>
              <a:defRPr/>
            </a:pPr>
            <a:fld id="{37D9F7B1-22B1-4778-8336-C1D879E7D39C}" type="datetime1">
              <a:rPr lang="en-US" smtClean="0"/>
              <a:t>4/6/2022</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4539">
              <a:defRPr sz="2300">
                <a:solidFill>
                  <a:schemeClr val="tx1"/>
                </a:solidFill>
                <a:latin typeface="Times New Roman" pitchFamily="18" charset="0"/>
                <a:ea typeface="ＭＳ Ｐゴシック" pitchFamily="34" charset="-128"/>
              </a:defRPr>
            </a:lvl1pPr>
            <a:lvl2pPr marL="710483" indent="-273263" defTabSz="924539">
              <a:defRPr sz="2300">
                <a:solidFill>
                  <a:schemeClr val="tx1"/>
                </a:solidFill>
                <a:latin typeface="Times New Roman" pitchFamily="18" charset="0"/>
                <a:ea typeface="ＭＳ Ｐゴシック" pitchFamily="34" charset="-128"/>
              </a:defRPr>
            </a:lvl2pPr>
            <a:lvl3pPr marL="1093051" indent="-218610" defTabSz="924539">
              <a:defRPr sz="2300">
                <a:solidFill>
                  <a:schemeClr val="tx1"/>
                </a:solidFill>
                <a:latin typeface="Times New Roman" pitchFamily="18" charset="0"/>
                <a:ea typeface="ＭＳ Ｐゴシック" pitchFamily="34" charset="-128"/>
              </a:defRPr>
            </a:lvl3pPr>
            <a:lvl4pPr marL="1530271" indent="-218610" defTabSz="924539">
              <a:defRPr sz="2300">
                <a:solidFill>
                  <a:schemeClr val="tx1"/>
                </a:solidFill>
                <a:latin typeface="Times New Roman" pitchFamily="18" charset="0"/>
                <a:ea typeface="ＭＳ Ｐゴシック" pitchFamily="34" charset="-128"/>
              </a:defRPr>
            </a:lvl4pPr>
            <a:lvl5pPr marL="1967492" indent="-218610" defTabSz="924539">
              <a:defRPr sz="2300">
                <a:solidFill>
                  <a:schemeClr val="tx1"/>
                </a:solidFill>
                <a:latin typeface="Times New Roman" pitchFamily="18" charset="0"/>
                <a:ea typeface="ＭＳ Ｐゴシック" pitchFamily="34" charset="-128"/>
              </a:defRPr>
            </a:lvl5pPr>
            <a:lvl6pPr marL="2404712" indent="-218610" defTabSz="924539" eaLnBrk="0" fontAlgn="base" hangingPunct="0">
              <a:spcBef>
                <a:spcPct val="0"/>
              </a:spcBef>
              <a:spcAft>
                <a:spcPct val="0"/>
              </a:spcAft>
              <a:defRPr sz="2300">
                <a:solidFill>
                  <a:schemeClr val="tx1"/>
                </a:solidFill>
                <a:latin typeface="Times New Roman" pitchFamily="18" charset="0"/>
                <a:ea typeface="ＭＳ Ｐゴシック" pitchFamily="34" charset="-128"/>
              </a:defRPr>
            </a:lvl6pPr>
            <a:lvl7pPr marL="2841932" indent="-218610" defTabSz="924539" eaLnBrk="0" fontAlgn="base" hangingPunct="0">
              <a:spcBef>
                <a:spcPct val="0"/>
              </a:spcBef>
              <a:spcAft>
                <a:spcPct val="0"/>
              </a:spcAft>
              <a:defRPr sz="2300">
                <a:solidFill>
                  <a:schemeClr val="tx1"/>
                </a:solidFill>
                <a:latin typeface="Times New Roman" pitchFamily="18" charset="0"/>
                <a:ea typeface="ＭＳ Ｐゴシック" pitchFamily="34" charset="-128"/>
              </a:defRPr>
            </a:lvl7pPr>
            <a:lvl8pPr marL="3279153" indent="-218610" defTabSz="924539" eaLnBrk="0" fontAlgn="base" hangingPunct="0">
              <a:spcBef>
                <a:spcPct val="0"/>
              </a:spcBef>
              <a:spcAft>
                <a:spcPct val="0"/>
              </a:spcAft>
              <a:defRPr sz="2300">
                <a:solidFill>
                  <a:schemeClr val="tx1"/>
                </a:solidFill>
                <a:latin typeface="Times New Roman" pitchFamily="18" charset="0"/>
                <a:ea typeface="ＭＳ Ｐゴシック" pitchFamily="34" charset="-128"/>
              </a:defRPr>
            </a:lvl8pPr>
            <a:lvl9pPr marL="3716373" indent="-218610" defTabSz="924539" eaLnBrk="0" fontAlgn="base" hangingPunct="0">
              <a:spcBef>
                <a:spcPct val="0"/>
              </a:spcBef>
              <a:spcAft>
                <a:spcPct val="0"/>
              </a:spcAft>
              <a:defRPr sz="2300">
                <a:solidFill>
                  <a:schemeClr val="tx1"/>
                </a:solidFill>
                <a:latin typeface="Times New Roman" pitchFamily="18" charset="0"/>
                <a:ea typeface="ＭＳ Ｐゴシック" pitchFamily="34" charset="-128"/>
              </a:defRPr>
            </a:lvl9pPr>
          </a:lstStyle>
          <a:p>
            <a:fld id="{7EFA541D-86BA-438C-9ADC-C35526B3D0A2}" type="slidenum">
              <a:rPr lang="en-US" altLang="en-US" sz="1200"/>
              <a:pPr/>
              <a:t>16</a:t>
            </a:fld>
            <a:endParaRPr lang="en-US" altLang="en-US" sz="120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ea typeface="ＭＳ Ｐゴシック" pitchFamily="34" charset="-128"/>
            </a:endParaRPr>
          </a:p>
        </p:txBody>
      </p:sp>
      <p:sp>
        <p:nvSpPr>
          <p:cNvPr id="2" name="Date Placeholder 1"/>
          <p:cNvSpPr>
            <a:spLocks noGrp="1"/>
          </p:cNvSpPr>
          <p:nvPr>
            <p:ph type="dt" idx="10"/>
          </p:nvPr>
        </p:nvSpPr>
        <p:spPr/>
        <p:txBody>
          <a:bodyPr/>
          <a:lstStyle/>
          <a:p>
            <a:pPr>
              <a:defRPr/>
            </a:pPr>
            <a:fld id="{B2B9A15E-E775-4A31-AE5E-509E9D264665}" type="datetime1">
              <a:rPr lang="en-US" smtClean="0"/>
              <a:t>4/6/2022</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FF690149-A94D-46AF-92BF-825FA8CF0B7F}" type="slidenum">
              <a:rPr lang="en-US"/>
              <a:pPr/>
              <a:t>17</a:t>
            </a:fld>
            <a:endParaRPr lang="en-US"/>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p:spPr>
        <p:txBody>
          <a:bodyPr/>
          <a:lstStyle/>
          <a:p>
            <a:pPr eaLnBrk="1" hangingPunct="1"/>
            <a:endParaRPr lang="en-US" dirty="0"/>
          </a:p>
        </p:txBody>
      </p:sp>
      <p:sp>
        <p:nvSpPr>
          <p:cNvPr id="2" name="Date Placeholder 1"/>
          <p:cNvSpPr>
            <a:spLocks noGrp="1"/>
          </p:cNvSpPr>
          <p:nvPr>
            <p:ph type="dt" idx="10"/>
          </p:nvPr>
        </p:nvSpPr>
        <p:spPr/>
        <p:txBody>
          <a:bodyPr/>
          <a:lstStyle/>
          <a:p>
            <a:pPr>
              <a:defRPr/>
            </a:pPr>
            <a:fld id="{CF858B6E-A32B-41AE-BF8C-784C233E3332}" type="datetime1">
              <a:rPr lang="en-US" smtClean="0"/>
              <a:t>4/6/2022</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ACC2012B-EA46-40CB-A77F-3CA0B97F3D74}" type="slidenum">
              <a:rPr lang="en-US"/>
              <a:pPr/>
              <a:t>18</a:t>
            </a:fld>
            <a:endParaRPr lang="en-US"/>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pPr eaLnBrk="1" hangingPunct="1"/>
            <a:endParaRPr lang="en-US" dirty="0"/>
          </a:p>
        </p:txBody>
      </p:sp>
      <p:sp>
        <p:nvSpPr>
          <p:cNvPr id="2" name="Date Placeholder 1"/>
          <p:cNvSpPr>
            <a:spLocks noGrp="1"/>
          </p:cNvSpPr>
          <p:nvPr>
            <p:ph type="dt" idx="10"/>
          </p:nvPr>
        </p:nvSpPr>
        <p:spPr/>
        <p:txBody>
          <a:bodyPr/>
          <a:lstStyle/>
          <a:p>
            <a:pPr>
              <a:defRPr/>
            </a:pPr>
            <a:fld id="{3D9B523D-1FF1-4F6A-8BCC-A357F057C449}" type="datetime1">
              <a:rPr lang="en-US" smtClean="0"/>
              <a:t>4/6/2022</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4539">
              <a:defRPr sz="2300">
                <a:solidFill>
                  <a:schemeClr val="tx1"/>
                </a:solidFill>
                <a:latin typeface="Times New Roman" pitchFamily="18" charset="0"/>
                <a:ea typeface="ＭＳ Ｐゴシック" pitchFamily="34" charset="-128"/>
              </a:defRPr>
            </a:lvl1pPr>
            <a:lvl2pPr marL="710483" indent="-273263" defTabSz="924539">
              <a:defRPr sz="2300">
                <a:solidFill>
                  <a:schemeClr val="tx1"/>
                </a:solidFill>
                <a:latin typeface="Times New Roman" pitchFamily="18" charset="0"/>
                <a:ea typeface="ＭＳ Ｐゴシック" pitchFamily="34" charset="-128"/>
              </a:defRPr>
            </a:lvl2pPr>
            <a:lvl3pPr marL="1093051" indent="-218610" defTabSz="924539">
              <a:defRPr sz="2300">
                <a:solidFill>
                  <a:schemeClr val="tx1"/>
                </a:solidFill>
                <a:latin typeface="Times New Roman" pitchFamily="18" charset="0"/>
                <a:ea typeface="ＭＳ Ｐゴシック" pitchFamily="34" charset="-128"/>
              </a:defRPr>
            </a:lvl3pPr>
            <a:lvl4pPr marL="1530271" indent="-218610" defTabSz="924539">
              <a:defRPr sz="2300">
                <a:solidFill>
                  <a:schemeClr val="tx1"/>
                </a:solidFill>
                <a:latin typeface="Times New Roman" pitchFamily="18" charset="0"/>
                <a:ea typeface="ＭＳ Ｐゴシック" pitchFamily="34" charset="-128"/>
              </a:defRPr>
            </a:lvl4pPr>
            <a:lvl5pPr marL="1967492" indent="-218610" defTabSz="924539">
              <a:defRPr sz="2300">
                <a:solidFill>
                  <a:schemeClr val="tx1"/>
                </a:solidFill>
                <a:latin typeface="Times New Roman" pitchFamily="18" charset="0"/>
                <a:ea typeface="ＭＳ Ｐゴシック" pitchFamily="34" charset="-128"/>
              </a:defRPr>
            </a:lvl5pPr>
            <a:lvl6pPr marL="2404712" indent="-218610" defTabSz="924539" eaLnBrk="0" fontAlgn="base" hangingPunct="0">
              <a:spcBef>
                <a:spcPct val="0"/>
              </a:spcBef>
              <a:spcAft>
                <a:spcPct val="0"/>
              </a:spcAft>
              <a:defRPr sz="2300">
                <a:solidFill>
                  <a:schemeClr val="tx1"/>
                </a:solidFill>
                <a:latin typeface="Times New Roman" pitchFamily="18" charset="0"/>
                <a:ea typeface="ＭＳ Ｐゴシック" pitchFamily="34" charset="-128"/>
              </a:defRPr>
            </a:lvl6pPr>
            <a:lvl7pPr marL="2841932" indent="-218610" defTabSz="924539" eaLnBrk="0" fontAlgn="base" hangingPunct="0">
              <a:spcBef>
                <a:spcPct val="0"/>
              </a:spcBef>
              <a:spcAft>
                <a:spcPct val="0"/>
              </a:spcAft>
              <a:defRPr sz="2300">
                <a:solidFill>
                  <a:schemeClr val="tx1"/>
                </a:solidFill>
                <a:latin typeface="Times New Roman" pitchFamily="18" charset="0"/>
                <a:ea typeface="ＭＳ Ｐゴシック" pitchFamily="34" charset="-128"/>
              </a:defRPr>
            </a:lvl7pPr>
            <a:lvl8pPr marL="3279153" indent="-218610" defTabSz="924539" eaLnBrk="0" fontAlgn="base" hangingPunct="0">
              <a:spcBef>
                <a:spcPct val="0"/>
              </a:spcBef>
              <a:spcAft>
                <a:spcPct val="0"/>
              </a:spcAft>
              <a:defRPr sz="2300">
                <a:solidFill>
                  <a:schemeClr val="tx1"/>
                </a:solidFill>
                <a:latin typeface="Times New Roman" pitchFamily="18" charset="0"/>
                <a:ea typeface="ＭＳ Ｐゴシック" pitchFamily="34" charset="-128"/>
              </a:defRPr>
            </a:lvl8pPr>
            <a:lvl9pPr marL="3716373" indent="-218610" defTabSz="924539" eaLnBrk="0" fontAlgn="base" hangingPunct="0">
              <a:spcBef>
                <a:spcPct val="0"/>
              </a:spcBef>
              <a:spcAft>
                <a:spcPct val="0"/>
              </a:spcAft>
              <a:defRPr sz="2300">
                <a:solidFill>
                  <a:schemeClr val="tx1"/>
                </a:solidFill>
                <a:latin typeface="Times New Roman" pitchFamily="18" charset="0"/>
                <a:ea typeface="ＭＳ Ｐゴシック" pitchFamily="34" charset="-128"/>
              </a:defRPr>
            </a:lvl9pPr>
          </a:lstStyle>
          <a:p>
            <a:fld id="{C338E836-EB63-464F-8C13-9A3A813B1609}" type="slidenum">
              <a:rPr lang="en-US" altLang="en-US" sz="1200"/>
              <a:pPr/>
              <a:t>19</a:t>
            </a:fld>
            <a:endParaRPr lang="en-US" altLang="en-US" sz="120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ea typeface="ＭＳ Ｐゴシック" pitchFamily="34" charset="-128"/>
            </a:endParaRPr>
          </a:p>
        </p:txBody>
      </p:sp>
      <p:sp>
        <p:nvSpPr>
          <p:cNvPr id="2" name="Date Placeholder 1"/>
          <p:cNvSpPr>
            <a:spLocks noGrp="1"/>
          </p:cNvSpPr>
          <p:nvPr>
            <p:ph type="dt" idx="10"/>
          </p:nvPr>
        </p:nvSpPr>
        <p:spPr/>
        <p:txBody>
          <a:bodyPr/>
          <a:lstStyle/>
          <a:p>
            <a:pPr>
              <a:defRPr/>
            </a:pPr>
            <a:fld id="{E53C0235-419B-404C-82CE-D40EEB1A2C94}" type="datetime1">
              <a:rPr lang="en-US" smtClean="0"/>
              <a:t>4/6/2022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4539">
              <a:defRPr sz="2300">
                <a:solidFill>
                  <a:schemeClr val="tx1"/>
                </a:solidFill>
                <a:latin typeface="Times New Roman" pitchFamily="18" charset="0"/>
                <a:ea typeface="ＭＳ Ｐゴシック" pitchFamily="34" charset="-128"/>
              </a:defRPr>
            </a:lvl1pPr>
            <a:lvl2pPr marL="710483" indent="-273263" defTabSz="924539">
              <a:defRPr sz="2300">
                <a:solidFill>
                  <a:schemeClr val="tx1"/>
                </a:solidFill>
                <a:latin typeface="Times New Roman" pitchFamily="18" charset="0"/>
                <a:ea typeface="ＭＳ Ｐゴシック" pitchFamily="34" charset="-128"/>
              </a:defRPr>
            </a:lvl2pPr>
            <a:lvl3pPr marL="1093051" indent="-218610" defTabSz="924539">
              <a:defRPr sz="2300">
                <a:solidFill>
                  <a:schemeClr val="tx1"/>
                </a:solidFill>
                <a:latin typeface="Times New Roman" pitchFamily="18" charset="0"/>
                <a:ea typeface="ＭＳ Ｐゴシック" pitchFamily="34" charset="-128"/>
              </a:defRPr>
            </a:lvl3pPr>
            <a:lvl4pPr marL="1530271" indent="-218610" defTabSz="924539">
              <a:defRPr sz="2300">
                <a:solidFill>
                  <a:schemeClr val="tx1"/>
                </a:solidFill>
                <a:latin typeface="Times New Roman" pitchFamily="18" charset="0"/>
                <a:ea typeface="ＭＳ Ｐゴシック" pitchFamily="34" charset="-128"/>
              </a:defRPr>
            </a:lvl4pPr>
            <a:lvl5pPr marL="1967492" indent="-218610" defTabSz="924539">
              <a:defRPr sz="2300">
                <a:solidFill>
                  <a:schemeClr val="tx1"/>
                </a:solidFill>
                <a:latin typeface="Times New Roman" pitchFamily="18" charset="0"/>
                <a:ea typeface="ＭＳ Ｐゴシック" pitchFamily="34" charset="-128"/>
              </a:defRPr>
            </a:lvl5pPr>
            <a:lvl6pPr marL="2404712" indent="-218610" defTabSz="924539" eaLnBrk="0" fontAlgn="base" hangingPunct="0">
              <a:spcBef>
                <a:spcPct val="0"/>
              </a:spcBef>
              <a:spcAft>
                <a:spcPct val="0"/>
              </a:spcAft>
              <a:defRPr sz="2300">
                <a:solidFill>
                  <a:schemeClr val="tx1"/>
                </a:solidFill>
                <a:latin typeface="Times New Roman" pitchFamily="18" charset="0"/>
                <a:ea typeface="ＭＳ Ｐゴシック" pitchFamily="34" charset="-128"/>
              </a:defRPr>
            </a:lvl6pPr>
            <a:lvl7pPr marL="2841932" indent="-218610" defTabSz="924539" eaLnBrk="0" fontAlgn="base" hangingPunct="0">
              <a:spcBef>
                <a:spcPct val="0"/>
              </a:spcBef>
              <a:spcAft>
                <a:spcPct val="0"/>
              </a:spcAft>
              <a:defRPr sz="2300">
                <a:solidFill>
                  <a:schemeClr val="tx1"/>
                </a:solidFill>
                <a:latin typeface="Times New Roman" pitchFamily="18" charset="0"/>
                <a:ea typeface="ＭＳ Ｐゴシック" pitchFamily="34" charset="-128"/>
              </a:defRPr>
            </a:lvl7pPr>
            <a:lvl8pPr marL="3279153" indent="-218610" defTabSz="924539" eaLnBrk="0" fontAlgn="base" hangingPunct="0">
              <a:spcBef>
                <a:spcPct val="0"/>
              </a:spcBef>
              <a:spcAft>
                <a:spcPct val="0"/>
              </a:spcAft>
              <a:defRPr sz="2300">
                <a:solidFill>
                  <a:schemeClr val="tx1"/>
                </a:solidFill>
                <a:latin typeface="Times New Roman" pitchFamily="18" charset="0"/>
                <a:ea typeface="ＭＳ Ｐゴシック" pitchFamily="34" charset="-128"/>
              </a:defRPr>
            </a:lvl8pPr>
            <a:lvl9pPr marL="3716373" indent="-218610" defTabSz="924539" eaLnBrk="0" fontAlgn="base" hangingPunct="0">
              <a:spcBef>
                <a:spcPct val="0"/>
              </a:spcBef>
              <a:spcAft>
                <a:spcPct val="0"/>
              </a:spcAft>
              <a:defRPr sz="2300">
                <a:solidFill>
                  <a:schemeClr val="tx1"/>
                </a:solidFill>
                <a:latin typeface="Times New Roman" pitchFamily="18" charset="0"/>
                <a:ea typeface="ＭＳ Ｐゴシック" pitchFamily="34" charset="-128"/>
              </a:defRPr>
            </a:lvl9pPr>
          </a:lstStyle>
          <a:p>
            <a:fld id="{82405024-8640-494B-90B8-6409F76D65A3}" type="slidenum">
              <a:rPr lang="en-US" altLang="en-US" sz="1200"/>
              <a:pPr/>
              <a:t>2</a:t>
            </a:fld>
            <a:endParaRPr lang="en-US" altLang="en-US" sz="1200"/>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ea typeface="ＭＳ Ｐゴシック" pitchFamily="34" charset="-128"/>
            </a:endParaRPr>
          </a:p>
        </p:txBody>
      </p:sp>
      <p:sp>
        <p:nvSpPr>
          <p:cNvPr id="2" name="Date Placeholder 1"/>
          <p:cNvSpPr>
            <a:spLocks noGrp="1"/>
          </p:cNvSpPr>
          <p:nvPr>
            <p:ph type="dt" idx="10"/>
          </p:nvPr>
        </p:nvSpPr>
        <p:spPr/>
        <p:txBody>
          <a:bodyPr/>
          <a:lstStyle/>
          <a:p>
            <a:pPr>
              <a:defRPr/>
            </a:pPr>
            <a:fld id="{8969688C-9D6A-43AD-8219-4BB97246B79B}" type="datetime1">
              <a:rPr lang="en-US" smtClean="0"/>
              <a:t>4/6/2022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4539">
              <a:defRPr sz="2300">
                <a:solidFill>
                  <a:schemeClr val="tx1"/>
                </a:solidFill>
                <a:latin typeface="Times New Roman" pitchFamily="18" charset="0"/>
                <a:ea typeface="ＭＳ Ｐゴシック" pitchFamily="34" charset="-128"/>
              </a:defRPr>
            </a:lvl1pPr>
            <a:lvl2pPr marL="710483" indent="-273263" defTabSz="924539">
              <a:defRPr sz="2300">
                <a:solidFill>
                  <a:schemeClr val="tx1"/>
                </a:solidFill>
                <a:latin typeface="Times New Roman" pitchFamily="18" charset="0"/>
                <a:ea typeface="ＭＳ Ｐゴシック" pitchFamily="34" charset="-128"/>
              </a:defRPr>
            </a:lvl2pPr>
            <a:lvl3pPr marL="1093051" indent="-218610" defTabSz="924539">
              <a:defRPr sz="2300">
                <a:solidFill>
                  <a:schemeClr val="tx1"/>
                </a:solidFill>
                <a:latin typeface="Times New Roman" pitchFamily="18" charset="0"/>
                <a:ea typeface="ＭＳ Ｐゴシック" pitchFamily="34" charset="-128"/>
              </a:defRPr>
            </a:lvl3pPr>
            <a:lvl4pPr marL="1530271" indent="-218610" defTabSz="924539">
              <a:defRPr sz="2300">
                <a:solidFill>
                  <a:schemeClr val="tx1"/>
                </a:solidFill>
                <a:latin typeface="Times New Roman" pitchFamily="18" charset="0"/>
                <a:ea typeface="ＭＳ Ｐゴシック" pitchFamily="34" charset="-128"/>
              </a:defRPr>
            </a:lvl4pPr>
            <a:lvl5pPr marL="1967492" indent="-218610" defTabSz="924539">
              <a:defRPr sz="2300">
                <a:solidFill>
                  <a:schemeClr val="tx1"/>
                </a:solidFill>
                <a:latin typeface="Times New Roman" pitchFamily="18" charset="0"/>
                <a:ea typeface="ＭＳ Ｐゴシック" pitchFamily="34" charset="-128"/>
              </a:defRPr>
            </a:lvl5pPr>
            <a:lvl6pPr marL="2404712" indent="-218610" defTabSz="924539" eaLnBrk="0" fontAlgn="base" hangingPunct="0">
              <a:spcBef>
                <a:spcPct val="0"/>
              </a:spcBef>
              <a:spcAft>
                <a:spcPct val="0"/>
              </a:spcAft>
              <a:defRPr sz="2300">
                <a:solidFill>
                  <a:schemeClr val="tx1"/>
                </a:solidFill>
                <a:latin typeface="Times New Roman" pitchFamily="18" charset="0"/>
                <a:ea typeface="ＭＳ Ｐゴシック" pitchFamily="34" charset="-128"/>
              </a:defRPr>
            </a:lvl6pPr>
            <a:lvl7pPr marL="2841932" indent="-218610" defTabSz="924539" eaLnBrk="0" fontAlgn="base" hangingPunct="0">
              <a:spcBef>
                <a:spcPct val="0"/>
              </a:spcBef>
              <a:spcAft>
                <a:spcPct val="0"/>
              </a:spcAft>
              <a:defRPr sz="2300">
                <a:solidFill>
                  <a:schemeClr val="tx1"/>
                </a:solidFill>
                <a:latin typeface="Times New Roman" pitchFamily="18" charset="0"/>
                <a:ea typeface="ＭＳ Ｐゴシック" pitchFamily="34" charset="-128"/>
              </a:defRPr>
            </a:lvl7pPr>
            <a:lvl8pPr marL="3279153" indent="-218610" defTabSz="924539" eaLnBrk="0" fontAlgn="base" hangingPunct="0">
              <a:spcBef>
                <a:spcPct val="0"/>
              </a:spcBef>
              <a:spcAft>
                <a:spcPct val="0"/>
              </a:spcAft>
              <a:defRPr sz="2300">
                <a:solidFill>
                  <a:schemeClr val="tx1"/>
                </a:solidFill>
                <a:latin typeface="Times New Roman" pitchFamily="18" charset="0"/>
                <a:ea typeface="ＭＳ Ｐゴシック" pitchFamily="34" charset="-128"/>
              </a:defRPr>
            </a:lvl8pPr>
            <a:lvl9pPr marL="3716373" indent="-218610" defTabSz="924539" eaLnBrk="0" fontAlgn="base" hangingPunct="0">
              <a:spcBef>
                <a:spcPct val="0"/>
              </a:spcBef>
              <a:spcAft>
                <a:spcPct val="0"/>
              </a:spcAft>
              <a:defRPr sz="2300">
                <a:solidFill>
                  <a:schemeClr val="tx1"/>
                </a:solidFill>
                <a:latin typeface="Times New Roman" pitchFamily="18" charset="0"/>
                <a:ea typeface="ＭＳ Ｐゴシック" pitchFamily="34" charset="-128"/>
              </a:defRPr>
            </a:lvl9pPr>
          </a:lstStyle>
          <a:p>
            <a:fld id="{924C4E8B-A3D8-4B3D-A8F3-BC52E1584F5A}" type="slidenum">
              <a:rPr lang="en-US" altLang="en-US" sz="1200"/>
              <a:pPr/>
              <a:t>20</a:t>
            </a:fld>
            <a:endParaRPr lang="en-US" altLang="en-US" sz="120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ea typeface="ＭＳ Ｐゴシック" pitchFamily="34" charset="-128"/>
            </a:endParaRPr>
          </a:p>
        </p:txBody>
      </p:sp>
      <p:sp>
        <p:nvSpPr>
          <p:cNvPr id="2" name="Date Placeholder 1"/>
          <p:cNvSpPr>
            <a:spLocks noGrp="1"/>
          </p:cNvSpPr>
          <p:nvPr>
            <p:ph type="dt" idx="10"/>
          </p:nvPr>
        </p:nvSpPr>
        <p:spPr/>
        <p:txBody>
          <a:bodyPr/>
          <a:lstStyle/>
          <a:p>
            <a:pPr>
              <a:defRPr/>
            </a:pPr>
            <a:fld id="{7EB3A125-FE90-4397-BC14-DB98E63C7219}" type="datetime1">
              <a:rPr lang="en-US" smtClean="0"/>
              <a:t>4/6/2022</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4539">
              <a:defRPr sz="2300">
                <a:solidFill>
                  <a:schemeClr val="tx1"/>
                </a:solidFill>
                <a:latin typeface="Times New Roman" pitchFamily="18" charset="0"/>
                <a:ea typeface="ＭＳ Ｐゴシック" pitchFamily="34" charset="-128"/>
              </a:defRPr>
            </a:lvl1pPr>
            <a:lvl2pPr marL="710483" indent="-273263" defTabSz="924539">
              <a:defRPr sz="2300">
                <a:solidFill>
                  <a:schemeClr val="tx1"/>
                </a:solidFill>
                <a:latin typeface="Times New Roman" pitchFamily="18" charset="0"/>
                <a:ea typeface="ＭＳ Ｐゴシック" pitchFamily="34" charset="-128"/>
              </a:defRPr>
            </a:lvl2pPr>
            <a:lvl3pPr marL="1093051" indent="-218610" defTabSz="924539">
              <a:defRPr sz="2300">
                <a:solidFill>
                  <a:schemeClr val="tx1"/>
                </a:solidFill>
                <a:latin typeface="Times New Roman" pitchFamily="18" charset="0"/>
                <a:ea typeface="ＭＳ Ｐゴシック" pitchFamily="34" charset="-128"/>
              </a:defRPr>
            </a:lvl3pPr>
            <a:lvl4pPr marL="1530271" indent="-218610" defTabSz="924539">
              <a:defRPr sz="2300">
                <a:solidFill>
                  <a:schemeClr val="tx1"/>
                </a:solidFill>
                <a:latin typeface="Times New Roman" pitchFamily="18" charset="0"/>
                <a:ea typeface="ＭＳ Ｐゴシック" pitchFamily="34" charset="-128"/>
              </a:defRPr>
            </a:lvl4pPr>
            <a:lvl5pPr marL="1967492" indent="-218610" defTabSz="924539">
              <a:defRPr sz="2300">
                <a:solidFill>
                  <a:schemeClr val="tx1"/>
                </a:solidFill>
                <a:latin typeface="Times New Roman" pitchFamily="18" charset="0"/>
                <a:ea typeface="ＭＳ Ｐゴシック" pitchFamily="34" charset="-128"/>
              </a:defRPr>
            </a:lvl5pPr>
            <a:lvl6pPr marL="2404712" indent="-218610" defTabSz="924539" eaLnBrk="0" fontAlgn="base" hangingPunct="0">
              <a:spcBef>
                <a:spcPct val="0"/>
              </a:spcBef>
              <a:spcAft>
                <a:spcPct val="0"/>
              </a:spcAft>
              <a:defRPr sz="2300">
                <a:solidFill>
                  <a:schemeClr val="tx1"/>
                </a:solidFill>
                <a:latin typeface="Times New Roman" pitchFamily="18" charset="0"/>
                <a:ea typeface="ＭＳ Ｐゴシック" pitchFamily="34" charset="-128"/>
              </a:defRPr>
            </a:lvl6pPr>
            <a:lvl7pPr marL="2841932" indent="-218610" defTabSz="924539" eaLnBrk="0" fontAlgn="base" hangingPunct="0">
              <a:spcBef>
                <a:spcPct val="0"/>
              </a:spcBef>
              <a:spcAft>
                <a:spcPct val="0"/>
              </a:spcAft>
              <a:defRPr sz="2300">
                <a:solidFill>
                  <a:schemeClr val="tx1"/>
                </a:solidFill>
                <a:latin typeface="Times New Roman" pitchFamily="18" charset="0"/>
                <a:ea typeface="ＭＳ Ｐゴシック" pitchFamily="34" charset="-128"/>
              </a:defRPr>
            </a:lvl7pPr>
            <a:lvl8pPr marL="3279153" indent="-218610" defTabSz="924539" eaLnBrk="0" fontAlgn="base" hangingPunct="0">
              <a:spcBef>
                <a:spcPct val="0"/>
              </a:spcBef>
              <a:spcAft>
                <a:spcPct val="0"/>
              </a:spcAft>
              <a:defRPr sz="2300">
                <a:solidFill>
                  <a:schemeClr val="tx1"/>
                </a:solidFill>
                <a:latin typeface="Times New Roman" pitchFamily="18" charset="0"/>
                <a:ea typeface="ＭＳ Ｐゴシック" pitchFamily="34" charset="-128"/>
              </a:defRPr>
            </a:lvl8pPr>
            <a:lvl9pPr marL="3716373" indent="-218610" defTabSz="924539" eaLnBrk="0" fontAlgn="base" hangingPunct="0">
              <a:spcBef>
                <a:spcPct val="0"/>
              </a:spcBef>
              <a:spcAft>
                <a:spcPct val="0"/>
              </a:spcAft>
              <a:defRPr sz="2300">
                <a:solidFill>
                  <a:schemeClr val="tx1"/>
                </a:solidFill>
                <a:latin typeface="Times New Roman" pitchFamily="18" charset="0"/>
                <a:ea typeface="ＭＳ Ｐゴシック" pitchFamily="34" charset="-128"/>
              </a:defRPr>
            </a:lvl9pPr>
          </a:lstStyle>
          <a:p>
            <a:fld id="{D69B4B2D-B365-42A4-BA99-1081913A6E4B}" type="slidenum">
              <a:rPr lang="en-US" altLang="en-US" sz="1200"/>
              <a:pPr/>
              <a:t>21</a:t>
            </a:fld>
            <a:endParaRPr lang="en-US" altLang="en-US" sz="120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ea typeface="ＭＳ Ｐゴシック" pitchFamily="34" charset="-128"/>
            </a:endParaRPr>
          </a:p>
        </p:txBody>
      </p:sp>
      <p:sp>
        <p:nvSpPr>
          <p:cNvPr id="2" name="Date Placeholder 1"/>
          <p:cNvSpPr>
            <a:spLocks noGrp="1"/>
          </p:cNvSpPr>
          <p:nvPr>
            <p:ph type="dt" idx="10"/>
          </p:nvPr>
        </p:nvSpPr>
        <p:spPr/>
        <p:txBody>
          <a:bodyPr/>
          <a:lstStyle/>
          <a:p>
            <a:pPr>
              <a:defRPr/>
            </a:pPr>
            <a:fld id="{A4503243-21FD-433D-8383-2B47FB60FF0B}" type="datetime1">
              <a:rPr lang="en-US" smtClean="0"/>
              <a:t>4/6/2022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4539">
              <a:defRPr sz="2300">
                <a:solidFill>
                  <a:schemeClr val="tx1"/>
                </a:solidFill>
                <a:latin typeface="Times New Roman" pitchFamily="18" charset="0"/>
                <a:ea typeface="ＭＳ Ｐゴシック" pitchFamily="34" charset="-128"/>
              </a:defRPr>
            </a:lvl1pPr>
            <a:lvl2pPr marL="710483" indent="-273263" defTabSz="924539">
              <a:defRPr sz="2300">
                <a:solidFill>
                  <a:schemeClr val="tx1"/>
                </a:solidFill>
                <a:latin typeface="Times New Roman" pitchFamily="18" charset="0"/>
                <a:ea typeface="ＭＳ Ｐゴシック" pitchFamily="34" charset="-128"/>
              </a:defRPr>
            </a:lvl2pPr>
            <a:lvl3pPr marL="1093051" indent="-218610" defTabSz="924539">
              <a:defRPr sz="2300">
                <a:solidFill>
                  <a:schemeClr val="tx1"/>
                </a:solidFill>
                <a:latin typeface="Times New Roman" pitchFamily="18" charset="0"/>
                <a:ea typeface="ＭＳ Ｐゴシック" pitchFamily="34" charset="-128"/>
              </a:defRPr>
            </a:lvl3pPr>
            <a:lvl4pPr marL="1530271" indent="-218610" defTabSz="924539">
              <a:defRPr sz="2300">
                <a:solidFill>
                  <a:schemeClr val="tx1"/>
                </a:solidFill>
                <a:latin typeface="Times New Roman" pitchFamily="18" charset="0"/>
                <a:ea typeface="ＭＳ Ｐゴシック" pitchFamily="34" charset="-128"/>
              </a:defRPr>
            </a:lvl4pPr>
            <a:lvl5pPr marL="1967492" indent="-218610" defTabSz="924539">
              <a:defRPr sz="2300">
                <a:solidFill>
                  <a:schemeClr val="tx1"/>
                </a:solidFill>
                <a:latin typeface="Times New Roman" pitchFamily="18" charset="0"/>
                <a:ea typeface="ＭＳ Ｐゴシック" pitchFamily="34" charset="-128"/>
              </a:defRPr>
            </a:lvl5pPr>
            <a:lvl6pPr marL="2404712" indent="-218610" defTabSz="924539" eaLnBrk="0" fontAlgn="base" hangingPunct="0">
              <a:spcBef>
                <a:spcPct val="0"/>
              </a:spcBef>
              <a:spcAft>
                <a:spcPct val="0"/>
              </a:spcAft>
              <a:defRPr sz="2300">
                <a:solidFill>
                  <a:schemeClr val="tx1"/>
                </a:solidFill>
                <a:latin typeface="Times New Roman" pitchFamily="18" charset="0"/>
                <a:ea typeface="ＭＳ Ｐゴシック" pitchFamily="34" charset="-128"/>
              </a:defRPr>
            </a:lvl6pPr>
            <a:lvl7pPr marL="2841932" indent="-218610" defTabSz="924539" eaLnBrk="0" fontAlgn="base" hangingPunct="0">
              <a:spcBef>
                <a:spcPct val="0"/>
              </a:spcBef>
              <a:spcAft>
                <a:spcPct val="0"/>
              </a:spcAft>
              <a:defRPr sz="2300">
                <a:solidFill>
                  <a:schemeClr val="tx1"/>
                </a:solidFill>
                <a:latin typeface="Times New Roman" pitchFamily="18" charset="0"/>
                <a:ea typeface="ＭＳ Ｐゴシック" pitchFamily="34" charset="-128"/>
              </a:defRPr>
            </a:lvl7pPr>
            <a:lvl8pPr marL="3279153" indent="-218610" defTabSz="924539" eaLnBrk="0" fontAlgn="base" hangingPunct="0">
              <a:spcBef>
                <a:spcPct val="0"/>
              </a:spcBef>
              <a:spcAft>
                <a:spcPct val="0"/>
              </a:spcAft>
              <a:defRPr sz="2300">
                <a:solidFill>
                  <a:schemeClr val="tx1"/>
                </a:solidFill>
                <a:latin typeface="Times New Roman" pitchFamily="18" charset="0"/>
                <a:ea typeface="ＭＳ Ｐゴシック" pitchFamily="34" charset="-128"/>
              </a:defRPr>
            </a:lvl8pPr>
            <a:lvl9pPr marL="3716373" indent="-218610" defTabSz="924539" eaLnBrk="0" fontAlgn="base" hangingPunct="0">
              <a:spcBef>
                <a:spcPct val="0"/>
              </a:spcBef>
              <a:spcAft>
                <a:spcPct val="0"/>
              </a:spcAft>
              <a:defRPr sz="2300">
                <a:solidFill>
                  <a:schemeClr val="tx1"/>
                </a:solidFill>
                <a:latin typeface="Times New Roman" pitchFamily="18" charset="0"/>
                <a:ea typeface="ＭＳ Ｐゴシック" pitchFamily="34" charset="-128"/>
              </a:defRPr>
            </a:lvl9pPr>
          </a:lstStyle>
          <a:p>
            <a:fld id="{42513C15-CA88-4A24-819E-4BD068DBD1D0}" type="slidenum">
              <a:rPr lang="en-US" altLang="en-US" sz="1200"/>
              <a:pPr/>
              <a:t>3</a:t>
            </a:fld>
            <a:endParaRPr lang="en-US" altLang="en-US" sz="1200"/>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ea typeface="ＭＳ Ｐゴシック" pitchFamily="34" charset="-128"/>
            </a:endParaRPr>
          </a:p>
        </p:txBody>
      </p:sp>
      <p:sp>
        <p:nvSpPr>
          <p:cNvPr id="2" name="Date Placeholder 1"/>
          <p:cNvSpPr>
            <a:spLocks noGrp="1"/>
          </p:cNvSpPr>
          <p:nvPr>
            <p:ph type="dt" idx="10"/>
          </p:nvPr>
        </p:nvSpPr>
        <p:spPr/>
        <p:txBody>
          <a:bodyPr/>
          <a:lstStyle/>
          <a:p>
            <a:pPr>
              <a:defRPr/>
            </a:pPr>
            <a:fld id="{A530A920-D519-4DC7-9E03-75DCFE6718AC}" type="datetime1">
              <a:rPr lang="en-US" smtClean="0"/>
              <a:t>4/6/2022</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4539">
              <a:defRPr sz="2300">
                <a:solidFill>
                  <a:schemeClr val="tx1"/>
                </a:solidFill>
                <a:latin typeface="Times New Roman" pitchFamily="18" charset="0"/>
                <a:ea typeface="ＭＳ Ｐゴシック" pitchFamily="34" charset="-128"/>
              </a:defRPr>
            </a:lvl1pPr>
            <a:lvl2pPr marL="710483" indent="-273263" defTabSz="924539">
              <a:defRPr sz="2300">
                <a:solidFill>
                  <a:schemeClr val="tx1"/>
                </a:solidFill>
                <a:latin typeface="Times New Roman" pitchFamily="18" charset="0"/>
                <a:ea typeface="ＭＳ Ｐゴシック" pitchFamily="34" charset="-128"/>
              </a:defRPr>
            </a:lvl2pPr>
            <a:lvl3pPr marL="1093051" indent="-218610" defTabSz="924539">
              <a:defRPr sz="2300">
                <a:solidFill>
                  <a:schemeClr val="tx1"/>
                </a:solidFill>
                <a:latin typeface="Times New Roman" pitchFamily="18" charset="0"/>
                <a:ea typeface="ＭＳ Ｐゴシック" pitchFamily="34" charset="-128"/>
              </a:defRPr>
            </a:lvl3pPr>
            <a:lvl4pPr marL="1530271" indent="-218610" defTabSz="924539">
              <a:defRPr sz="2300">
                <a:solidFill>
                  <a:schemeClr val="tx1"/>
                </a:solidFill>
                <a:latin typeface="Times New Roman" pitchFamily="18" charset="0"/>
                <a:ea typeface="ＭＳ Ｐゴシック" pitchFamily="34" charset="-128"/>
              </a:defRPr>
            </a:lvl4pPr>
            <a:lvl5pPr marL="1967492" indent="-218610" defTabSz="924539">
              <a:defRPr sz="2300">
                <a:solidFill>
                  <a:schemeClr val="tx1"/>
                </a:solidFill>
                <a:latin typeface="Times New Roman" pitchFamily="18" charset="0"/>
                <a:ea typeface="ＭＳ Ｐゴシック" pitchFamily="34" charset="-128"/>
              </a:defRPr>
            </a:lvl5pPr>
            <a:lvl6pPr marL="2404712" indent="-218610" defTabSz="924539" eaLnBrk="0" fontAlgn="base" hangingPunct="0">
              <a:spcBef>
                <a:spcPct val="0"/>
              </a:spcBef>
              <a:spcAft>
                <a:spcPct val="0"/>
              </a:spcAft>
              <a:defRPr sz="2300">
                <a:solidFill>
                  <a:schemeClr val="tx1"/>
                </a:solidFill>
                <a:latin typeface="Times New Roman" pitchFamily="18" charset="0"/>
                <a:ea typeface="ＭＳ Ｐゴシック" pitchFamily="34" charset="-128"/>
              </a:defRPr>
            </a:lvl6pPr>
            <a:lvl7pPr marL="2841932" indent="-218610" defTabSz="924539" eaLnBrk="0" fontAlgn="base" hangingPunct="0">
              <a:spcBef>
                <a:spcPct val="0"/>
              </a:spcBef>
              <a:spcAft>
                <a:spcPct val="0"/>
              </a:spcAft>
              <a:defRPr sz="2300">
                <a:solidFill>
                  <a:schemeClr val="tx1"/>
                </a:solidFill>
                <a:latin typeface="Times New Roman" pitchFamily="18" charset="0"/>
                <a:ea typeface="ＭＳ Ｐゴシック" pitchFamily="34" charset="-128"/>
              </a:defRPr>
            </a:lvl7pPr>
            <a:lvl8pPr marL="3279153" indent="-218610" defTabSz="924539" eaLnBrk="0" fontAlgn="base" hangingPunct="0">
              <a:spcBef>
                <a:spcPct val="0"/>
              </a:spcBef>
              <a:spcAft>
                <a:spcPct val="0"/>
              </a:spcAft>
              <a:defRPr sz="2300">
                <a:solidFill>
                  <a:schemeClr val="tx1"/>
                </a:solidFill>
                <a:latin typeface="Times New Roman" pitchFamily="18" charset="0"/>
                <a:ea typeface="ＭＳ Ｐゴシック" pitchFamily="34" charset="-128"/>
              </a:defRPr>
            </a:lvl8pPr>
            <a:lvl9pPr marL="3716373" indent="-218610" defTabSz="924539" eaLnBrk="0" fontAlgn="base" hangingPunct="0">
              <a:spcBef>
                <a:spcPct val="0"/>
              </a:spcBef>
              <a:spcAft>
                <a:spcPct val="0"/>
              </a:spcAft>
              <a:defRPr sz="2300">
                <a:solidFill>
                  <a:schemeClr val="tx1"/>
                </a:solidFill>
                <a:latin typeface="Times New Roman" pitchFamily="18" charset="0"/>
                <a:ea typeface="ＭＳ Ｐゴシック" pitchFamily="34" charset="-128"/>
              </a:defRPr>
            </a:lvl9pPr>
          </a:lstStyle>
          <a:p>
            <a:fld id="{7E467887-A95D-43DB-993E-7C59C3DF8055}" type="slidenum">
              <a:rPr lang="en-US" altLang="en-US" sz="1200"/>
              <a:pPr/>
              <a:t>4</a:t>
            </a:fld>
            <a:endParaRPr lang="en-US" altLang="en-US" sz="1200"/>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ea typeface="ＭＳ Ｐゴシック" pitchFamily="34" charset="-128"/>
            </a:endParaRPr>
          </a:p>
        </p:txBody>
      </p:sp>
      <p:sp>
        <p:nvSpPr>
          <p:cNvPr id="2" name="Date Placeholder 1"/>
          <p:cNvSpPr>
            <a:spLocks noGrp="1"/>
          </p:cNvSpPr>
          <p:nvPr>
            <p:ph type="dt" idx="10"/>
          </p:nvPr>
        </p:nvSpPr>
        <p:spPr/>
        <p:txBody>
          <a:bodyPr/>
          <a:lstStyle/>
          <a:p>
            <a:pPr>
              <a:defRPr/>
            </a:pPr>
            <a:fld id="{82EE2DE7-73F5-4795-9FEF-5D4C94D84908}" type="datetime1">
              <a:rPr lang="en-US" smtClean="0"/>
              <a:t>4/6/2022</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2542020F-4B6B-4783-A7E3-E5F2A5700214}" type="slidenum">
              <a:rPr lang="en-US"/>
              <a:pPr/>
              <a:t>5</a:t>
            </a:fld>
            <a:endParaRPr lang="en-US"/>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pPr eaLnBrk="1" hangingPunct="1"/>
            <a:endParaRPr lang="en-US" dirty="0"/>
          </a:p>
        </p:txBody>
      </p:sp>
      <p:sp>
        <p:nvSpPr>
          <p:cNvPr id="2" name="Date Placeholder 1"/>
          <p:cNvSpPr>
            <a:spLocks noGrp="1"/>
          </p:cNvSpPr>
          <p:nvPr>
            <p:ph type="dt" idx="10"/>
          </p:nvPr>
        </p:nvSpPr>
        <p:spPr/>
        <p:txBody>
          <a:bodyPr/>
          <a:lstStyle/>
          <a:p>
            <a:pPr>
              <a:defRPr/>
            </a:pPr>
            <a:fld id="{8CA37C98-86D5-4892-A74F-95375554DE35}" type="datetime1">
              <a:rPr lang="en-US" smtClean="0"/>
              <a:t>4/6/2022</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4539">
              <a:defRPr sz="2300">
                <a:solidFill>
                  <a:schemeClr val="tx1"/>
                </a:solidFill>
                <a:latin typeface="Times New Roman" pitchFamily="18" charset="0"/>
                <a:ea typeface="ＭＳ Ｐゴシック" pitchFamily="34" charset="-128"/>
              </a:defRPr>
            </a:lvl1pPr>
            <a:lvl2pPr marL="710483" indent="-273263" defTabSz="924539">
              <a:defRPr sz="2300">
                <a:solidFill>
                  <a:schemeClr val="tx1"/>
                </a:solidFill>
                <a:latin typeface="Times New Roman" pitchFamily="18" charset="0"/>
                <a:ea typeface="ＭＳ Ｐゴシック" pitchFamily="34" charset="-128"/>
              </a:defRPr>
            </a:lvl2pPr>
            <a:lvl3pPr marL="1093051" indent="-218610" defTabSz="924539">
              <a:defRPr sz="2300">
                <a:solidFill>
                  <a:schemeClr val="tx1"/>
                </a:solidFill>
                <a:latin typeface="Times New Roman" pitchFamily="18" charset="0"/>
                <a:ea typeface="ＭＳ Ｐゴシック" pitchFamily="34" charset="-128"/>
              </a:defRPr>
            </a:lvl3pPr>
            <a:lvl4pPr marL="1530271" indent="-218610" defTabSz="924539">
              <a:defRPr sz="2300">
                <a:solidFill>
                  <a:schemeClr val="tx1"/>
                </a:solidFill>
                <a:latin typeface="Times New Roman" pitchFamily="18" charset="0"/>
                <a:ea typeface="ＭＳ Ｐゴシック" pitchFamily="34" charset="-128"/>
              </a:defRPr>
            </a:lvl4pPr>
            <a:lvl5pPr marL="1967492" indent="-218610" defTabSz="924539">
              <a:defRPr sz="2300">
                <a:solidFill>
                  <a:schemeClr val="tx1"/>
                </a:solidFill>
                <a:latin typeface="Times New Roman" pitchFamily="18" charset="0"/>
                <a:ea typeface="ＭＳ Ｐゴシック" pitchFamily="34" charset="-128"/>
              </a:defRPr>
            </a:lvl5pPr>
            <a:lvl6pPr marL="2404712" indent="-218610" defTabSz="924539" eaLnBrk="0" fontAlgn="base" hangingPunct="0">
              <a:spcBef>
                <a:spcPct val="0"/>
              </a:spcBef>
              <a:spcAft>
                <a:spcPct val="0"/>
              </a:spcAft>
              <a:defRPr sz="2300">
                <a:solidFill>
                  <a:schemeClr val="tx1"/>
                </a:solidFill>
                <a:latin typeface="Times New Roman" pitchFamily="18" charset="0"/>
                <a:ea typeface="ＭＳ Ｐゴシック" pitchFamily="34" charset="-128"/>
              </a:defRPr>
            </a:lvl6pPr>
            <a:lvl7pPr marL="2841932" indent="-218610" defTabSz="924539" eaLnBrk="0" fontAlgn="base" hangingPunct="0">
              <a:spcBef>
                <a:spcPct val="0"/>
              </a:spcBef>
              <a:spcAft>
                <a:spcPct val="0"/>
              </a:spcAft>
              <a:defRPr sz="2300">
                <a:solidFill>
                  <a:schemeClr val="tx1"/>
                </a:solidFill>
                <a:latin typeface="Times New Roman" pitchFamily="18" charset="0"/>
                <a:ea typeface="ＭＳ Ｐゴシック" pitchFamily="34" charset="-128"/>
              </a:defRPr>
            </a:lvl7pPr>
            <a:lvl8pPr marL="3279153" indent="-218610" defTabSz="924539" eaLnBrk="0" fontAlgn="base" hangingPunct="0">
              <a:spcBef>
                <a:spcPct val="0"/>
              </a:spcBef>
              <a:spcAft>
                <a:spcPct val="0"/>
              </a:spcAft>
              <a:defRPr sz="2300">
                <a:solidFill>
                  <a:schemeClr val="tx1"/>
                </a:solidFill>
                <a:latin typeface="Times New Roman" pitchFamily="18" charset="0"/>
                <a:ea typeface="ＭＳ Ｐゴシック" pitchFamily="34" charset="-128"/>
              </a:defRPr>
            </a:lvl8pPr>
            <a:lvl9pPr marL="3716373" indent="-218610" defTabSz="924539" eaLnBrk="0" fontAlgn="base" hangingPunct="0">
              <a:spcBef>
                <a:spcPct val="0"/>
              </a:spcBef>
              <a:spcAft>
                <a:spcPct val="0"/>
              </a:spcAft>
              <a:defRPr sz="2300">
                <a:solidFill>
                  <a:schemeClr val="tx1"/>
                </a:solidFill>
                <a:latin typeface="Times New Roman" pitchFamily="18" charset="0"/>
                <a:ea typeface="ＭＳ Ｐゴシック" pitchFamily="34" charset="-128"/>
              </a:defRPr>
            </a:lvl9pPr>
          </a:lstStyle>
          <a:p>
            <a:fld id="{A592B651-7932-4223-9240-26724DA34A87}" type="slidenum">
              <a:rPr lang="en-US" altLang="en-US" sz="1200"/>
              <a:pPr/>
              <a:t>6</a:t>
            </a:fld>
            <a:endParaRPr lang="en-US" altLang="en-US" sz="1200"/>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ea typeface="ＭＳ Ｐゴシック" pitchFamily="34" charset="-128"/>
            </a:endParaRPr>
          </a:p>
        </p:txBody>
      </p:sp>
      <p:sp>
        <p:nvSpPr>
          <p:cNvPr id="2" name="Date Placeholder 1"/>
          <p:cNvSpPr>
            <a:spLocks noGrp="1"/>
          </p:cNvSpPr>
          <p:nvPr>
            <p:ph type="dt" idx="10"/>
          </p:nvPr>
        </p:nvSpPr>
        <p:spPr/>
        <p:txBody>
          <a:bodyPr/>
          <a:lstStyle/>
          <a:p>
            <a:pPr>
              <a:defRPr/>
            </a:pPr>
            <a:fld id="{31164329-2994-4A7C-BB1C-735FA01DEE87}" type="datetime1">
              <a:rPr lang="en-US" smtClean="0"/>
              <a:t>4/6/2022</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4539">
              <a:defRPr sz="2300">
                <a:solidFill>
                  <a:schemeClr val="tx1"/>
                </a:solidFill>
                <a:latin typeface="Times New Roman" pitchFamily="18" charset="0"/>
                <a:ea typeface="ＭＳ Ｐゴシック" pitchFamily="34" charset="-128"/>
              </a:defRPr>
            </a:lvl1pPr>
            <a:lvl2pPr marL="710483" indent="-273263" defTabSz="924539">
              <a:defRPr sz="2300">
                <a:solidFill>
                  <a:schemeClr val="tx1"/>
                </a:solidFill>
                <a:latin typeface="Times New Roman" pitchFamily="18" charset="0"/>
                <a:ea typeface="ＭＳ Ｐゴシック" pitchFamily="34" charset="-128"/>
              </a:defRPr>
            </a:lvl2pPr>
            <a:lvl3pPr marL="1093051" indent="-218610" defTabSz="924539">
              <a:defRPr sz="2300">
                <a:solidFill>
                  <a:schemeClr val="tx1"/>
                </a:solidFill>
                <a:latin typeface="Times New Roman" pitchFamily="18" charset="0"/>
                <a:ea typeface="ＭＳ Ｐゴシック" pitchFamily="34" charset="-128"/>
              </a:defRPr>
            </a:lvl3pPr>
            <a:lvl4pPr marL="1530271" indent="-218610" defTabSz="924539">
              <a:defRPr sz="2300">
                <a:solidFill>
                  <a:schemeClr val="tx1"/>
                </a:solidFill>
                <a:latin typeface="Times New Roman" pitchFamily="18" charset="0"/>
                <a:ea typeface="ＭＳ Ｐゴシック" pitchFamily="34" charset="-128"/>
              </a:defRPr>
            </a:lvl4pPr>
            <a:lvl5pPr marL="1967492" indent="-218610" defTabSz="924539">
              <a:defRPr sz="2300">
                <a:solidFill>
                  <a:schemeClr val="tx1"/>
                </a:solidFill>
                <a:latin typeface="Times New Roman" pitchFamily="18" charset="0"/>
                <a:ea typeface="ＭＳ Ｐゴシック" pitchFamily="34" charset="-128"/>
              </a:defRPr>
            </a:lvl5pPr>
            <a:lvl6pPr marL="2404712" indent="-218610" defTabSz="924539" eaLnBrk="0" fontAlgn="base" hangingPunct="0">
              <a:spcBef>
                <a:spcPct val="0"/>
              </a:spcBef>
              <a:spcAft>
                <a:spcPct val="0"/>
              </a:spcAft>
              <a:defRPr sz="2300">
                <a:solidFill>
                  <a:schemeClr val="tx1"/>
                </a:solidFill>
                <a:latin typeface="Times New Roman" pitchFamily="18" charset="0"/>
                <a:ea typeface="ＭＳ Ｐゴシック" pitchFamily="34" charset="-128"/>
              </a:defRPr>
            </a:lvl6pPr>
            <a:lvl7pPr marL="2841932" indent="-218610" defTabSz="924539" eaLnBrk="0" fontAlgn="base" hangingPunct="0">
              <a:spcBef>
                <a:spcPct val="0"/>
              </a:spcBef>
              <a:spcAft>
                <a:spcPct val="0"/>
              </a:spcAft>
              <a:defRPr sz="2300">
                <a:solidFill>
                  <a:schemeClr val="tx1"/>
                </a:solidFill>
                <a:latin typeface="Times New Roman" pitchFamily="18" charset="0"/>
                <a:ea typeface="ＭＳ Ｐゴシック" pitchFamily="34" charset="-128"/>
              </a:defRPr>
            </a:lvl7pPr>
            <a:lvl8pPr marL="3279153" indent="-218610" defTabSz="924539" eaLnBrk="0" fontAlgn="base" hangingPunct="0">
              <a:spcBef>
                <a:spcPct val="0"/>
              </a:spcBef>
              <a:spcAft>
                <a:spcPct val="0"/>
              </a:spcAft>
              <a:defRPr sz="2300">
                <a:solidFill>
                  <a:schemeClr val="tx1"/>
                </a:solidFill>
                <a:latin typeface="Times New Roman" pitchFamily="18" charset="0"/>
                <a:ea typeface="ＭＳ Ｐゴシック" pitchFamily="34" charset="-128"/>
              </a:defRPr>
            </a:lvl8pPr>
            <a:lvl9pPr marL="3716373" indent="-218610" defTabSz="924539" eaLnBrk="0" fontAlgn="base" hangingPunct="0">
              <a:spcBef>
                <a:spcPct val="0"/>
              </a:spcBef>
              <a:spcAft>
                <a:spcPct val="0"/>
              </a:spcAft>
              <a:defRPr sz="2300">
                <a:solidFill>
                  <a:schemeClr val="tx1"/>
                </a:solidFill>
                <a:latin typeface="Times New Roman" pitchFamily="18" charset="0"/>
                <a:ea typeface="ＭＳ Ｐゴシック" pitchFamily="34" charset="-128"/>
              </a:defRPr>
            </a:lvl9pPr>
          </a:lstStyle>
          <a:p>
            <a:fld id="{07C2648C-F8FE-46D1-8A94-E8B5C9FA41EC}" type="slidenum">
              <a:rPr lang="en-US" altLang="en-US" sz="1200"/>
              <a:pPr/>
              <a:t>7</a:t>
            </a:fld>
            <a:endParaRPr lang="en-US" altLang="en-US" sz="120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ea typeface="ＭＳ Ｐゴシック" pitchFamily="34" charset="-128"/>
            </a:endParaRPr>
          </a:p>
        </p:txBody>
      </p:sp>
      <p:sp>
        <p:nvSpPr>
          <p:cNvPr id="2" name="Date Placeholder 1"/>
          <p:cNvSpPr>
            <a:spLocks noGrp="1"/>
          </p:cNvSpPr>
          <p:nvPr>
            <p:ph type="dt" idx="10"/>
          </p:nvPr>
        </p:nvSpPr>
        <p:spPr/>
        <p:txBody>
          <a:bodyPr/>
          <a:lstStyle/>
          <a:p>
            <a:pPr>
              <a:defRPr/>
            </a:pPr>
            <a:fld id="{0C8DC5F6-119D-4233-828B-3AE37F10E4FB}" type="datetime1">
              <a:rPr lang="en-US" smtClean="0"/>
              <a:t>4/6/2022</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2999654B-29B4-4B13-83CD-443994E042CB}" type="slidenum">
              <a:rPr lang="en-US"/>
              <a:pPr/>
              <a:t>8</a:t>
            </a:fld>
            <a:endParaRPr lang="en-US"/>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endParaRPr lang="en-US" b="0" dirty="0"/>
          </a:p>
        </p:txBody>
      </p:sp>
      <p:sp>
        <p:nvSpPr>
          <p:cNvPr id="2" name="Date Placeholder 1"/>
          <p:cNvSpPr>
            <a:spLocks noGrp="1"/>
          </p:cNvSpPr>
          <p:nvPr>
            <p:ph type="dt" idx="10"/>
          </p:nvPr>
        </p:nvSpPr>
        <p:spPr/>
        <p:txBody>
          <a:bodyPr/>
          <a:lstStyle/>
          <a:p>
            <a:pPr>
              <a:defRPr/>
            </a:pPr>
            <a:fld id="{69FA5429-92D8-4ED9-AF21-4F1177399379}" type="datetime1">
              <a:rPr lang="en-US" smtClean="0"/>
              <a:t>4/6/2022</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E2C5CA1F-B5DC-4D1A-9CF0-8007B85DDCA1}" type="slidenum">
              <a:rPr lang="en-US"/>
              <a:pPr/>
              <a:t>9</a:t>
            </a:fld>
            <a:endParaRPr lang="en-US"/>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pPr eaLnBrk="1" hangingPunct="1"/>
            <a:endParaRPr lang="en-US" dirty="0"/>
          </a:p>
        </p:txBody>
      </p:sp>
      <p:sp>
        <p:nvSpPr>
          <p:cNvPr id="2" name="Date Placeholder 1"/>
          <p:cNvSpPr>
            <a:spLocks noGrp="1"/>
          </p:cNvSpPr>
          <p:nvPr>
            <p:ph type="dt" idx="10"/>
          </p:nvPr>
        </p:nvSpPr>
        <p:spPr/>
        <p:txBody>
          <a:bodyPr/>
          <a:lstStyle/>
          <a:p>
            <a:pPr>
              <a:defRPr/>
            </a:pPr>
            <a:fld id="{ABDD4801-18FC-4400-9957-BDD441EC3BCF}" type="datetime1">
              <a:rPr lang="en-US" smtClean="0"/>
              <a:t>4/6/2022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457200" y="18288"/>
            <a:ext cx="2895600" cy="329184"/>
          </a:xfrm>
          <a:prstGeom prst="rect">
            <a:avLst/>
          </a:prstGeom>
        </p:spPr>
        <p:txBody>
          <a:bodyPr/>
          <a:lstStyle/>
          <a:p>
            <a:pPr>
              <a:defRPr/>
            </a:pPr>
            <a:endParaRPr lang="en-US"/>
          </a:p>
        </p:txBody>
      </p:sp>
      <p:sp>
        <p:nvSpPr>
          <p:cNvPr id="5" name="Footer Placeholder 4"/>
          <p:cNvSpPr>
            <a:spLocks noGrp="1"/>
          </p:cNvSpPr>
          <p:nvPr>
            <p:ph type="ftr" sz="quarter" idx="11"/>
          </p:nvPr>
        </p:nvSpPr>
        <p:spPr>
          <a:xfrm>
            <a:off x="3429000" y="18288"/>
            <a:ext cx="4114800" cy="329184"/>
          </a:xfrm>
          <a:prstGeom prst="rect">
            <a:avLst/>
          </a:prstGeom>
        </p:spPr>
        <p:txBody>
          <a:bodyPr/>
          <a:lstStyle/>
          <a:p>
            <a:pPr>
              <a:defRPr/>
            </a:pPr>
            <a:endParaRPr lang="en-US"/>
          </a:p>
        </p:txBody>
      </p:sp>
      <p:sp>
        <p:nvSpPr>
          <p:cNvPr id="6" name="Slide Number Placeholder 5"/>
          <p:cNvSpPr>
            <a:spLocks noGrp="1"/>
          </p:cNvSpPr>
          <p:nvPr>
            <p:ph type="sldNum" sz="quarter" idx="12"/>
          </p:nvPr>
        </p:nvSpPr>
        <p:spPr/>
        <p:txBody>
          <a:bodyPr/>
          <a:lstStyle/>
          <a:p>
            <a:fld id="{DA99A355-7089-478C-981E-09E89927465B}" type="slidenum">
              <a:rPr lang="en-US" altLang="en-US" smtClean="0"/>
              <a:pPr/>
              <a:t>‹#›</a:t>
            </a:fld>
            <a:endParaRPr lang="en-US" alt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18288"/>
            <a:ext cx="2895600" cy="329184"/>
          </a:xfrm>
          <a:prstGeom prst="rect">
            <a:avLst/>
          </a:prstGeom>
        </p:spPr>
        <p:txBody>
          <a:bodyPr/>
          <a:lstStyle/>
          <a:p>
            <a:pPr>
              <a:defRPr/>
            </a:pPr>
            <a:endParaRPr lang="en-US"/>
          </a:p>
        </p:txBody>
      </p:sp>
      <p:sp>
        <p:nvSpPr>
          <p:cNvPr id="5" name="Footer Placeholder 4"/>
          <p:cNvSpPr>
            <a:spLocks noGrp="1"/>
          </p:cNvSpPr>
          <p:nvPr>
            <p:ph type="ftr" sz="quarter" idx="11"/>
          </p:nvPr>
        </p:nvSpPr>
        <p:spPr>
          <a:xfrm>
            <a:off x="3429000" y="18288"/>
            <a:ext cx="4114800" cy="329184"/>
          </a:xfrm>
          <a:prstGeom prst="rect">
            <a:avLst/>
          </a:prstGeom>
        </p:spPr>
        <p:txBody>
          <a:bodyPr/>
          <a:lstStyle/>
          <a:p>
            <a:pPr>
              <a:defRPr/>
            </a:pPr>
            <a:endParaRPr lang="en-US"/>
          </a:p>
        </p:txBody>
      </p:sp>
      <p:sp>
        <p:nvSpPr>
          <p:cNvPr id="6" name="Slide Number Placeholder 5"/>
          <p:cNvSpPr>
            <a:spLocks noGrp="1"/>
          </p:cNvSpPr>
          <p:nvPr>
            <p:ph type="sldNum" sz="quarter" idx="12"/>
          </p:nvPr>
        </p:nvSpPr>
        <p:spPr/>
        <p:txBody>
          <a:bodyPr/>
          <a:lstStyle/>
          <a:p>
            <a:fld id="{457B89AE-5B90-4DC4-83A1-7CE2019C9554}" type="slidenum">
              <a:rPr lang="en-US" altLang="en-US" smtClean="0"/>
              <a:pPr/>
              <a:t>‹#›</a:t>
            </a:fld>
            <a:endParaRPr lang="en-US" alt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457200" y="18288"/>
            <a:ext cx="2895600" cy="329184"/>
          </a:xfrm>
          <a:prstGeom prst="rect">
            <a:avLst/>
          </a:prstGeom>
        </p:spPr>
        <p:txBody>
          <a:bodyPr/>
          <a:lstStyle/>
          <a:p>
            <a:pPr>
              <a:defRPr/>
            </a:pPr>
            <a:endParaRPr lang="en-US"/>
          </a:p>
        </p:txBody>
      </p:sp>
      <p:sp>
        <p:nvSpPr>
          <p:cNvPr id="5" name="Footer Placeholder 4"/>
          <p:cNvSpPr>
            <a:spLocks noGrp="1"/>
          </p:cNvSpPr>
          <p:nvPr>
            <p:ph type="ftr" sz="quarter" idx="11"/>
          </p:nvPr>
        </p:nvSpPr>
        <p:spPr>
          <a:xfrm>
            <a:off x="3429000" y="18288"/>
            <a:ext cx="4114800" cy="329184"/>
          </a:xfrm>
          <a:prstGeom prst="rect">
            <a:avLst/>
          </a:prstGeom>
        </p:spPr>
        <p:txBody>
          <a:bodyPr/>
          <a:lstStyle/>
          <a:p>
            <a:pPr>
              <a:defRPr/>
            </a:pPr>
            <a:endParaRPr lang="en-US"/>
          </a:p>
        </p:txBody>
      </p:sp>
      <p:sp>
        <p:nvSpPr>
          <p:cNvPr id="6" name="Slide Number Placeholder 5"/>
          <p:cNvSpPr>
            <a:spLocks noGrp="1"/>
          </p:cNvSpPr>
          <p:nvPr>
            <p:ph type="sldNum" sz="quarter" idx="12"/>
          </p:nvPr>
        </p:nvSpPr>
        <p:spPr/>
        <p:txBody>
          <a:bodyPr/>
          <a:lstStyle/>
          <a:p>
            <a:fld id="{3FDE431F-265D-438D-999D-CB4BC5F2F73C}" type="slidenum">
              <a:rPr lang="en-US" altLang="en-US" smtClean="0"/>
              <a:pPr/>
              <a:t>‹#›</a:t>
            </a:fld>
            <a:endParaRPr lang="en-US" alt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5" name="TextBox 4"/>
          <p:cNvSpPr txBox="1">
            <a:spLocks noChangeArrowheads="1"/>
          </p:cNvSpPr>
          <p:nvPr userDrawn="1"/>
        </p:nvSpPr>
        <p:spPr bwMode="auto">
          <a:xfrm>
            <a:off x="4832350" y="1778000"/>
            <a:ext cx="4311650"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ea typeface="ＭＳ Ｐゴシック" pitchFamily="34" charset="-128"/>
              </a:defRPr>
            </a:lvl1pPr>
            <a:lvl2pPr marL="742950" indent="-285750">
              <a:defRPr sz="2400">
                <a:solidFill>
                  <a:schemeClr val="tx1"/>
                </a:solidFill>
                <a:latin typeface="Times New Roman" pitchFamily="18" charset="0"/>
                <a:ea typeface="ＭＳ Ｐゴシック" pitchFamily="34" charset="-128"/>
              </a:defRPr>
            </a:lvl2pPr>
            <a:lvl3pPr marL="1143000" indent="-228600">
              <a:defRPr sz="2400">
                <a:solidFill>
                  <a:schemeClr val="tx1"/>
                </a:solidFill>
                <a:latin typeface="Times New Roman" pitchFamily="18" charset="0"/>
                <a:ea typeface="ＭＳ Ｐゴシック" pitchFamily="34" charset="-128"/>
              </a:defRPr>
            </a:lvl3pPr>
            <a:lvl4pPr marL="1600200" indent="-228600">
              <a:defRPr sz="2400">
                <a:solidFill>
                  <a:schemeClr val="tx1"/>
                </a:solidFill>
                <a:latin typeface="Times New Roman" pitchFamily="18" charset="0"/>
                <a:ea typeface="ＭＳ Ｐゴシック" pitchFamily="34" charset="-128"/>
              </a:defRPr>
            </a:lvl4pPr>
            <a:lvl5pPr marL="2057400" indent="-228600">
              <a:defRPr sz="24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pPr eaLnBrk="1" hangingPunct="1">
              <a:defRPr/>
            </a:pPr>
            <a:r>
              <a:rPr lang="en-US" altLang="en-US" sz="6000" dirty="0">
                <a:solidFill>
                  <a:schemeClr val="tx2"/>
                </a:solidFill>
                <a:latin typeface="DINPro-CondBlack"/>
                <a:ea typeface="DINPro-CondBlack"/>
                <a:cs typeface="DINPro-CondBlack"/>
              </a:rPr>
              <a:t>Managing Teams</a:t>
            </a:r>
          </a:p>
        </p:txBody>
      </p:sp>
      <p:cxnSp>
        <p:nvCxnSpPr>
          <p:cNvPr id="6" name="Straight Connector 5"/>
          <p:cNvCxnSpPr/>
          <p:nvPr userDrawn="1"/>
        </p:nvCxnSpPr>
        <p:spPr>
          <a:xfrm>
            <a:off x="4832350" y="3716992"/>
            <a:ext cx="4311650" cy="0"/>
          </a:xfrm>
          <a:prstGeom prst="line">
            <a:avLst/>
          </a:prstGeom>
          <a:ln/>
        </p:spPr>
        <p:style>
          <a:lnRef idx="1">
            <a:schemeClr val="dk1"/>
          </a:lnRef>
          <a:fillRef idx="0">
            <a:schemeClr val="dk1"/>
          </a:fillRef>
          <a:effectRef idx="0">
            <a:schemeClr val="dk1"/>
          </a:effectRef>
          <a:fontRef idx="minor">
            <a:schemeClr val="tx1"/>
          </a:fontRef>
        </p:style>
      </p:cxnSp>
      <p:sp>
        <p:nvSpPr>
          <p:cNvPr id="7" name="TextBox 6"/>
          <p:cNvSpPr txBox="1">
            <a:spLocks noChangeArrowheads="1"/>
          </p:cNvSpPr>
          <p:nvPr userDrawn="1"/>
        </p:nvSpPr>
        <p:spPr bwMode="auto">
          <a:xfrm>
            <a:off x="444500" y="241300"/>
            <a:ext cx="3008313"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ea typeface="ＭＳ Ｐゴシック" pitchFamily="34" charset="-128"/>
              </a:defRPr>
            </a:lvl1pPr>
            <a:lvl2pPr marL="742950" indent="-285750">
              <a:defRPr sz="2400">
                <a:solidFill>
                  <a:schemeClr val="tx1"/>
                </a:solidFill>
                <a:latin typeface="Times New Roman" pitchFamily="18" charset="0"/>
                <a:ea typeface="ＭＳ Ｐゴシック" pitchFamily="34" charset="-128"/>
              </a:defRPr>
            </a:lvl2pPr>
            <a:lvl3pPr marL="1143000" indent="-228600">
              <a:defRPr sz="2400">
                <a:solidFill>
                  <a:schemeClr val="tx1"/>
                </a:solidFill>
                <a:latin typeface="Times New Roman" pitchFamily="18" charset="0"/>
                <a:ea typeface="ＭＳ Ｐゴシック" pitchFamily="34" charset="-128"/>
              </a:defRPr>
            </a:lvl3pPr>
            <a:lvl4pPr marL="1600200" indent="-228600">
              <a:defRPr sz="2400">
                <a:solidFill>
                  <a:schemeClr val="tx1"/>
                </a:solidFill>
                <a:latin typeface="Times New Roman" pitchFamily="18" charset="0"/>
                <a:ea typeface="ＭＳ Ｐゴシック" pitchFamily="34" charset="-128"/>
              </a:defRPr>
            </a:lvl4pPr>
            <a:lvl5pPr marL="2057400" indent="-228600">
              <a:defRPr sz="24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pPr eaLnBrk="1" hangingPunct="1">
              <a:defRPr/>
            </a:pPr>
            <a:endParaRPr lang="en-US" altLang="en-US" sz="1800" dirty="0">
              <a:solidFill>
                <a:schemeClr val="tx2"/>
              </a:solidFill>
              <a:latin typeface="Calibri" pitchFamily="34" charset="0"/>
            </a:endParaRPr>
          </a:p>
          <a:p>
            <a:pPr eaLnBrk="1" hangingPunct="1">
              <a:defRPr/>
            </a:pPr>
            <a:endParaRPr lang="en-US" altLang="en-US" dirty="0"/>
          </a:p>
        </p:txBody>
      </p:sp>
    </p:spTree>
    <p:extLst>
      <p:ext uri="{BB962C8B-B14F-4D97-AF65-F5344CB8AC3E}">
        <p14:creationId xmlns:p14="http://schemas.microsoft.com/office/powerpoint/2010/main" val="26691806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57200" y="1600200"/>
            <a:ext cx="8229600" cy="5065712"/>
          </a:xfrm>
        </p:spPr>
        <p:txBody>
          <a:bodyPr/>
          <a:lstStyle>
            <a:lvl2pPr>
              <a:defRPr i="1"/>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a:xfrm>
            <a:off x="8077200" y="6501320"/>
            <a:ext cx="1066800" cy="329184"/>
          </a:xfrm>
        </p:spPr>
        <p:txBody>
          <a:bodyPr/>
          <a:lstStyle/>
          <a:p>
            <a:fld id="{78D6E6A6-5E7C-4F17-ADAC-27FF92216EB8}" type="slidenum">
              <a:rPr lang="en-US" altLang="en-US" smtClean="0"/>
              <a:pPr/>
              <a:t>‹#›</a:t>
            </a:fld>
            <a:endParaRPr lang="en-US" alt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18288"/>
            <a:ext cx="2895600" cy="329184"/>
          </a:xfrm>
          <a:prstGeom prst="rect">
            <a:avLst/>
          </a:prstGeom>
        </p:spPr>
        <p:txBody>
          <a:bodyPr/>
          <a:lstStyle/>
          <a:p>
            <a:pPr>
              <a:defRPr/>
            </a:pPr>
            <a:endParaRPr lang="en-US"/>
          </a:p>
        </p:txBody>
      </p:sp>
      <p:sp>
        <p:nvSpPr>
          <p:cNvPr id="5" name="Footer Placeholder 4"/>
          <p:cNvSpPr>
            <a:spLocks noGrp="1"/>
          </p:cNvSpPr>
          <p:nvPr>
            <p:ph type="ftr" sz="quarter" idx="11"/>
          </p:nvPr>
        </p:nvSpPr>
        <p:spPr>
          <a:xfrm>
            <a:off x="3429000" y="18288"/>
            <a:ext cx="4114800" cy="329184"/>
          </a:xfrm>
          <a:prstGeom prst="rect">
            <a:avLst/>
          </a:prstGeom>
        </p:spPr>
        <p:txBody>
          <a:bodyPr/>
          <a:lstStyle/>
          <a:p>
            <a:pPr>
              <a:defRPr/>
            </a:pPr>
            <a:endParaRPr lang="en-US"/>
          </a:p>
        </p:txBody>
      </p:sp>
      <p:sp>
        <p:nvSpPr>
          <p:cNvPr id="6" name="Slide Number Placeholder 5"/>
          <p:cNvSpPr>
            <a:spLocks noGrp="1"/>
          </p:cNvSpPr>
          <p:nvPr>
            <p:ph type="sldNum" sz="quarter" idx="12"/>
          </p:nvPr>
        </p:nvSpPr>
        <p:spPr/>
        <p:txBody>
          <a:bodyPr/>
          <a:lstStyle/>
          <a:p>
            <a:fld id="{7B34E85A-2ECB-4FE3-A57C-BA29CA11AB67}" type="slidenum">
              <a:rPr lang="en-US" altLang="en-US" smtClean="0"/>
              <a:pPr/>
              <a:t>‹#›</a:t>
            </a:fld>
            <a:endParaRPr lang="en-US" alt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73352"/>
            <a:ext cx="4038600" cy="49321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73352"/>
            <a:ext cx="4038600" cy="49321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p:cNvSpPr>
            <a:spLocks noGrp="1"/>
          </p:cNvSpPr>
          <p:nvPr>
            <p:ph type="sldNum" sz="quarter" idx="12"/>
          </p:nvPr>
        </p:nvSpPr>
        <p:spPr/>
        <p:txBody>
          <a:bodyPr/>
          <a:lstStyle/>
          <a:p>
            <a:fld id="{9B256816-F59B-4A46-BB9F-8C1D42B0BE0D}" type="slidenum">
              <a:rPr lang="en-US" altLang="en-US" smtClean="0"/>
              <a:pPr/>
              <a:t>‹#›</a:t>
            </a:fld>
            <a:endParaRPr lang="en-US" alt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457200" y="18288"/>
            <a:ext cx="2895600" cy="329184"/>
          </a:xfrm>
          <a:prstGeom prst="rect">
            <a:avLst/>
          </a:prstGeom>
        </p:spPr>
        <p:txBody>
          <a:bodyPr/>
          <a:lstStyle/>
          <a:p>
            <a:pPr>
              <a:defRPr/>
            </a:pPr>
            <a:endParaRPr lang="en-US"/>
          </a:p>
        </p:txBody>
      </p:sp>
      <p:sp>
        <p:nvSpPr>
          <p:cNvPr id="8" name="Footer Placeholder 7"/>
          <p:cNvSpPr>
            <a:spLocks noGrp="1"/>
          </p:cNvSpPr>
          <p:nvPr>
            <p:ph type="ftr" sz="quarter" idx="11"/>
          </p:nvPr>
        </p:nvSpPr>
        <p:spPr>
          <a:xfrm>
            <a:off x="3429000" y="18288"/>
            <a:ext cx="4114800" cy="329184"/>
          </a:xfrm>
          <a:prstGeom prst="rect">
            <a:avLst/>
          </a:prstGeom>
        </p:spPr>
        <p:txBody>
          <a:bodyPr/>
          <a:lstStyle/>
          <a:p>
            <a:pPr>
              <a:defRPr/>
            </a:pPr>
            <a:endParaRPr lang="en-US"/>
          </a:p>
        </p:txBody>
      </p:sp>
      <p:sp>
        <p:nvSpPr>
          <p:cNvPr id="9" name="Slide Number Placeholder 8"/>
          <p:cNvSpPr>
            <a:spLocks noGrp="1"/>
          </p:cNvSpPr>
          <p:nvPr>
            <p:ph type="sldNum" sz="quarter" idx="12"/>
          </p:nvPr>
        </p:nvSpPr>
        <p:spPr/>
        <p:txBody>
          <a:bodyPr/>
          <a:lstStyle/>
          <a:p>
            <a:fld id="{5D3D6CB5-A2C4-4BE4-A34F-A6ECC37D197C}" type="slidenum">
              <a:rPr lang="en-US" altLang="en-US" smtClean="0"/>
              <a:pPr/>
              <a:t>‹#›</a:t>
            </a:fld>
            <a:endParaRPr lang="en-US" alt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18288"/>
            <a:ext cx="2895600" cy="329184"/>
          </a:xfrm>
          <a:prstGeom prst="rect">
            <a:avLst/>
          </a:prstGeom>
        </p:spPr>
        <p:txBody>
          <a:bodyPr/>
          <a:lstStyle/>
          <a:p>
            <a:pPr>
              <a:defRPr/>
            </a:pPr>
            <a:endParaRPr lang="en-US"/>
          </a:p>
        </p:txBody>
      </p:sp>
      <p:sp>
        <p:nvSpPr>
          <p:cNvPr id="5" name="Slide Number Placeholder 4"/>
          <p:cNvSpPr>
            <a:spLocks noGrp="1"/>
          </p:cNvSpPr>
          <p:nvPr>
            <p:ph type="sldNum" sz="quarter" idx="12"/>
          </p:nvPr>
        </p:nvSpPr>
        <p:spPr/>
        <p:txBody>
          <a:bodyPr/>
          <a:lstStyle/>
          <a:p>
            <a:fld id="{E8738FCA-8E6C-4B3A-A557-C2706FB84BF4}" type="slidenum">
              <a:rPr lang="en-US" altLang="en-US" smtClean="0"/>
              <a:pPr/>
              <a:t>‹#›</a:t>
            </a:fld>
            <a:endParaRPr lang="en-US" alt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18288"/>
            <a:ext cx="2895600" cy="329184"/>
          </a:xfrm>
          <a:prstGeom prst="rect">
            <a:avLst/>
          </a:prstGeom>
        </p:spPr>
        <p:txBody>
          <a:bodyPr/>
          <a:lstStyle/>
          <a:p>
            <a:pPr>
              <a:defRPr/>
            </a:pPr>
            <a:endParaRPr lang="en-US"/>
          </a:p>
        </p:txBody>
      </p:sp>
      <p:sp>
        <p:nvSpPr>
          <p:cNvPr id="3" name="Footer Placeholder 2"/>
          <p:cNvSpPr>
            <a:spLocks noGrp="1"/>
          </p:cNvSpPr>
          <p:nvPr>
            <p:ph type="ftr" sz="quarter" idx="11"/>
          </p:nvPr>
        </p:nvSpPr>
        <p:spPr>
          <a:xfrm>
            <a:off x="3429000" y="18288"/>
            <a:ext cx="4114800" cy="329184"/>
          </a:xfrm>
          <a:prstGeom prst="rect">
            <a:avLst/>
          </a:prstGeom>
        </p:spPr>
        <p:txBody>
          <a:bodyPr/>
          <a:lstStyle/>
          <a:p>
            <a:pPr>
              <a:defRPr/>
            </a:pPr>
            <a:endParaRPr lang="en-US"/>
          </a:p>
        </p:txBody>
      </p:sp>
      <p:sp>
        <p:nvSpPr>
          <p:cNvPr id="4" name="Slide Number Placeholder 3"/>
          <p:cNvSpPr>
            <a:spLocks noGrp="1"/>
          </p:cNvSpPr>
          <p:nvPr>
            <p:ph type="sldNum" sz="quarter" idx="12"/>
          </p:nvPr>
        </p:nvSpPr>
        <p:spPr/>
        <p:txBody>
          <a:bodyPr/>
          <a:lstStyle/>
          <a:p>
            <a:fld id="{A463BCE3-9F5E-4808-A13E-BA5D15DAC4F5}" type="slidenum">
              <a:rPr lang="en-US" altLang="en-US" smtClean="0"/>
              <a:pPr/>
              <a:t>‹#›</a:t>
            </a:fld>
            <a:endParaRPr lang="en-US" alt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18288"/>
            <a:ext cx="2895600" cy="329184"/>
          </a:xfrm>
          <a:prstGeom prst="rect">
            <a:avLst/>
          </a:prstGeom>
        </p:spPr>
        <p:txBody>
          <a:bodyPr/>
          <a:lstStyle/>
          <a:p>
            <a:pPr>
              <a:defRPr/>
            </a:pPr>
            <a:endParaRPr lang="en-US"/>
          </a:p>
        </p:txBody>
      </p:sp>
      <p:sp>
        <p:nvSpPr>
          <p:cNvPr id="6" name="Footer Placeholder 5"/>
          <p:cNvSpPr>
            <a:spLocks noGrp="1"/>
          </p:cNvSpPr>
          <p:nvPr>
            <p:ph type="ftr" sz="quarter" idx="11"/>
          </p:nvPr>
        </p:nvSpPr>
        <p:spPr>
          <a:xfrm>
            <a:off x="3429000" y="18288"/>
            <a:ext cx="4114800" cy="329184"/>
          </a:xfrm>
          <a:prstGeom prst="rect">
            <a:avLst/>
          </a:prstGeom>
        </p:spPr>
        <p:txBody>
          <a:bodyPr/>
          <a:lstStyle/>
          <a:p>
            <a:pPr>
              <a:defRPr/>
            </a:pPr>
            <a:endParaRPr lang="en-US"/>
          </a:p>
        </p:txBody>
      </p:sp>
      <p:sp>
        <p:nvSpPr>
          <p:cNvPr id="7" name="Slide Number Placeholder 6"/>
          <p:cNvSpPr>
            <a:spLocks noGrp="1"/>
          </p:cNvSpPr>
          <p:nvPr>
            <p:ph type="sldNum" sz="quarter" idx="12"/>
          </p:nvPr>
        </p:nvSpPr>
        <p:spPr/>
        <p:txBody>
          <a:bodyPr/>
          <a:lstStyle/>
          <a:p>
            <a:fld id="{2262C006-116D-482E-90A0-EB94148BA9BA}" type="slidenum">
              <a:rPr lang="en-US" altLang="en-US" smtClean="0"/>
              <a:pPr/>
              <a:t>‹#›</a:t>
            </a:fld>
            <a:endParaRPr lang="en-US" alt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18288"/>
            <a:ext cx="2895600" cy="329184"/>
          </a:xfrm>
          <a:prstGeom prst="rect">
            <a:avLst/>
          </a:prstGeom>
        </p:spPr>
        <p:txBody>
          <a:bodyPr/>
          <a:lstStyle/>
          <a:p>
            <a:pPr>
              <a:defRPr/>
            </a:pPr>
            <a:endParaRPr lang="en-US"/>
          </a:p>
        </p:txBody>
      </p:sp>
      <p:sp>
        <p:nvSpPr>
          <p:cNvPr id="6" name="Footer Placeholder 5"/>
          <p:cNvSpPr>
            <a:spLocks noGrp="1"/>
          </p:cNvSpPr>
          <p:nvPr>
            <p:ph type="ftr" sz="quarter" idx="11"/>
          </p:nvPr>
        </p:nvSpPr>
        <p:spPr>
          <a:xfrm>
            <a:off x="3429000" y="18288"/>
            <a:ext cx="4114800" cy="329184"/>
          </a:xfrm>
          <a:prstGeom prst="rect">
            <a:avLst/>
          </a:prstGeom>
        </p:spPr>
        <p:txBody>
          <a:bodyPr/>
          <a:lstStyle/>
          <a:p>
            <a:pPr>
              <a:defRPr/>
            </a:pPr>
            <a:endParaRPr lang="en-US"/>
          </a:p>
        </p:txBody>
      </p:sp>
      <p:sp>
        <p:nvSpPr>
          <p:cNvPr id="7" name="Slide Number Placeholder 6"/>
          <p:cNvSpPr>
            <a:spLocks noGrp="1"/>
          </p:cNvSpPr>
          <p:nvPr>
            <p:ph type="sldNum" sz="quarter" idx="12"/>
          </p:nvPr>
        </p:nvSpPr>
        <p:spPr/>
        <p:txBody>
          <a:bodyPr/>
          <a:lstStyle/>
          <a:p>
            <a:fld id="{8FAC9EEA-FCE6-440E-AC40-19F22B845CCC}" type="slidenum">
              <a:rPr lang="en-US" altLang="en-US" smtClean="0"/>
              <a:pPr/>
              <a:t>‹#›</a:t>
            </a:fld>
            <a:endParaRPr lang="en-US" alt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199"/>
            <a:ext cx="8229600" cy="498816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userDrawn="1"/>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004561" y="6492144"/>
            <a:ext cx="1066800" cy="329184"/>
          </a:xfrm>
          <a:prstGeom prst="rect">
            <a:avLst/>
          </a:prstGeom>
        </p:spPr>
        <p:txBody>
          <a:bodyPr vert="horz" lIns="91440" tIns="45720" rIns="91440" bIns="45720" rtlCol="0" anchor="ctr"/>
          <a:lstStyle>
            <a:lvl1pPr algn="r">
              <a:defRPr sz="1400" b="1">
                <a:solidFill>
                  <a:schemeClr val="tx1"/>
                </a:solidFill>
              </a:defRPr>
            </a:lvl1pPr>
          </a:lstStyle>
          <a:p>
            <a:fld id="{DA99A355-7089-478C-981E-09E89927465B}" type="slidenum">
              <a:rPr lang="en-US" altLang="en-US" smtClean="0"/>
              <a:pPr/>
              <a:t>‹#›</a:t>
            </a:fld>
            <a:endParaRPr lang="en-US" altLang="en-US"/>
          </a:p>
        </p:txBody>
      </p:sp>
    </p:spTree>
  </p:cSld>
  <p:clrMap bg1="lt1" tx1="dk1" bg2="lt2" tx2="dk2" accent1="accent1" accent2="accent2" accent3="accent3" accent4="accent4" accent5="accent5" accent6="accent6" hlink="hlink" folHlink="folHlink"/>
  <p:sldLayoutIdLst>
    <p:sldLayoutId id="2147484822" r:id="rId1"/>
    <p:sldLayoutId id="2147484823" r:id="rId2"/>
    <p:sldLayoutId id="2147484824" r:id="rId3"/>
    <p:sldLayoutId id="2147484825" r:id="rId4"/>
    <p:sldLayoutId id="2147484826" r:id="rId5"/>
    <p:sldLayoutId id="2147484827" r:id="rId6"/>
    <p:sldLayoutId id="2147484828" r:id="rId7"/>
    <p:sldLayoutId id="2147484829" r:id="rId8"/>
    <p:sldLayoutId id="2147484830" r:id="rId9"/>
    <p:sldLayoutId id="2147484831" r:id="rId10"/>
    <p:sldLayoutId id="2147484832" r:id="rId11"/>
    <p:sldLayoutId id="2147484833" r:id="rId12"/>
  </p:sldLayoutIdLst>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hf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32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8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24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20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8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2"/>
          <p:cNvSpPr>
            <a:spLocks noGrp="1" noChangeArrowheads="1"/>
          </p:cNvSpPr>
          <p:nvPr>
            <p:ph type="title"/>
          </p:nvPr>
        </p:nvSpPr>
        <p:spPr/>
        <p:txBody>
          <a:bodyPr/>
          <a:lstStyle/>
          <a:p>
            <a:r>
              <a:rPr lang="en-US"/>
              <a:t>Team Cohesiveness</a:t>
            </a:r>
          </a:p>
        </p:txBody>
      </p:sp>
      <p:sp>
        <p:nvSpPr>
          <p:cNvPr id="27652" name="Rectangle 3"/>
          <p:cNvSpPr>
            <a:spLocks noGrp="1" noChangeArrowheads="1"/>
          </p:cNvSpPr>
          <p:nvPr>
            <p:ph idx="1"/>
          </p:nvPr>
        </p:nvSpPr>
        <p:spPr/>
        <p:txBody>
          <a:bodyPr>
            <a:normAutofit fontScale="85000" lnSpcReduction="20000"/>
          </a:bodyPr>
          <a:lstStyle/>
          <a:p>
            <a:r>
              <a:rPr lang="en-US"/>
              <a:t>The extent to which team members are attracted to a team and motivated to remain in it. </a:t>
            </a:r>
          </a:p>
          <a:p>
            <a:endParaRPr lang="en-US"/>
          </a:p>
          <a:p>
            <a:r>
              <a:rPr lang="en-US"/>
              <a:t>Make sure that all team members are present at team activities.</a:t>
            </a:r>
          </a:p>
          <a:p>
            <a:endParaRPr lang="en-US"/>
          </a:p>
          <a:p>
            <a:r>
              <a:rPr lang="en-US"/>
              <a:t>Create additional opportunities for teammates to work together. </a:t>
            </a:r>
          </a:p>
          <a:p>
            <a:endParaRPr lang="en-US"/>
          </a:p>
          <a:p>
            <a:r>
              <a:rPr lang="en-US"/>
              <a:t>Engage in non-work activities.</a:t>
            </a:r>
          </a:p>
          <a:p>
            <a:endParaRPr lang="en-US"/>
          </a:p>
          <a:p>
            <a:r>
              <a:rPr lang="en-US"/>
              <a:t>Make employees feel they are part of a special organization.</a:t>
            </a:r>
            <a:endParaRPr lang="en-US" dirty="0"/>
          </a:p>
        </p:txBody>
      </p:sp>
      <p:sp>
        <p:nvSpPr>
          <p:cNvPr id="4" name="TextBox 3">
            <a:extLst>
              <a:ext uri="{FF2B5EF4-FFF2-40B4-BE49-F238E27FC236}">
                <a16:creationId xmlns:a16="http://schemas.microsoft.com/office/drawing/2014/main" id="{2136E3EB-F712-4F4F-867F-8779048B234A}"/>
              </a:ext>
            </a:extLst>
          </p:cNvPr>
          <p:cNvSpPr txBox="1"/>
          <p:nvPr/>
        </p:nvSpPr>
        <p:spPr>
          <a:xfrm>
            <a:off x="6449786" y="0"/>
            <a:ext cx="2694214" cy="369332"/>
          </a:xfrm>
          <a:prstGeom prst="rect">
            <a:avLst/>
          </a:prstGeom>
          <a:noFill/>
          <a:ln>
            <a:noFill/>
          </a:ln>
        </p:spPr>
        <p:txBody>
          <a:bodyPr wrap="square" rtlCol="0">
            <a:spAutoFit/>
          </a:bodyPr>
          <a:lstStyle/>
          <a:p>
            <a:pPr algn="r"/>
            <a:r>
              <a:rPr lang="en-US" sz="1800" dirty="0">
                <a:solidFill>
                  <a:schemeClr val="bg1"/>
                </a:solidFill>
              </a:rPr>
              <a:t>Work Team Characteristics</a:t>
            </a:r>
          </a:p>
        </p:txBody>
      </p:sp>
      <p:sp>
        <p:nvSpPr>
          <p:cNvPr id="2" name="Slide Number Placeholder 1"/>
          <p:cNvSpPr>
            <a:spLocks noGrp="1"/>
          </p:cNvSpPr>
          <p:nvPr>
            <p:ph type="sldNum" sz="quarter" idx="12"/>
          </p:nvPr>
        </p:nvSpPr>
        <p:spPr/>
        <p:txBody>
          <a:bodyPr/>
          <a:lstStyle/>
          <a:p>
            <a:fld id="{78D6E6A6-5E7C-4F17-ADAC-27FF92216EB8}" type="slidenum">
              <a:rPr lang="en-US" altLang="en-US" smtClean="0"/>
              <a:pPr/>
              <a:t>10</a:t>
            </a:fld>
            <a:endParaRPr lang="en-US" alt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2"/>
          <p:cNvSpPr>
            <a:spLocks noGrp="1" noChangeArrowheads="1"/>
          </p:cNvSpPr>
          <p:nvPr>
            <p:ph type="title"/>
          </p:nvPr>
        </p:nvSpPr>
        <p:spPr/>
        <p:txBody>
          <a:bodyPr/>
          <a:lstStyle/>
          <a:p>
            <a:r>
              <a:rPr lang="en-US"/>
              <a:t>Team Size</a:t>
            </a:r>
          </a:p>
        </p:txBody>
      </p:sp>
      <p:sp>
        <p:nvSpPr>
          <p:cNvPr id="28676" name="Rectangle 3"/>
          <p:cNvSpPr>
            <a:spLocks noGrp="1" noChangeArrowheads="1"/>
          </p:cNvSpPr>
          <p:nvPr>
            <p:ph idx="1"/>
          </p:nvPr>
        </p:nvSpPr>
        <p:spPr/>
        <p:txBody>
          <a:bodyPr>
            <a:normAutofit fontScale="92500" lnSpcReduction="20000"/>
          </a:bodyPr>
          <a:lstStyle/>
          <a:p>
            <a:r>
              <a:rPr lang="en-US" dirty="0"/>
              <a:t>In very large teams, members find it difficult to get to know one another, and team can splinter into subgroups.</a:t>
            </a:r>
          </a:p>
          <a:p>
            <a:endParaRPr lang="en-US" dirty="0"/>
          </a:p>
          <a:p>
            <a:r>
              <a:rPr lang="en-US" dirty="0"/>
              <a:t>Very small groups may lack diversity and knowledge found in large teams. </a:t>
            </a:r>
          </a:p>
          <a:p>
            <a:endParaRPr lang="en-US" dirty="0"/>
          </a:p>
          <a:p>
            <a:r>
              <a:rPr lang="en-US" dirty="0"/>
              <a:t>Companies with smaller number of board members usually outperform their peers</a:t>
            </a:r>
          </a:p>
          <a:p>
            <a:endParaRPr lang="en-US" dirty="0"/>
          </a:p>
          <a:p>
            <a:r>
              <a:rPr lang="en-US" dirty="0"/>
              <a:t>The right size – somewhere between 6-9 members</a:t>
            </a:r>
          </a:p>
          <a:p>
            <a:endParaRPr lang="en-US" dirty="0"/>
          </a:p>
        </p:txBody>
      </p:sp>
      <p:sp>
        <p:nvSpPr>
          <p:cNvPr id="4" name="TextBox 3">
            <a:extLst>
              <a:ext uri="{FF2B5EF4-FFF2-40B4-BE49-F238E27FC236}">
                <a16:creationId xmlns:a16="http://schemas.microsoft.com/office/drawing/2014/main" id="{8070E34C-1540-4188-A25A-9A8153957A91}"/>
              </a:ext>
            </a:extLst>
          </p:cNvPr>
          <p:cNvSpPr txBox="1"/>
          <p:nvPr/>
        </p:nvSpPr>
        <p:spPr>
          <a:xfrm>
            <a:off x="6449786" y="0"/>
            <a:ext cx="2694214" cy="369332"/>
          </a:xfrm>
          <a:prstGeom prst="rect">
            <a:avLst/>
          </a:prstGeom>
          <a:noFill/>
          <a:ln>
            <a:noFill/>
          </a:ln>
        </p:spPr>
        <p:txBody>
          <a:bodyPr wrap="square" rtlCol="0">
            <a:spAutoFit/>
          </a:bodyPr>
          <a:lstStyle/>
          <a:p>
            <a:pPr algn="r"/>
            <a:r>
              <a:rPr lang="en-US" sz="1800" dirty="0">
                <a:solidFill>
                  <a:schemeClr val="bg1"/>
                </a:solidFill>
              </a:rPr>
              <a:t>Work Team Characteristics</a:t>
            </a:r>
          </a:p>
        </p:txBody>
      </p:sp>
      <p:sp>
        <p:nvSpPr>
          <p:cNvPr id="2" name="Slide Number Placeholder 1"/>
          <p:cNvSpPr>
            <a:spLocks noGrp="1"/>
          </p:cNvSpPr>
          <p:nvPr>
            <p:ph type="sldNum" sz="quarter" idx="12"/>
          </p:nvPr>
        </p:nvSpPr>
        <p:spPr/>
        <p:txBody>
          <a:bodyPr/>
          <a:lstStyle/>
          <a:p>
            <a:fld id="{78D6E6A6-5E7C-4F17-ADAC-27FF92216EB8}" type="slidenum">
              <a:rPr lang="en-US" altLang="en-US" smtClean="0"/>
              <a:pPr/>
              <a:t>11</a:t>
            </a:fld>
            <a:endParaRPr lang="en-US" alt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2"/>
          <p:cNvSpPr>
            <a:spLocks noGrp="1" noChangeArrowheads="1"/>
          </p:cNvSpPr>
          <p:nvPr>
            <p:ph type="title"/>
          </p:nvPr>
        </p:nvSpPr>
        <p:spPr/>
        <p:txBody>
          <a:bodyPr/>
          <a:lstStyle/>
          <a:p>
            <a:r>
              <a:rPr lang="en-US"/>
              <a:t>Team Conflict</a:t>
            </a:r>
          </a:p>
        </p:txBody>
      </p:sp>
      <p:sp>
        <p:nvSpPr>
          <p:cNvPr id="29700" name="Rectangle 3"/>
          <p:cNvSpPr>
            <a:spLocks noGrp="1" noChangeArrowheads="1"/>
          </p:cNvSpPr>
          <p:nvPr>
            <p:ph idx="1"/>
          </p:nvPr>
        </p:nvSpPr>
        <p:spPr/>
        <p:txBody>
          <a:bodyPr>
            <a:normAutofit fontScale="92500" lnSpcReduction="20000"/>
          </a:bodyPr>
          <a:lstStyle/>
          <a:p>
            <a:r>
              <a:rPr lang="en-US" dirty="0"/>
              <a:t>Cognitive conflict (c-type)</a:t>
            </a:r>
          </a:p>
          <a:p>
            <a:pPr lvl="1"/>
            <a:r>
              <a:rPr lang="en-US" dirty="0"/>
              <a:t> members disagree because of different experiences and expertise</a:t>
            </a:r>
          </a:p>
          <a:p>
            <a:pPr lvl="1"/>
            <a:r>
              <a:rPr lang="en-US" dirty="0"/>
              <a:t>focus on problem-related differences of opinion</a:t>
            </a:r>
          </a:p>
          <a:p>
            <a:pPr lvl="1"/>
            <a:endParaRPr lang="en-US" dirty="0"/>
          </a:p>
          <a:p>
            <a:r>
              <a:rPr lang="en-US" dirty="0"/>
              <a:t>Affective conflict  (a-type)</a:t>
            </a:r>
          </a:p>
          <a:p>
            <a:pPr lvl="1"/>
            <a:r>
              <a:rPr lang="en-US" dirty="0"/>
              <a:t>emotional reaction </a:t>
            </a:r>
          </a:p>
          <a:p>
            <a:pPr lvl="1"/>
            <a:r>
              <a:rPr lang="en-US" dirty="0"/>
              <a:t>results in hostility, anger, resentment, distrust, cynicism, apathy</a:t>
            </a:r>
          </a:p>
          <a:p>
            <a:endParaRPr lang="en-US" dirty="0"/>
          </a:p>
          <a:p>
            <a:r>
              <a:rPr lang="en-US" dirty="0"/>
              <a:t>Emphasizing c-type conflict is not enough – manage </a:t>
            </a:r>
            <a:r>
              <a:rPr lang="en-US" dirty="0" smtClean="0"/>
              <a:t>it</a:t>
            </a:r>
            <a:endParaRPr lang="en-US" dirty="0"/>
          </a:p>
        </p:txBody>
      </p:sp>
      <p:sp>
        <p:nvSpPr>
          <p:cNvPr id="4" name="TextBox 3">
            <a:extLst>
              <a:ext uri="{FF2B5EF4-FFF2-40B4-BE49-F238E27FC236}">
                <a16:creationId xmlns:a16="http://schemas.microsoft.com/office/drawing/2014/main" id="{19798292-D1F4-4087-9E27-3BAF82CF091A}"/>
              </a:ext>
            </a:extLst>
          </p:cNvPr>
          <p:cNvSpPr txBox="1"/>
          <p:nvPr/>
        </p:nvSpPr>
        <p:spPr>
          <a:xfrm>
            <a:off x="6449786" y="0"/>
            <a:ext cx="2694214" cy="369332"/>
          </a:xfrm>
          <a:prstGeom prst="rect">
            <a:avLst/>
          </a:prstGeom>
          <a:noFill/>
          <a:ln>
            <a:noFill/>
          </a:ln>
        </p:spPr>
        <p:txBody>
          <a:bodyPr wrap="square" rtlCol="0">
            <a:spAutoFit/>
          </a:bodyPr>
          <a:lstStyle/>
          <a:p>
            <a:pPr algn="r"/>
            <a:r>
              <a:rPr lang="en-US" sz="1800" dirty="0">
                <a:solidFill>
                  <a:schemeClr val="bg1"/>
                </a:solidFill>
              </a:rPr>
              <a:t>Work Team Characteristics</a:t>
            </a:r>
          </a:p>
        </p:txBody>
      </p:sp>
      <p:sp>
        <p:nvSpPr>
          <p:cNvPr id="2" name="Slide Number Placeholder 1"/>
          <p:cNvSpPr>
            <a:spLocks noGrp="1"/>
          </p:cNvSpPr>
          <p:nvPr>
            <p:ph type="sldNum" sz="quarter" idx="12"/>
          </p:nvPr>
        </p:nvSpPr>
        <p:spPr/>
        <p:txBody>
          <a:bodyPr/>
          <a:lstStyle/>
          <a:p>
            <a:fld id="{78D6E6A6-5E7C-4F17-ADAC-27FF92216EB8}" type="slidenum">
              <a:rPr lang="en-US" altLang="en-US" smtClean="0"/>
              <a:pPr/>
              <a:t>12</a:t>
            </a:fld>
            <a:endParaRPr lang="en-US" alt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p:cNvSpPr>
            <a:spLocks noGrp="1" noChangeArrowheads="1"/>
          </p:cNvSpPr>
          <p:nvPr>
            <p:ph type="title"/>
          </p:nvPr>
        </p:nvSpPr>
        <p:spPr/>
        <p:txBody>
          <a:bodyPr/>
          <a:lstStyle/>
          <a:p>
            <a:r>
              <a:rPr lang="en-US"/>
              <a:t>Having a Good Fight</a:t>
            </a:r>
          </a:p>
        </p:txBody>
      </p:sp>
      <p:sp>
        <p:nvSpPr>
          <p:cNvPr id="30724" name="Rectangle 3"/>
          <p:cNvSpPr>
            <a:spLocks noGrp="1" noChangeArrowheads="1"/>
          </p:cNvSpPr>
          <p:nvPr>
            <p:ph idx="1"/>
          </p:nvPr>
        </p:nvSpPr>
        <p:spPr/>
        <p:txBody>
          <a:bodyPr/>
          <a:lstStyle/>
          <a:p>
            <a:r>
              <a:rPr lang="en-US"/>
              <a:t>Work with more, not less, information</a:t>
            </a:r>
          </a:p>
          <a:p>
            <a:r>
              <a:rPr lang="en-US"/>
              <a:t>Develop multiple alternatives to enrich debate and diffuse conflict</a:t>
            </a:r>
          </a:p>
          <a:p>
            <a:r>
              <a:rPr lang="en-US"/>
              <a:t>Establish common goals</a:t>
            </a:r>
          </a:p>
          <a:p>
            <a:r>
              <a:rPr lang="en-US"/>
              <a:t>Inject humor into the workplace</a:t>
            </a:r>
          </a:p>
          <a:p>
            <a:r>
              <a:rPr lang="en-US"/>
              <a:t>Maintain a balance of power</a:t>
            </a:r>
          </a:p>
          <a:p>
            <a:r>
              <a:rPr lang="en-US"/>
              <a:t>Resolve issues without forcing a consensus </a:t>
            </a:r>
          </a:p>
          <a:p>
            <a:endParaRPr lang="en-US" dirty="0"/>
          </a:p>
        </p:txBody>
      </p:sp>
      <p:sp>
        <p:nvSpPr>
          <p:cNvPr id="4" name="TextBox 3">
            <a:extLst>
              <a:ext uri="{FF2B5EF4-FFF2-40B4-BE49-F238E27FC236}">
                <a16:creationId xmlns:a16="http://schemas.microsoft.com/office/drawing/2014/main" id="{7170C5B8-A1F4-4EAE-9951-178C11428ACE}"/>
              </a:ext>
            </a:extLst>
          </p:cNvPr>
          <p:cNvSpPr txBox="1"/>
          <p:nvPr/>
        </p:nvSpPr>
        <p:spPr>
          <a:xfrm>
            <a:off x="6449786" y="0"/>
            <a:ext cx="2694214" cy="369332"/>
          </a:xfrm>
          <a:prstGeom prst="rect">
            <a:avLst/>
          </a:prstGeom>
          <a:noFill/>
          <a:ln>
            <a:noFill/>
          </a:ln>
        </p:spPr>
        <p:txBody>
          <a:bodyPr wrap="square" rtlCol="0">
            <a:spAutoFit/>
          </a:bodyPr>
          <a:lstStyle/>
          <a:p>
            <a:pPr algn="r"/>
            <a:r>
              <a:rPr lang="en-US" sz="1800" dirty="0">
                <a:solidFill>
                  <a:schemeClr val="bg1"/>
                </a:solidFill>
              </a:rPr>
              <a:t>Work Team Characteristics</a:t>
            </a:r>
          </a:p>
        </p:txBody>
      </p:sp>
      <p:sp>
        <p:nvSpPr>
          <p:cNvPr id="2" name="Slide Number Placeholder 1"/>
          <p:cNvSpPr>
            <a:spLocks noGrp="1"/>
          </p:cNvSpPr>
          <p:nvPr>
            <p:ph type="sldNum" sz="quarter" idx="12"/>
          </p:nvPr>
        </p:nvSpPr>
        <p:spPr/>
        <p:txBody>
          <a:bodyPr/>
          <a:lstStyle/>
          <a:p>
            <a:fld id="{78D6E6A6-5E7C-4F17-ADAC-27FF92216EB8}" type="slidenum">
              <a:rPr lang="en-US" altLang="en-US" smtClean="0"/>
              <a:pPr/>
              <a:t>13</a:t>
            </a:fld>
            <a:endParaRPr lang="en-US" alt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 Box 3"/>
          <p:cNvSpPr txBox="1">
            <a:spLocks noChangeArrowheads="1"/>
          </p:cNvSpPr>
          <p:nvPr/>
        </p:nvSpPr>
        <p:spPr bwMode="auto">
          <a:xfrm>
            <a:off x="0" y="0"/>
            <a:ext cx="533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endParaRPr lang="en-US" altLang="en-US" sz="2400">
              <a:latin typeface="Times New Roman" pitchFamily="18" charset="0"/>
              <a:cs typeface="Arial" pitchFamily="34" charset="0"/>
            </a:endParaRPr>
          </a:p>
        </p:txBody>
      </p:sp>
      <p:sp>
        <p:nvSpPr>
          <p:cNvPr id="34819" name="Title 1"/>
          <p:cNvSpPr>
            <a:spLocks noGrp="1"/>
          </p:cNvSpPr>
          <p:nvPr>
            <p:ph type="title"/>
          </p:nvPr>
        </p:nvSpPr>
        <p:spPr/>
        <p:txBody>
          <a:bodyPr/>
          <a:lstStyle/>
          <a:p>
            <a:r>
              <a:rPr lang="en-US" altLang="en-US"/>
              <a:t>Team Development Stages</a:t>
            </a:r>
            <a:endParaRPr lang="en-US" altLang="en-US" dirty="0"/>
          </a:p>
        </p:txBody>
      </p:sp>
      <p:sp>
        <p:nvSpPr>
          <p:cNvPr id="34820" name="Content Placeholder 2"/>
          <p:cNvSpPr>
            <a:spLocks noGrp="1"/>
          </p:cNvSpPr>
          <p:nvPr>
            <p:ph idx="1"/>
          </p:nvPr>
        </p:nvSpPr>
        <p:spPr/>
        <p:txBody>
          <a:bodyPr>
            <a:normAutofit fontScale="92500" lnSpcReduction="20000"/>
          </a:bodyPr>
          <a:lstStyle/>
          <a:p>
            <a:r>
              <a:rPr lang="en-US" altLang="en-US" b="1" dirty="0"/>
              <a:t>Forming: </a:t>
            </a:r>
            <a:r>
              <a:rPr lang="en-US" altLang="en-US" dirty="0"/>
              <a:t>Team members meet, form initial impressions, and establish team norms</a:t>
            </a:r>
          </a:p>
          <a:p>
            <a:r>
              <a:rPr lang="en-US" altLang="en-US" b="1" dirty="0"/>
              <a:t>Storming:</a:t>
            </a:r>
            <a:r>
              <a:rPr lang="en-US" altLang="en-US" dirty="0"/>
              <a:t> Team members disagree over what to do and how to do it</a:t>
            </a:r>
          </a:p>
          <a:p>
            <a:pPr lvl="1"/>
            <a:r>
              <a:rPr lang="en-US" altLang="en-US" dirty="0"/>
              <a:t>Characterized by conflict and disagreement</a:t>
            </a:r>
          </a:p>
          <a:p>
            <a:r>
              <a:rPr lang="en-US" altLang="en-US" b="1" dirty="0"/>
              <a:t>Norming:</a:t>
            </a:r>
            <a:r>
              <a:rPr lang="en-US" altLang="en-US" dirty="0"/>
              <a:t> Team members settle into their roles</a:t>
            </a:r>
          </a:p>
          <a:p>
            <a:pPr lvl="1"/>
            <a:r>
              <a:rPr lang="en-US" altLang="en-US" dirty="0"/>
              <a:t>Results in growth of group cohesion and development of positive team norms</a:t>
            </a:r>
          </a:p>
          <a:p>
            <a:r>
              <a:rPr lang="en-US" altLang="en-US" b="1" dirty="0"/>
              <a:t>Performing: </a:t>
            </a:r>
            <a:r>
              <a:rPr lang="en-US" altLang="en-US" dirty="0"/>
              <a:t>Performance improves as the team matures into an effective functioning team</a:t>
            </a:r>
          </a:p>
          <a:p>
            <a:pPr lvl="1"/>
            <a:endParaRPr lang="en-US" altLang="en-US" dirty="0"/>
          </a:p>
        </p:txBody>
      </p:sp>
      <p:sp>
        <p:nvSpPr>
          <p:cNvPr id="5" name="TextBox 4">
            <a:extLst>
              <a:ext uri="{FF2B5EF4-FFF2-40B4-BE49-F238E27FC236}">
                <a16:creationId xmlns:a16="http://schemas.microsoft.com/office/drawing/2014/main" id="{5DB823B1-7818-48C6-A22D-72D4D97FC4B1}"/>
              </a:ext>
            </a:extLst>
          </p:cNvPr>
          <p:cNvSpPr txBox="1"/>
          <p:nvPr/>
        </p:nvSpPr>
        <p:spPr>
          <a:xfrm>
            <a:off x="6449786" y="0"/>
            <a:ext cx="2694214" cy="369332"/>
          </a:xfrm>
          <a:prstGeom prst="rect">
            <a:avLst/>
          </a:prstGeom>
          <a:noFill/>
          <a:ln>
            <a:noFill/>
          </a:ln>
        </p:spPr>
        <p:txBody>
          <a:bodyPr wrap="square" rtlCol="0">
            <a:spAutoFit/>
          </a:bodyPr>
          <a:lstStyle/>
          <a:p>
            <a:pPr algn="r"/>
            <a:r>
              <a:rPr lang="en-US" sz="1800" dirty="0">
                <a:solidFill>
                  <a:schemeClr val="bg1"/>
                </a:solidFill>
              </a:rPr>
              <a:t>Work Team Characteristics</a:t>
            </a:r>
          </a:p>
        </p:txBody>
      </p:sp>
      <p:sp>
        <p:nvSpPr>
          <p:cNvPr id="2" name="Slide Number Placeholder 1"/>
          <p:cNvSpPr>
            <a:spLocks noGrp="1"/>
          </p:cNvSpPr>
          <p:nvPr>
            <p:ph type="sldNum" sz="quarter" idx="12"/>
          </p:nvPr>
        </p:nvSpPr>
        <p:spPr/>
        <p:txBody>
          <a:bodyPr/>
          <a:lstStyle/>
          <a:p>
            <a:fld id="{78D6E6A6-5E7C-4F17-ADAC-27FF92216EB8}" type="slidenum">
              <a:rPr lang="en-US" altLang="en-US" smtClean="0"/>
              <a:pPr/>
              <a:t>14</a:t>
            </a:fld>
            <a:endParaRPr lang="en-US" alt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 Box 3"/>
          <p:cNvSpPr txBox="1">
            <a:spLocks noChangeArrowheads="1"/>
          </p:cNvSpPr>
          <p:nvPr/>
        </p:nvSpPr>
        <p:spPr bwMode="auto">
          <a:xfrm>
            <a:off x="0" y="0"/>
            <a:ext cx="533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endParaRPr lang="en-US" altLang="en-US" sz="2400">
              <a:latin typeface="Times New Roman" pitchFamily="18" charset="0"/>
              <a:cs typeface="Arial" pitchFamily="34" charset="0"/>
            </a:endParaRPr>
          </a:p>
        </p:txBody>
      </p:sp>
      <p:sp>
        <p:nvSpPr>
          <p:cNvPr id="38915" name="Title 1"/>
          <p:cNvSpPr>
            <a:spLocks noGrp="1"/>
          </p:cNvSpPr>
          <p:nvPr>
            <p:ph type="title"/>
          </p:nvPr>
        </p:nvSpPr>
        <p:spPr/>
        <p:txBody>
          <a:bodyPr/>
          <a:lstStyle/>
          <a:p>
            <a:r>
              <a:rPr lang="en-US" altLang="en-US"/>
              <a:t>Team Decline Stages</a:t>
            </a:r>
          </a:p>
        </p:txBody>
      </p:sp>
      <p:sp>
        <p:nvSpPr>
          <p:cNvPr id="38916" name="Content Placeholder 2"/>
          <p:cNvSpPr>
            <a:spLocks noGrp="1"/>
          </p:cNvSpPr>
          <p:nvPr>
            <p:ph idx="1"/>
          </p:nvPr>
        </p:nvSpPr>
        <p:spPr/>
        <p:txBody>
          <a:bodyPr/>
          <a:lstStyle/>
          <a:p>
            <a:r>
              <a:rPr lang="en-US" altLang="en-US" b="1" dirty="0"/>
              <a:t>De-norming:</a:t>
            </a:r>
            <a:r>
              <a:rPr lang="en-US" altLang="en-US" dirty="0"/>
              <a:t> Performance begins to drop as the team statistics change</a:t>
            </a:r>
          </a:p>
          <a:p>
            <a:r>
              <a:rPr lang="en-US" altLang="en-US" b="1" dirty="0"/>
              <a:t>De-storming: </a:t>
            </a:r>
            <a:r>
              <a:rPr lang="en-US" altLang="en-US" dirty="0"/>
              <a:t>Team’s comfort level decreases</a:t>
            </a:r>
          </a:p>
          <a:p>
            <a:pPr lvl="1"/>
            <a:r>
              <a:rPr lang="en-US" altLang="en-US" dirty="0"/>
              <a:t>Leads to weak team cohesion and raise in negative emotions and conflict </a:t>
            </a:r>
          </a:p>
          <a:p>
            <a:r>
              <a:rPr lang="en-US" altLang="en-US" b="1" dirty="0"/>
              <a:t>De-forming: </a:t>
            </a:r>
            <a:r>
              <a:rPr lang="en-US" altLang="en-US" dirty="0"/>
              <a:t>Team members place themselves to control parts of the team</a:t>
            </a:r>
          </a:p>
        </p:txBody>
      </p:sp>
      <p:sp>
        <p:nvSpPr>
          <p:cNvPr id="5" name="TextBox 4">
            <a:extLst>
              <a:ext uri="{FF2B5EF4-FFF2-40B4-BE49-F238E27FC236}">
                <a16:creationId xmlns:a16="http://schemas.microsoft.com/office/drawing/2014/main" id="{F2DB5783-E492-448E-A476-6B9EC9927B59}"/>
              </a:ext>
            </a:extLst>
          </p:cNvPr>
          <p:cNvSpPr txBox="1"/>
          <p:nvPr/>
        </p:nvSpPr>
        <p:spPr>
          <a:xfrm>
            <a:off x="6449786" y="0"/>
            <a:ext cx="2694214" cy="369332"/>
          </a:xfrm>
          <a:prstGeom prst="rect">
            <a:avLst/>
          </a:prstGeom>
          <a:noFill/>
          <a:ln>
            <a:noFill/>
          </a:ln>
        </p:spPr>
        <p:txBody>
          <a:bodyPr wrap="square" rtlCol="0">
            <a:spAutoFit/>
          </a:bodyPr>
          <a:lstStyle/>
          <a:p>
            <a:pPr algn="r"/>
            <a:r>
              <a:rPr lang="en-US" sz="1800" dirty="0">
                <a:solidFill>
                  <a:schemeClr val="bg1"/>
                </a:solidFill>
              </a:rPr>
              <a:t>Work Team Characteristics</a:t>
            </a:r>
          </a:p>
        </p:txBody>
      </p:sp>
      <p:sp>
        <p:nvSpPr>
          <p:cNvPr id="2" name="Slide Number Placeholder 1"/>
          <p:cNvSpPr>
            <a:spLocks noGrp="1"/>
          </p:cNvSpPr>
          <p:nvPr>
            <p:ph type="sldNum" sz="quarter" idx="12"/>
          </p:nvPr>
        </p:nvSpPr>
        <p:spPr/>
        <p:txBody>
          <a:bodyPr/>
          <a:lstStyle/>
          <a:p>
            <a:fld id="{78D6E6A6-5E7C-4F17-ADAC-27FF92216EB8}" type="slidenum">
              <a:rPr lang="en-US" altLang="en-US" smtClean="0"/>
              <a:pPr/>
              <a:t>15</a:t>
            </a:fld>
            <a:endParaRPr lang="en-US" alt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ext Box 3"/>
          <p:cNvSpPr txBox="1">
            <a:spLocks noChangeArrowheads="1"/>
          </p:cNvSpPr>
          <p:nvPr/>
        </p:nvSpPr>
        <p:spPr bwMode="auto">
          <a:xfrm>
            <a:off x="0" y="0"/>
            <a:ext cx="533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endParaRPr lang="en-US" altLang="en-US" sz="2400">
              <a:latin typeface="Times New Roman" pitchFamily="18" charset="0"/>
              <a:cs typeface="Arial" pitchFamily="34" charset="0"/>
            </a:endParaRPr>
          </a:p>
        </p:txBody>
      </p:sp>
      <p:sp>
        <p:nvSpPr>
          <p:cNvPr id="40963" name="Title 1"/>
          <p:cNvSpPr>
            <a:spLocks noGrp="1"/>
          </p:cNvSpPr>
          <p:nvPr>
            <p:ph type="title"/>
          </p:nvPr>
        </p:nvSpPr>
        <p:spPr/>
        <p:txBody>
          <a:bodyPr/>
          <a:lstStyle/>
          <a:p>
            <a:r>
              <a:rPr lang="en-US" altLang="en-US" dirty="0"/>
              <a:t>Enhancing Work Team Effectiveness</a:t>
            </a:r>
          </a:p>
        </p:txBody>
      </p:sp>
      <p:graphicFrame>
        <p:nvGraphicFramePr>
          <p:cNvPr id="2" name="Content Placeholder 1">
            <a:extLst>
              <a:ext uri="{FF2B5EF4-FFF2-40B4-BE49-F238E27FC236}">
                <a16:creationId xmlns:a16="http://schemas.microsoft.com/office/drawing/2014/main" id="{CBDD0431-C7CD-46D7-851F-DE1E342FCDB5}"/>
              </a:ext>
            </a:extLst>
          </p:cNvPr>
          <p:cNvGraphicFramePr>
            <a:graphicFrameLocks noGrp="1"/>
          </p:cNvGraphicFramePr>
          <p:nvPr>
            <p:ph idx="1"/>
            <p:extLst>
              <p:ext uri="{D42A27DB-BD31-4B8C-83A1-F6EECF244321}">
                <p14:modId xmlns:p14="http://schemas.microsoft.com/office/powerpoint/2010/main" val="653399672"/>
              </p:ext>
            </p:extLst>
          </p:nvPr>
        </p:nvGraphicFramePr>
        <p:xfrm>
          <a:off x="457200" y="1600200"/>
          <a:ext cx="8229600" cy="50657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a:extLst>
              <a:ext uri="{FF2B5EF4-FFF2-40B4-BE49-F238E27FC236}">
                <a16:creationId xmlns:a16="http://schemas.microsoft.com/office/drawing/2014/main" id="{580DC699-264F-4E64-A29A-705A6A8B5E11}"/>
              </a:ext>
            </a:extLst>
          </p:cNvPr>
          <p:cNvSpPr txBox="1"/>
          <p:nvPr/>
        </p:nvSpPr>
        <p:spPr>
          <a:xfrm>
            <a:off x="5551715" y="0"/>
            <a:ext cx="3592286" cy="369332"/>
          </a:xfrm>
          <a:prstGeom prst="rect">
            <a:avLst/>
          </a:prstGeom>
          <a:noFill/>
          <a:ln>
            <a:noFill/>
          </a:ln>
        </p:spPr>
        <p:txBody>
          <a:bodyPr wrap="square" rtlCol="0">
            <a:spAutoFit/>
          </a:bodyPr>
          <a:lstStyle/>
          <a:p>
            <a:pPr algn="r"/>
            <a:r>
              <a:rPr lang="en-US" altLang="en-US" sz="1800" dirty="0">
                <a:solidFill>
                  <a:schemeClr val="bg1"/>
                </a:solidFill>
              </a:rPr>
              <a:t>Enhancing Work Team Effectiveness</a:t>
            </a:r>
            <a:endParaRPr lang="en-US" sz="1800" dirty="0">
              <a:solidFill>
                <a:schemeClr val="bg1"/>
              </a:solidFill>
            </a:endParaRPr>
          </a:p>
        </p:txBody>
      </p:sp>
      <p:sp>
        <p:nvSpPr>
          <p:cNvPr id="4" name="Slide Number Placeholder 3"/>
          <p:cNvSpPr>
            <a:spLocks noGrp="1"/>
          </p:cNvSpPr>
          <p:nvPr>
            <p:ph type="sldNum" sz="quarter" idx="12"/>
          </p:nvPr>
        </p:nvSpPr>
        <p:spPr/>
        <p:txBody>
          <a:bodyPr/>
          <a:lstStyle/>
          <a:p>
            <a:fld id="{78D6E6A6-5E7C-4F17-ADAC-27FF92216EB8}" type="slidenum">
              <a:rPr lang="en-US" altLang="en-US" smtClean="0"/>
              <a:pPr/>
              <a:t>16</a:t>
            </a:fld>
            <a:endParaRPr lang="en-US" alt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2"/>
          <p:cNvSpPr>
            <a:spLocks noGrp="1" noChangeArrowheads="1"/>
          </p:cNvSpPr>
          <p:nvPr>
            <p:ph type="title"/>
          </p:nvPr>
        </p:nvSpPr>
        <p:spPr/>
        <p:txBody>
          <a:bodyPr/>
          <a:lstStyle/>
          <a:p>
            <a:r>
              <a:rPr lang="en-US"/>
              <a:t>Setting Team Goals and Priorities</a:t>
            </a:r>
          </a:p>
        </p:txBody>
      </p:sp>
      <p:sp>
        <p:nvSpPr>
          <p:cNvPr id="32772" name="Rectangle 3"/>
          <p:cNvSpPr>
            <a:spLocks noGrp="1" noChangeArrowheads="1"/>
          </p:cNvSpPr>
          <p:nvPr>
            <p:ph idx="1"/>
          </p:nvPr>
        </p:nvSpPr>
        <p:spPr/>
        <p:txBody>
          <a:bodyPr>
            <a:normAutofit fontScale="85000" lnSpcReduction="10000"/>
          </a:bodyPr>
          <a:lstStyle/>
          <a:p>
            <a:r>
              <a:rPr lang="en-US"/>
              <a:t>S.M.A.R.T. goals – one of the most effective means for improving individual job performance</a:t>
            </a:r>
          </a:p>
          <a:p>
            <a:endParaRPr lang="en-US"/>
          </a:p>
          <a:p>
            <a:r>
              <a:rPr lang="en-US"/>
              <a:t>Using team goals, teams improve performance 93% of the time</a:t>
            </a:r>
          </a:p>
          <a:p>
            <a:endParaRPr lang="en-US"/>
          </a:p>
          <a:p>
            <a:r>
              <a:rPr lang="en-US"/>
              <a:t>Increasing a team’s performance is inherently more complex than just increasing one person’s performance. </a:t>
            </a:r>
          </a:p>
          <a:p>
            <a:endParaRPr lang="en-US"/>
          </a:p>
          <a:p>
            <a:r>
              <a:rPr lang="en-US"/>
              <a:t>Challenging team goals affect how hard team members work.   (Reduces social loafing)</a:t>
            </a:r>
          </a:p>
          <a:p>
            <a:endParaRPr lang="en-US" dirty="0"/>
          </a:p>
        </p:txBody>
      </p:sp>
      <p:sp>
        <p:nvSpPr>
          <p:cNvPr id="4" name="TextBox 3">
            <a:extLst>
              <a:ext uri="{FF2B5EF4-FFF2-40B4-BE49-F238E27FC236}">
                <a16:creationId xmlns:a16="http://schemas.microsoft.com/office/drawing/2014/main" id="{F7876B29-B58B-439C-94CD-0BFCF3CA2893}"/>
              </a:ext>
            </a:extLst>
          </p:cNvPr>
          <p:cNvSpPr txBox="1"/>
          <p:nvPr/>
        </p:nvSpPr>
        <p:spPr>
          <a:xfrm>
            <a:off x="5551715" y="0"/>
            <a:ext cx="3592286" cy="369332"/>
          </a:xfrm>
          <a:prstGeom prst="rect">
            <a:avLst/>
          </a:prstGeom>
          <a:noFill/>
          <a:ln>
            <a:noFill/>
          </a:ln>
        </p:spPr>
        <p:txBody>
          <a:bodyPr wrap="square" rtlCol="0">
            <a:spAutoFit/>
          </a:bodyPr>
          <a:lstStyle/>
          <a:p>
            <a:pPr algn="r"/>
            <a:r>
              <a:rPr lang="en-US" altLang="en-US" sz="1800" dirty="0">
                <a:solidFill>
                  <a:schemeClr val="bg1"/>
                </a:solidFill>
              </a:rPr>
              <a:t>Enhancing Work Team Effectiveness</a:t>
            </a:r>
            <a:endParaRPr lang="en-US" sz="1800" dirty="0">
              <a:solidFill>
                <a:schemeClr val="bg1"/>
              </a:solidFill>
            </a:endParaRPr>
          </a:p>
        </p:txBody>
      </p:sp>
      <p:sp>
        <p:nvSpPr>
          <p:cNvPr id="2" name="Slide Number Placeholder 1"/>
          <p:cNvSpPr>
            <a:spLocks noGrp="1"/>
          </p:cNvSpPr>
          <p:nvPr>
            <p:ph type="sldNum" sz="quarter" idx="12"/>
          </p:nvPr>
        </p:nvSpPr>
        <p:spPr/>
        <p:txBody>
          <a:bodyPr/>
          <a:lstStyle/>
          <a:p>
            <a:fld id="{78D6E6A6-5E7C-4F17-ADAC-27FF92216EB8}" type="slidenum">
              <a:rPr lang="en-US" altLang="en-US" smtClean="0"/>
              <a:pPr/>
              <a:t>17</a:t>
            </a:fld>
            <a:endParaRPr lang="en-US" alt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a:spLocks noGrp="1" noChangeArrowheads="1"/>
          </p:cNvSpPr>
          <p:nvPr>
            <p:ph type="title"/>
          </p:nvPr>
        </p:nvSpPr>
        <p:spPr/>
        <p:txBody>
          <a:bodyPr/>
          <a:lstStyle/>
          <a:p>
            <a:r>
              <a:rPr lang="en-US"/>
              <a:t>Stretch Goals</a:t>
            </a:r>
          </a:p>
        </p:txBody>
      </p:sp>
      <p:sp>
        <p:nvSpPr>
          <p:cNvPr id="33796" name="Rectangle 3"/>
          <p:cNvSpPr>
            <a:spLocks noGrp="1" noChangeArrowheads="1"/>
          </p:cNvSpPr>
          <p:nvPr>
            <p:ph idx="1"/>
          </p:nvPr>
        </p:nvSpPr>
        <p:spPr/>
        <p:txBody>
          <a:bodyPr>
            <a:normAutofit fontScale="92500" lnSpcReduction="20000"/>
          </a:bodyPr>
          <a:lstStyle/>
          <a:p>
            <a:r>
              <a:rPr lang="en-US" dirty="0"/>
              <a:t>Extremely ambitious goals that workers don’t know how to reach.</a:t>
            </a:r>
          </a:p>
          <a:p>
            <a:endParaRPr lang="en-US" dirty="0"/>
          </a:p>
          <a:p>
            <a:r>
              <a:rPr lang="en-US" dirty="0"/>
              <a:t>Teams must have a high degree of autonomy</a:t>
            </a:r>
          </a:p>
          <a:p>
            <a:r>
              <a:rPr lang="en-US" dirty="0"/>
              <a:t>Teams must be empowered with control over resources</a:t>
            </a:r>
          </a:p>
          <a:p>
            <a:r>
              <a:rPr lang="en-US" b="1" dirty="0"/>
              <a:t>Structural accommodation </a:t>
            </a:r>
            <a:r>
              <a:rPr lang="en-US" dirty="0"/>
              <a:t>– ability to change organizational structures, policies and practices</a:t>
            </a:r>
          </a:p>
          <a:p>
            <a:r>
              <a:rPr lang="en-US" b="1" dirty="0"/>
              <a:t>Bureaucratic immunity </a:t>
            </a:r>
            <a:r>
              <a:rPr lang="en-US" dirty="0"/>
              <a:t>– no longer go through slow, multilevel reviews and sign-offs from management</a:t>
            </a:r>
          </a:p>
        </p:txBody>
      </p:sp>
      <p:sp>
        <p:nvSpPr>
          <p:cNvPr id="4" name="TextBox 3">
            <a:extLst>
              <a:ext uri="{FF2B5EF4-FFF2-40B4-BE49-F238E27FC236}">
                <a16:creationId xmlns:a16="http://schemas.microsoft.com/office/drawing/2014/main" id="{C1DC4A65-F87A-473D-B422-64BE362241D1}"/>
              </a:ext>
            </a:extLst>
          </p:cNvPr>
          <p:cNvSpPr txBox="1"/>
          <p:nvPr/>
        </p:nvSpPr>
        <p:spPr>
          <a:xfrm>
            <a:off x="5551715" y="0"/>
            <a:ext cx="3592286" cy="369332"/>
          </a:xfrm>
          <a:prstGeom prst="rect">
            <a:avLst/>
          </a:prstGeom>
          <a:noFill/>
          <a:ln>
            <a:noFill/>
          </a:ln>
        </p:spPr>
        <p:txBody>
          <a:bodyPr wrap="square" rtlCol="0">
            <a:spAutoFit/>
          </a:bodyPr>
          <a:lstStyle/>
          <a:p>
            <a:pPr algn="r"/>
            <a:r>
              <a:rPr lang="en-US" altLang="en-US" sz="1800" dirty="0">
                <a:solidFill>
                  <a:schemeClr val="bg1"/>
                </a:solidFill>
              </a:rPr>
              <a:t>Enhancing Work Team Effectiveness</a:t>
            </a:r>
            <a:endParaRPr lang="en-US" sz="1800" dirty="0">
              <a:solidFill>
                <a:schemeClr val="bg1"/>
              </a:solidFill>
            </a:endParaRPr>
          </a:p>
        </p:txBody>
      </p:sp>
      <p:sp>
        <p:nvSpPr>
          <p:cNvPr id="2" name="Slide Number Placeholder 1"/>
          <p:cNvSpPr>
            <a:spLocks noGrp="1"/>
          </p:cNvSpPr>
          <p:nvPr>
            <p:ph type="sldNum" sz="quarter" idx="12"/>
          </p:nvPr>
        </p:nvSpPr>
        <p:spPr/>
        <p:txBody>
          <a:bodyPr/>
          <a:lstStyle/>
          <a:p>
            <a:fld id="{78D6E6A6-5E7C-4F17-ADAC-27FF92216EB8}" type="slidenum">
              <a:rPr lang="en-US" altLang="en-US" smtClean="0"/>
              <a:pPr/>
              <a:t>18</a:t>
            </a:fld>
            <a:endParaRPr lang="en-US" alt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 Box 3"/>
          <p:cNvSpPr txBox="1">
            <a:spLocks noChangeArrowheads="1"/>
          </p:cNvSpPr>
          <p:nvPr/>
        </p:nvSpPr>
        <p:spPr bwMode="auto">
          <a:xfrm>
            <a:off x="0" y="0"/>
            <a:ext cx="533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endParaRPr lang="en-US" altLang="en-US" sz="2400">
              <a:latin typeface="Times New Roman" pitchFamily="18" charset="0"/>
              <a:cs typeface="Arial" pitchFamily="34" charset="0"/>
            </a:endParaRPr>
          </a:p>
        </p:txBody>
      </p:sp>
      <p:sp>
        <p:nvSpPr>
          <p:cNvPr id="43011" name="Title 1"/>
          <p:cNvSpPr>
            <a:spLocks noGrp="1"/>
          </p:cNvSpPr>
          <p:nvPr>
            <p:ph type="title"/>
          </p:nvPr>
        </p:nvSpPr>
        <p:spPr/>
        <p:txBody>
          <a:bodyPr>
            <a:normAutofit fontScale="90000"/>
          </a:bodyPr>
          <a:lstStyle/>
          <a:p>
            <a:r>
              <a:rPr lang="en-US" altLang="en-US"/>
              <a:t>Factors Considered in Selecting People for Teamwork</a:t>
            </a:r>
          </a:p>
        </p:txBody>
      </p:sp>
      <p:sp>
        <p:nvSpPr>
          <p:cNvPr id="43012" name="Content Placeholder 2"/>
          <p:cNvSpPr>
            <a:spLocks noGrp="1"/>
          </p:cNvSpPr>
          <p:nvPr>
            <p:ph idx="1"/>
          </p:nvPr>
        </p:nvSpPr>
        <p:spPr/>
        <p:txBody>
          <a:bodyPr>
            <a:normAutofit fontScale="92500" lnSpcReduction="10000"/>
          </a:bodyPr>
          <a:lstStyle/>
          <a:p>
            <a:r>
              <a:rPr lang="en-US" altLang="en-US" b="1" dirty="0">
                <a:solidFill>
                  <a:srgbClr val="FF0000"/>
                </a:solidFill>
              </a:rPr>
              <a:t>Individualism</a:t>
            </a:r>
          </a:p>
          <a:p>
            <a:pPr lvl="1"/>
            <a:r>
              <a:rPr lang="en-US" altLang="en-US" dirty="0"/>
              <a:t>Loyalty to one’s self is more important than loyalty to team or company</a:t>
            </a:r>
          </a:p>
          <a:p>
            <a:r>
              <a:rPr lang="en-US" altLang="en-US" b="1" dirty="0">
                <a:solidFill>
                  <a:srgbClr val="FF0000"/>
                </a:solidFill>
              </a:rPr>
              <a:t>Collectivist</a:t>
            </a:r>
          </a:p>
          <a:p>
            <a:pPr lvl="1"/>
            <a:r>
              <a:rPr lang="en-US" altLang="en-US" dirty="0"/>
              <a:t>Loyalty to team/company more than self</a:t>
            </a:r>
          </a:p>
          <a:p>
            <a:r>
              <a:rPr lang="en-US" altLang="en-US" b="1" dirty="0"/>
              <a:t>Team level</a:t>
            </a:r>
          </a:p>
          <a:p>
            <a:pPr lvl="1"/>
            <a:r>
              <a:rPr lang="en-US" altLang="en-US" dirty="0"/>
              <a:t> Average level of ability experience, personality, or other factors in a team – guide to choose teammates</a:t>
            </a:r>
          </a:p>
          <a:p>
            <a:r>
              <a:rPr lang="en-US" altLang="en-US" b="1" dirty="0"/>
              <a:t>Team diversity</a:t>
            </a:r>
          </a:p>
          <a:p>
            <a:pPr lvl="1"/>
            <a:r>
              <a:rPr lang="en-US" altLang="en-US" dirty="0"/>
              <a:t>Variances in ability, experience, personality, or other factors on a team</a:t>
            </a:r>
          </a:p>
        </p:txBody>
      </p:sp>
      <p:sp>
        <p:nvSpPr>
          <p:cNvPr id="5" name="TextBox 4">
            <a:extLst>
              <a:ext uri="{FF2B5EF4-FFF2-40B4-BE49-F238E27FC236}">
                <a16:creationId xmlns:a16="http://schemas.microsoft.com/office/drawing/2014/main" id="{ED8DE8F3-D685-4D81-B23E-1C32E3725997}"/>
              </a:ext>
            </a:extLst>
          </p:cNvPr>
          <p:cNvSpPr txBox="1"/>
          <p:nvPr/>
        </p:nvSpPr>
        <p:spPr>
          <a:xfrm>
            <a:off x="5551715" y="0"/>
            <a:ext cx="3592286" cy="369332"/>
          </a:xfrm>
          <a:prstGeom prst="rect">
            <a:avLst/>
          </a:prstGeom>
          <a:noFill/>
          <a:ln>
            <a:noFill/>
          </a:ln>
        </p:spPr>
        <p:txBody>
          <a:bodyPr wrap="square" rtlCol="0">
            <a:spAutoFit/>
          </a:bodyPr>
          <a:lstStyle/>
          <a:p>
            <a:pPr algn="r"/>
            <a:r>
              <a:rPr lang="en-US" altLang="en-US" sz="1800" dirty="0">
                <a:solidFill>
                  <a:schemeClr val="bg1"/>
                </a:solidFill>
              </a:rPr>
              <a:t>Enhancing Work Team Effectiveness</a:t>
            </a:r>
            <a:endParaRPr lang="en-US" sz="1800" dirty="0">
              <a:solidFill>
                <a:schemeClr val="bg1"/>
              </a:solidFill>
            </a:endParaRPr>
          </a:p>
        </p:txBody>
      </p:sp>
      <p:sp>
        <p:nvSpPr>
          <p:cNvPr id="2" name="Slide Number Placeholder 1"/>
          <p:cNvSpPr>
            <a:spLocks noGrp="1"/>
          </p:cNvSpPr>
          <p:nvPr>
            <p:ph type="sldNum" sz="quarter" idx="12"/>
          </p:nvPr>
        </p:nvSpPr>
        <p:spPr/>
        <p:txBody>
          <a:bodyPr/>
          <a:lstStyle/>
          <a:p>
            <a:fld id="{78D6E6A6-5E7C-4F17-ADAC-27FF92216EB8}" type="slidenum">
              <a:rPr lang="en-US" altLang="en-US" smtClean="0"/>
              <a:pPr/>
              <a:t>19</a:t>
            </a:fld>
            <a:endParaRPr lang="en-US" alt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3"/>
          <p:cNvSpPr txBox="1">
            <a:spLocks noChangeArrowheads="1"/>
          </p:cNvSpPr>
          <p:nvPr/>
        </p:nvSpPr>
        <p:spPr bwMode="auto">
          <a:xfrm>
            <a:off x="0" y="0"/>
            <a:ext cx="533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endParaRPr lang="en-US" altLang="en-US" sz="2400">
              <a:latin typeface="Times New Roman" pitchFamily="18" charset="0"/>
              <a:cs typeface="Arial" pitchFamily="34" charset="0"/>
            </a:endParaRPr>
          </a:p>
        </p:txBody>
      </p:sp>
      <p:sp>
        <p:nvSpPr>
          <p:cNvPr id="20483" name="Title 1"/>
          <p:cNvSpPr>
            <a:spLocks noGrp="1"/>
          </p:cNvSpPr>
          <p:nvPr>
            <p:ph type="title"/>
          </p:nvPr>
        </p:nvSpPr>
        <p:spPr/>
        <p:txBody>
          <a:bodyPr/>
          <a:lstStyle/>
          <a:p>
            <a:r>
              <a:rPr lang="en-US" altLang="en-US"/>
              <a:t>Work Teams</a:t>
            </a:r>
          </a:p>
        </p:txBody>
      </p:sp>
      <p:sp>
        <p:nvSpPr>
          <p:cNvPr id="20484" name="Content Placeholder 2"/>
          <p:cNvSpPr>
            <a:spLocks noGrp="1"/>
          </p:cNvSpPr>
          <p:nvPr>
            <p:ph idx="1"/>
          </p:nvPr>
        </p:nvSpPr>
        <p:spPr/>
        <p:txBody>
          <a:bodyPr/>
          <a:lstStyle/>
          <a:p>
            <a:r>
              <a:rPr lang="en-US" altLang="en-US"/>
              <a:t>Small number of people with complementary skills who are mutually accountable for:</a:t>
            </a:r>
          </a:p>
          <a:p>
            <a:pPr lvl="1"/>
            <a:r>
              <a:rPr lang="en-US" altLang="en-US"/>
              <a:t>Pursuing a common purpose </a:t>
            </a:r>
          </a:p>
          <a:p>
            <a:pPr lvl="1"/>
            <a:r>
              <a:rPr lang="en-US" altLang="en-US"/>
              <a:t>Achieving performance goals</a:t>
            </a:r>
          </a:p>
          <a:p>
            <a:pPr lvl="1"/>
            <a:r>
              <a:rPr lang="en-US" altLang="en-US"/>
              <a:t>Improving interdependent work processes</a:t>
            </a:r>
          </a:p>
          <a:p>
            <a:r>
              <a:rPr lang="en-US" altLang="en-US"/>
              <a:t>Helping firms in responding to specific problems and challenges</a:t>
            </a:r>
          </a:p>
          <a:p>
            <a:pPr lvl="1"/>
            <a:endParaRPr lang="en-US" altLang="en-US" dirty="0"/>
          </a:p>
        </p:txBody>
      </p:sp>
      <p:sp>
        <p:nvSpPr>
          <p:cNvPr id="2" name="Slide Number Placeholder 1"/>
          <p:cNvSpPr>
            <a:spLocks noGrp="1"/>
          </p:cNvSpPr>
          <p:nvPr>
            <p:ph type="sldNum" sz="quarter" idx="12"/>
          </p:nvPr>
        </p:nvSpPr>
        <p:spPr/>
        <p:txBody>
          <a:bodyPr/>
          <a:lstStyle/>
          <a:p>
            <a:fld id="{78D6E6A6-5E7C-4F17-ADAC-27FF92216EB8}" type="slidenum">
              <a:rPr lang="en-US" altLang="en-US" smtClean="0"/>
              <a:pPr/>
              <a:t>2</a:t>
            </a:fld>
            <a:endParaRPr lang="en-US" alt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ext Box 3"/>
          <p:cNvSpPr txBox="1">
            <a:spLocks noChangeArrowheads="1"/>
          </p:cNvSpPr>
          <p:nvPr/>
        </p:nvSpPr>
        <p:spPr bwMode="auto">
          <a:xfrm>
            <a:off x="0" y="0"/>
            <a:ext cx="533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endParaRPr lang="en-US" altLang="en-US" sz="2400">
              <a:latin typeface="Times New Roman" pitchFamily="18" charset="0"/>
              <a:cs typeface="Arial" pitchFamily="34" charset="0"/>
            </a:endParaRPr>
          </a:p>
        </p:txBody>
      </p:sp>
      <p:sp>
        <p:nvSpPr>
          <p:cNvPr id="45059" name="Title 1"/>
          <p:cNvSpPr>
            <a:spLocks noGrp="1"/>
          </p:cNvSpPr>
          <p:nvPr>
            <p:ph type="title"/>
          </p:nvPr>
        </p:nvSpPr>
        <p:spPr/>
        <p:txBody>
          <a:bodyPr/>
          <a:lstStyle/>
          <a:p>
            <a:r>
              <a:rPr lang="en-US" altLang="en-US"/>
              <a:t>Areas of Team Training</a:t>
            </a:r>
          </a:p>
        </p:txBody>
      </p:sp>
      <p:sp>
        <p:nvSpPr>
          <p:cNvPr id="45060" name="Content Placeholder 2"/>
          <p:cNvSpPr>
            <a:spLocks noGrp="1"/>
          </p:cNvSpPr>
          <p:nvPr>
            <p:ph idx="1"/>
          </p:nvPr>
        </p:nvSpPr>
        <p:spPr/>
        <p:txBody>
          <a:bodyPr>
            <a:normAutofit fontScale="92500" lnSpcReduction="20000"/>
          </a:bodyPr>
          <a:lstStyle/>
          <a:p>
            <a:r>
              <a:rPr lang="en-US" altLang="en-US" b="1" dirty="0"/>
              <a:t>Interpersonal skills: </a:t>
            </a:r>
            <a:r>
              <a:rPr lang="en-US" altLang="en-US" dirty="0"/>
              <a:t>Enable people to have effective working relationships with others</a:t>
            </a:r>
          </a:p>
          <a:p>
            <a:endParaRPr lang="en-US" altLang="en-US" dirty="0"/>
          </a:p>
          <a:p>
            <a:r>
              <a:rPr lang="en-US" altLang="en-US" dirty="0"/>
              <a:t>Decision-making and problem-solving skills – improve quality and cut costs</a:t>
            </a:r>
          </a:p>
          <a:p>
            <a:endParaRPr lang="en-US" altLang="en-US" dirty="0"/>
          </a:p>
          <a:p>
            <a:r>
              <a:rPr lang="en-US" altLang="en-US" dirty="0"/>
              <a:t>Conflict resolution skills – c-type</a:t>
            </a:r>
          </a:p>
          <a:p>
            <a:endParaRPr lang="en-US" altLang="en-US" dirty="0"/>
          </a:p>
          <a:p>
            <a:r>
              <a:rPr lang="en-US" altLang="en-US" dirty="0"/>
              <a:t>Technical training – how to do their jobs</a:t>
            </a:r>
          </a:p>
          <a:p>
            <a:endParaRPr lang="en-US" altLang="en-US" dirty="0"/>
          </a:p>
          <a:p>
            <a:r>
              <a:rPr lang="en-US" altLang="en-US" dirty="0"/>
              <a:t>Cross-training</a:t>
            </a:r>
          </a:p>
        </p:txBody>
      </p:sp>
      <p:sp>
        <p:nvSpPr>
          <p:cNvPr id="5" name="TextBox 4">
            <a:extLst>
              <a:ext uri="{FF2B5EF4-FFF2-40B4-BE49-F238E27FC236}">
                <a16:creationId xmlns:a16="http://schemas.microsoft.com/office/drawing/2014/main" id="{E4A2472A-326C-4201-830C-24EC5BAA4E42}"/>
              </a:ext>
            </a:extLst>
          </p:cNvPr>
          <p:cNvSpPr txBox="1"/>
          <p:nvPr/>
        </p:nvSpPr>
        <p:spPr>
          <a:xfrm>
            <a:off x="5551715" y="0"/>
            <a:ext cx="3592286" cy="369332"/>
          </a:xfrm>
          <a:prstGeom prst="rect">
            <a:avLst/>
          </a:prstGeom>
          <a:noFill/>
          <a:ln>
            <a:noFill/>
          </a:ln>
        </p:spPr>
        <p:txBody>
          <a:bodyPr wrap="square" rtlCol="0">
            <a:spAutoFit/>
          </a:bodyPr>
          <a:lstStyle/>
          <a:p>
            <a:pPr algn="r"/>
            <a:r>
              <a:rPr lang="en-US" altLang="en-US" sz="1800" dirty="0">
                <a:solidFill>
                  <a:schemeClr val="bg1"/>
                </a:solidFill>
              </a:rPr>
              <a:t>Enhancing Work Team Effectiveness</a:t>
            </a:r>
            <a:endParaRPr lang="en-US" sz="1800" dirty="0">
              <a:solidFill>
                <a:schemeClr val="bg1"/>
              </a:solidFill>
            </a:endParaRPr>
          </a:p>
        </p:txBody>
      </p:sp>
      <p:sp>
        <p:nvSpPr>
          <p:cNvPr id="2" name="Slide Number Placeholder 1"/>
          <p:cNvSpPr>
            <a:spLocks noGrp="1"/>
          </p:cNvSpPr>
          <p:nvPr>
            <p:ph type="sldNum" sz="quarter" idx="12"/>
          </p:nvPr>
        </p:nvSpPr>
        <p:spPr/>
        <p:txBody>
          <a:bodyPr/>
          <a:lstStyle/>
          <a:p>
            <a:fld id="{78D6E6A6-5E7C-4F17-ADAC-27FF92216EB8}" type="slidenum">
              <a:rPr lang="en-US" altLang="en-US" smtClean="0"/>
              <a:pPr/>
              <a:t>20</a:t>
            </a:fld>
            <a:endParaRPr lang="en-US" alt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ext Box 3"/>
          <p:cNvSpPr txBox="1">
            <a:spLocks noChangeArrowheads="1"/>
          </p:cNvSpPr>
          <p:nvPr/>
        </p:nvSpPr>
        <p:spPr bwMode="auto">
          <a:xfrm>
            <a:off x="0" y="0"/>
            <a:ext cx="533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endParaRPr lang="en-US" altLang="en-US" sz="2400">
              <a:latin typeface="Times New Roman" pitchFamily="18" charset="0"/>
              <a:cs typeface="Arial" pitchFamily="34" charset="0"/>
            </a:endParaRPr>
          </a:p>
        </p:txBody>
      </p:sp>
      <p:sp>
        <p:nvSpPr>
          <p:cNvPr id="47107" name="Title 1"/>
          <p:cNvSpPr>
            <a:spLocks noGrp="1"/>
          </p:cNvSpPr>
          <p:nvPr>
            <p:ph type="title"/>
          </p:nvPr>
        </p:nvSpPr>
        <p:spPr/>
        <p:txBody>
          <a:bodyPr/>
          <a:lstStyle/>
          <a:p>
            <a:r>
              <a:rPr lang="en-US" altLang="en-US"/>
              <a:t>Types of Employee Compensation</a:t>
            </a:r>
          </a:p>
        </p:txBody>
      </p:sp>
      <p:sp>
        <p:nvSpPr>
          <p:cNvPr id="47108" name="Content Placeholder 2"/>
          <p:cNvSpPr>
            <a:spLocks noGrp="1"/>
          </p:cNvSpPr>
          <p:nvPr>
            <p:ph idx="1"/>
          </p:nvPr>
        </p:nvSpPr>
        <p:spPr/>
        <p:txBody>
          <a:bodyPr>
            <a:normAutofit lnSpcReduction="10000"/>
          </a:bodyPr>
          <a:lstStyle/>
          <a:p>
            <a:r>
              <a:rPr lang="en-US" altLang="en-US" b="1" dirty="0"/>
              <a:t>Skill-based pay:</a:t>
            </a:r>
            <a:r>
              <a:rPr lang="en-US" altLang="en-US" dirty="0"/>
              <a:t> Pays employees for learning additional knowledge</a:t>
            </a:r>
          </a:p>
          <a:p>
            <a:endParaRPr lang="en-US" altLang="en-US" dirty="0"/>
          </a:p>
          <a:p>
            <a:r>
              <a:rPr lang="en-US" altLang="en-US" b="1" dirty="0"/>
              <a:t>Gainsharing: </a:t>
            </a:r>
            <a:r>
              <a:rPr lang="en-US" altLang="en-US" dirty="0"/>
              <a:t>Companies share the financial value of performance gains (aka profit-sharing)</a:t>
            </a:r>
          </a:p>
          <a:p>
            <a:endParaRPr lang="en-US" altLang="en-US" dirty="0"/>
          </a:p>
          <a:p>
            <a:r>
              <a:rPr lang="en-US" altLang="en-US" b="1" dirty="0"/>
              <a:t>Nonfinancial rewards </a:t>
            </a:r>
            <a:r>
              <a:rPr lang="en-US" altLang="en-US" dirty="0"/>
              <a:t>- Effective when teams are initially introduced (vacations, T-shirts, awards, certificates)</a:t>
            </a:r>
          </a:p>
          <a:p>
            <a:endParaRPr lang="en-US" altLang="en-US" dirty="0"/>
          </a:p>
        </p:txBody>
      </p:sp>
      <p:sp>
        <p:nvSpPr>
          <p:cNvPr id="5" name="TextBox 4">
            <a:extLst>
              <a:ext uri="{FF2B5EF4-FFF2-40B4-BE49-F238E27FC236}">
                <a16:creationId xmlns:a16="http://schemas.microsoft.com/office/drawing/2014/main" id="{C1A52E52-1E88-4C2D-AE90-A040D2483429}"/>
              </a:ext>
            </a:extLst>
          </p:cNvPr>
          <p:cNvSpPr txBox="1"/>
          <p:nvPr/>
        </p:nvSpPr>
        <p:spPr>
          <a:xfrm>
            <a:off x="5551715" y="0"/>
            <a:ext cx="3592286" cy="369332"/>
          </a:xfrm>
          <a:prstGeom prst="rect">
            <a:avLst/>
          </a:prstGeom>
          <a:noFill/>
          <a:ln>
            <a:noFill/>
          </a:ln>
        </p:spPr>
        <p:txBody>
          <a:bodyPr wrap="square" rtlCol="0">
            <a:spAutoFit/>
          </a:bodyPr>
          <a:lstStyle/>
          <a:p>
            <a:pPr algn="r"/>
            <a:r>
              <a:rPr lang="en-US" altLang="en-US" sz="1800" dirty="0">
                <a:solidFill>
                  <a:schemeClr val="bg1"/>
                </a:solidFill>
              </a:rPr>
              <a:t>Enhancing Work Team Effectiveness</a:t>
            </a:r>
            <a:endParaRPr lang="en-US" sz="1800" dirty="0">
              <a:solidFill>
                <a:schemeClr val="bg1"/>
              </a:solidFill>
            </a:endParaRPr>
          </a:p>
        </p:txBody>
      </p:sp>
      <p:sp>
        <p:nvSpPr>
          <p:cNvPr id="2" name="Slide Number Placeholder 1"/>
          <p:cNvSpPr>
            <a:spLocks noGrp="1"/>
          </p:cNvSpPr>
          <p:nvPr>
            <p:ph type="sldNum" sz="quarter" idx="12"/>
          </p:nvPr>
        </p:nvSpPr>
        <p:spPr/>
        <p:txBody>
          <a:bodyPr/>
          <a:lstStyle/>
          <a:p>
            <a:fld id="{78D6E6A6-5E7C-4F17-ADAC-27FF92216EB8}" type="slidenum">
              <a:rPr lang="en-US" altLang="en-US" smtClean="0"/>
              <a:pPr/>
              <a:t>21</a:t>
            </a:fld>
            <a:endParaRPr lang="en-US" alt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Summary</a:t>
            </a:r>
            <a:endParaRPr lang="en-US" dirty="0"/>
          </a:p>
        </p:txBody>
      </p:sp>
      <p:sp>
        <p:nvSpPr>
          <p:cNvPr id="49154" name="Content Placeholder 4"/>
          <p:cNvSpPr>
            <a:spLocks noGrp="1"/>
          </p:cNvSpPr>
          <p:nvPr>
            <p:ph idx="1"/>
          </p:nvPr>
        </p:nvSpPr>
        <p:spPr/>
        <p:txBody>
          <a:bodyPr/>
          <a:lstStyle/>
          <a:p>
            <a:r>
              <a:rPr lang="en-US" altLang="en-US"/>
              <a:t>Work teams consist of a small number of people with complementary skills</a:t>
            </a:r>
          </a:p>
          <a:p>
            <a:r>
              <a:rPr lang="en-US" altLang="en-US"/>
              <a:t>Teams primarily differ based on autonomy</a:t>
            </a:r>
          </a:p>
          <a:p>
            <a:r>
              <a:rPr lang="en-US" altLang="en-US"/>
              <a:t>Teams effectiveness can be enhanced by setting priorities/goals, appropriate team selection, training, and compensation</a:t>
            </a:r>
          </a:p>
          <a:p>
            <a:endParaRPr lang="en-US" altLang="en-US"/>
          </a:p>
          <a:p>
            <a:endParaRPr lang="en-US" altLang="en-US"/>
          </a:p>
        </p:txBody>
      </p:sp>
      <p:sp>
        <p:nvSpPr>
          <p:cNvPr id="3" name="Slide Number Placeholder 2"/>
          <p:cNvSpPr>
            <a:spLocks noGrp="1"/>
          </p:cNvSpPr>
          <p:nvPr>
            <p:ph type="sldNum" sz="quarter" idx="12"/>
          </p:nvPr>
        </p:nvSpPr>
        <p:spPr/>
        <p:txBody>
          <a:bodyPr/>
          <a:lstStyle/>
          <a:p>
            <a:fld id="{78D6E6A6-5E7C-4F17-ADAC-27FF92216EB8}" type="slidenum">
              <a:rPr lang="en-US" altLang="en-US" smtClean="0"/>
              <a:pPr/>
              <a:t>22</a:t>
            </a:fld>
            <a:endParaRPr lang="en-US" alt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7102" y="1678898"/>
            <a:ext cx="8229600" cy="1973705"/>
          </a:xfrm>
        </p:spPr>
        <p:txBody>
          <a:bodyPr>
            <a:normAutofit/>
          </a:bodyPr>
          <a:lstStyle/>
          <a:p>
            <a:r>
              <a:rPr lang="en-US" b="1" cap="all" dirty="0"/>
              <a:t>TEAM MANAGEMENT SKILLS ALL PROFESSIONALS NEED</a:t>
            </a:r>
            <a:br>
              <a:rPr lang="en-US" b="1" cap="all" dirty="0"/>
            </a:br>
            <a:endParaRPr lang="lv-LV" b="1" dirty="0"/>
          </a:p>
        </p:txBody>
      </p:sp>
      <p:sp>
        <p:nvSpPr>
          <p:cNvPr id="3" name="Slide Number Placeholder 2"/>
          <p:cNvSpPr>
            <a:spLocks noGrp="1"/>
          </p:cNvSpPr>
          <p:nvPr>
            <p:ph type="sldNum" sz="quarter" idx="12"/>
          </p:nvPr>
        </p:nvSpPr>
        <p:spPr/>
        <p:txBody>
          <a:bodyPr/>
          <a:lstStyle/>
          <a:p>
            <a:fld id="{E8738FCA-8E6C-4B3A-A557-C2706FB84BF4}" type="slidenum">
              <a:rPr lang="en-US" altLang="en-US" smtClean="0"/>
              <a:pPr/>
              <a:t>23</a:t>
            </a:fld>
            <a:endParaRPr lang="en-US" altLang="en-US"/>
          </a:p>
        </p:txBody>
      </p:sp>
    </p:spTree>
    <p:extLst>
      <p:ext uri="{BB962C8B-B14F-4D97-AF65-F5344CB8AC3E}">
        <p14:creationId xmlns:p14="http://schemas.microsoft.com/office/powerpoint/2010/main" val="101266373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v-LV" b="1" dirty="0">
                <a:solidFill>
                  <a:srgbClr val="006699"/>
                </a:solidFill>
              </a:rPr>
              <a:t>1. </a:t>
            </a:r>
            <a:r>
              <a:rPr lang="en-US" b="1" dirty="0" smtClean="0">
                <a:solidFill>
                  <a:srgbClr val="006699"/>
                </a:solidFill>
              </a:rPr>
              <a:t>Clear, Effective Communication</a:t>
            </a:r>
            <a:endParaRPr lang="en-US" b="1" dirty="0">
              <a:solidFill>
                <a:srgbClr val="006699"/>
              </a:solidFill>
            </a:endParaRPr>
          </a:p>
        </p:txBody>
      </p:sp>
      <p:sp>
        <p:nvSpPr>
          <p:cNvPr id="4" name="Slide Number Placeholder 3"/>
          <p:cNvSpPr>
            <a:spLocks noGrp="1"/>
          </p:cNvSpPr>
          <p:nvPr>
            <p:ph type="sldNum" sz="quarter" idx="12"/>
          </p:nvPr>
        </p:nvSpPr>
        <p:spPr/>
        <p:txBody>
          <a:bodyPr/>
          <a:lstStyle/>
          <a:p>
            <a:fld id="{78D6E6A6-5E7C-4F17-ADAC-27FF92216EB8}" type="slidenum">
              <a:rPr lang="en-US" altLang="en-US" smtClean="0"/>
              <a:pPr/>
              <a:t>24</a:t>
            </a:fld>
            <a:endParaRPr lang="en-US" altLang="en-US"/>
          </a:p>
        </p:txBody>
      </p:sp>
      <p:sp>
        <p:nvSpPr>
          <p:cNvPr id="6" name="Rectangle 5"/>
          <p:cNvSpPr/>
          <p:nvPr/>
        </p:nvSpPr>
        <p:spPr>
          <a:xfrm>
            <a:off x="457200" y="1351508"/>
            <a:ext cx="6400800" cy="5509200"/>
          </a:xfrm>
          <a:prstGeom prst="rect">
            <a:avLst/>
          </a:prstGeom>
        </p:spPr>
        <p:txBody>
          <a:bodyPr wrap="square">
            <a:spAutoFit/>
          </a:bodyPr>
          <a:lstStyle/>
          <a:p>
            <a:pPr algn="just"/>
            <a:r>
              <a:rPr lang="en-US" sz="3200" dirty="0"/>
              <a:t>As a manager, your goal is to help the members of your team complete tasks in a manner that is efficient, consistent, and aligns with the company’s overarching strategic goals. To accomplish this, you must clearly articulate what those strategic goals are—while also detailing the specific work and processes that will be required of your team to reach them.</a:t>
            </a:r>
            <a:endParaRPr lang="lv-LV" sz="3200" dirty="0"/>
          </a:p>
        </p:txBody>
      </p:sp>
    </p:spTree>
    <p:extLst>
      <p:ext uri="{BB962C8B-B14F-4D97-AF65-F5344CB8AC3E}">
        <p14:creationId xmlns:p14="http://schemas.microsoft.com/office/powerpoint/2010/main" val="398631307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olidFill>
                  <a:srgbClr val="006699"/>
                </a:solidFill>
              </a:rPr>
              <a:t>2. Emotional </a:t>
            </a:r>
            <a:r>
              <a:rPr lang="en-US" b="1" dirty="0" smtClean="0">
                <a:solidFill>
                  <a:srgbClr val="006699"/>
                </a:solidFill>
              </a:rPr>
              <a:t>Intelligence</a:t>
            </a:r>
            <a:endParaRPr lang="lv-LV" b="1" dirty="0">
              <a:solidFill>
                <a:srgbClr val="006699"/>
              </a:solidFill>
            </a:endParaRPr>
          </a:p>
        </p:txBody>
      </p:sp>
      <p:sp>
        <p:nvSpPr>
          <p:cNvPr id="3" name="Content Placeholder 2"/>
          <p:cNvSpPr>
            <a:spLocks noGrp="1"/>
          </p:cNvSpPr>
          <p:nvPr>
            <p:ph idx="1"/>
          </p:nvPr>
        </p:nvSpPr>
        <p:spPr/>
        <p:txBody>
          <a:bodyPr>
            <a:normAutofit fontScale="92500" lnSpcReduction="10000"/>
          </a:bodyPr>
          <a:lstStyle/>
          <a:p>
            <a:r>
              <a:rPr lang="en-US" dirty="0" smtClean="0"/>
              <a:t>Emotional </a:t>
            </a:r>
            <a:r>
              <a:rPr lang="en-US" dirty="0"/>
              <a:t>intelligence refers to an individual’s ability to manage their emotions, as well as those of others.</a:t>
            </a:r>
          </a:p>
          <a:p>
            <a:endParaRPr lang="en-US" dirty="0"/>
          </a:p>
          <a:p>
            <a:r>
              <a:rPr lang="en-US" dirty="0"/>
              <a:t>A highly developed level of emotional intelligence is a hallmark of strong managers and leaders. Someone with a keen sense of self-awareness, empathy, and other social skills is someone who can motivate and influence others—an important quality for managers to exhibit.</a:t>
            </a:r>
            <a:endParaRPr lang="lv-LV" dirty="0"/>
          </a:p>
        </p:txBody>
      </p:sp>
      <p:sp>
        <p:nvSpPr>
          <p:cNvPr id="4" name="Slide Number Placeholder 3"/>
          <p:cNvSpPr>
            <a:spLocks noGrp="1"/>
          </p:cNvSpPr>
          <p:nvPr>
            <p:ph type="sldNum" sz="quarter" idx="12"/>
          </p:nvPr>
        </p:nvSpPr>
        <p:spPr/>
        <p:txBody>
          <a:bodyPr/>
          <a:lstStyle/>
          <a:p>
            <a:fld id="{78D6E6A6-5E7C-4F17-ADAC-27FF92216EB8}" type="slidenum">
              <a:rPr lang="en-US" altLang="en-US" smtClean="0"/>
              <a:pPr/>
              <a:t>25</a:t>
            </a:fld>
            <a:endParaRPr lang="en-US" altLang="en-US"/>
          </a:p>
        </p:txBody>
      </p:sp>
    </p:spTree>
    <p:extLst>
      <p:ext uri="{BB962C8B-B14F-4D97-AF65-F5344CB8AC3E}">
        <p14:creationId xmlns:p14="http://schemas.microsoft.com/office/powerpoint/2010/main" val="409243939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6699"/>
                </a:solidFill>
              </a:rPr>
              <a:t>2. Emotional </a:t>
            </a:r>
            <a:r>
              <a:rPr lang="en-US" b="1" dirty="0" smtClean="0">
                <a:solidFill>
                  <a:srgbClr val="006699"/>
                </a:solidFill>
              </a:rPr>
              <a:t>Intelligence</a:t>
            </a:r>
            <a:r>
              <a:rPr lang="lv-LV" b="1" dirty="0" smtClean="0">
                <a:solidFill>
                  <a:srgbClr val="006699"/>
                </a:solidFill>
              </a:rPr>
              <a:t> (video)</a:t>
            </a:r>
            <a:endParaRPr lang="lv-LV" dirty="0"/>
          </a:p>
        </p:txBody>
      </p:sp>
      <p:sp>
        <p:nvSpPr>
          <p:cNvPr id="4" name="Slide Number Placeholder 3"/>
          <p:cNvSpPr>
            <a:spLocks noGrp="1"/>
          </p:cNvSpPr>
          <p:nvPr>
            <p:ph type="sldNum" sz="quarter" idx="12"/>
          </p:nvPr>
        </p:nvSpPr>
        <p:spPr/>
        <p:txBody>
          <a:bodyPr/>
          <a:lstStyle/>
          <a:p>
            <a:fld id="{78D6E6A6-5E7C-4F17-ADAC-27FF92216EB8}" type="slidenum">
              <a:rPr lang="en-US" altLang="en-US" smtClean="0"/>
              <a:pPr/>
              <a:t>26</a:t>
            </a:fld>
            <a:endParaRPr lang="en-US" altLang="en-US"/>
          </a:p>
        </p:txBody>
      </p:sp>
      <p:pic>
        <p:nvPicPr>
          <p:cNvPr id="5" name="Content Placeholder 4"/>
          <p:cNvPicPr>
            <a:picLocks noGrp="1" noChangeAspect="1"/>
          </p:cNvPicPr>
          <p:nvPr>
            <p:ph idx="1"/>
          </p:nvPr>
        </p:nvPicPr>
        <p:blipFill>
          <a:blip r:embed="rId2"/>
          <a:stretch>
            <a:fillRect/>
          </a:stretch>
        </p:blipFill>
        <p:spPr>
          <a:xfrm>
            <a:off x="1693888" y="1224183"/>
            <a:ext cx="5606321" cy="5606321"/>
          </a:xfrm>
          <a:prstGeom prst="rect">
            <a:avLst/>
          </a:prstGeom>
        </p:spPr>
      </p:pic>
    </p:spTree>
    <p:extLst>
      <p:ext uri="{BB962C8B-B14F-4D97-AF65-F5344CB8AC3E}">
        <p14:creationId xmlns:p14="http://schemas.microsoft.com/office/powerpoint/2010/main" val="105936806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olidFill>
                  <a:srgbClr val="006699"/>
                </a:solidFill>
              </a:rPr>
              <a:t>3. </a:t>
            </a:r>
            <a:r>
              <a:rPr lang="en-US" b="1" dirty="0" smtClean="0">
                <a:solidFill>
                  <a:srgbClr val="006699"/>
                </a:solidFill>
              </a:rPr>
              <a:t>Organization</a:t>
            </a:r>
            <a:endParaRPr lang="lv-LV" b="1" dirty="0">
              <a:solidFill>
                <a:srgbClr val="006699"/>
              </a:solidFill>
            </a:endParaRPr>
          </a:p>
        </p:txBody>
      </p:sp>
      <p:sp>
        <p:nvSpPr>
          <p:cNvPr id="3" name="Content Placeholder 2"/>
          <p:cNvSpPr>
            <a:spLocks noGrp="1"/>
          </p:cNvSpPr>
          <p:nvPr>
            <p:ph idx="1"/>
          </p:nvPr>
        </p:nvSpPr>
        <p:spPr>
          <a:xfrm>
            <a:off x="479685" y="1929984"/>
            <a:ext cx="8229600" cy="5065712"/>
          </a:xfrm>
        </p:spPr>
        <p:txBody>
          <a:bodyPr/>
          <a:lstStyle/>
          <a:p>
            <a:r>
              <a:rPr lang="en-US" dirty="0" smtClean="0"/>
              <a:t>You </a:t>
            </a:r>
            <a:r>
              <a:rPr lang="en-US" dirty="0"/>
              <a:t>may be responsible for overseeing budgets and project timelines in addition to the daily tasks that members of your team perform. </a:t>
            </a:r>
            <a:endParaRPr lang="lv-LV" dirty="0" smtClean="0"/>
          </a:p>
          <a:p>
            <a:r>
              <a:rPr lang="en-US" dirty="0" smtClean="0"/>
              <a:t>Juggling </a:t>
            </a:r>
            <a:r>
              <a:rPr lang="en-US" dirty="0"/>
              <a:t>so many moving pieces and making necessary adjustments along the way requires a high degree of organization.</a:t>
            </a:r>
          </a:p>
        </p:txBody>
      </p:sp>
      <p:sp>
        <p:nvSpPr>
          <p:cNvPr id="4" name="Slide Number Placeholder 3"/>
          <p:cNvSpPr>
            <a:spLocks noGrp="1"/>
          </p:cNvSpPr>
          <p:nvPr>
            <p:ph type="sldNum" sz="quarter" idx="12"/>
          </p:nvPr>
        </p:nvSpPr>
        <p:spPr/>
        <p:txBody>
          <a:bodyPr/>
          <a:lstStyle/>
          <a:p>
            <a:fld id="{78D6E6A6-5E7C-4F17-ADAC-27FF92216EB8}" type="slidenum">
              <a:rPr lang="en-US" altLang="en-US" smtClean="0"/>
              <a:pPr/>
              <a:t>27</a:t>
            </a:fld>
            <a:endParaRPr lang="en-US" altLang="en-US"/>
          </a:p>
        </p:txBody>
      </p:sp>
    </p:spTree>
    <p:extLst>
      <p:ext uri="{BB962C8B-B14F-4D97-AF65-F5344CB8AC3E}">
        <p14:creationId xmlns:p14="http://schemas.microsoft.com/office/powerpoint/2010/main" val="386085242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olidFill>
                  <a:srgbClr val="006699"/>
                </a:solidFill>
              </a:rPr>
              <a:t>4. Ability to </a:t>
            </a:r>
            <a:r>
              <a:rPr lang="en-US" b="1" dirty="0" smtClean="0">
                <a:solidFill>
                  <a:srgbClr val="006699"/>
                </a:solidFill>
              </a:rPr>
              <a:t>Delegate</a:t>
            </a:r>
            <a:endParaRPr lang="lv-LV" b="1" dirty="0">
              <a:solidFill>
                <a:srgbClr val="006699"/>
              </a:solidFill>
            </a:endParaRPr>
          </a:p>
        </p:txBody>
      </p:sp>
      <p:sp>
        <p:nvSpPr>
          <p:cNvPr id="3" name="Content Placeholder 2"/>
          <p:cNvSpPr>
            <a:spLocks noGrp="1"/>
          </p:cNvSpPr>
          <p:nvPr>
            <p:ph idx="1"/>
          </p:nvPr>
        </p:nvSpPr>
        <p:spPr/>
        <p:txBody>
          <a:bodyPr>
            <a:normAutofit lnSpcReduction="10000"/>
          </a:bodyPr>
          <a:lstStyle/>
          <a:p>
            <a:r>
              <a:rPr lang="en-US" dirty="0" smtClean="0"/>
              <a:t>However </a:t>
            </a:r>
            <a:r>
              <a:rPr lang="en-US" dirty="0"/>
              <a:t>tempting it might be for you to micromanage members of your team, doing so can be detrimental to progress.</a:t>
            </a:r>
          </a:p>
          <a:p>
            <a:r>
              <a:rPr lang="en-US" dirty="0"/>
              <a:t>A good manager knows how to delegate work to others. This involves understanding who's best suited to complete a particular task. It also requires ensuring an employee has the required resources to be successful and feels empowered to make their own decisions.</a:t>
            </a:r>
          </a:p>
        </p:txBody>
      </p:sp>
      <p:sp>
        <p:nvSpPr>
          <p:cNvPr id="4" name="Slide Number Placeholder 3"/>
          <p:cNvSpPr>
            <a:spLocks noGrp="1"/>
          </p:cNvSpPr>
          <p:nvPr>
            <p:ph type="sldNum" sz="quarter" idx="12"/>
          </p:nvPr>
        </p:nvSpPr>
        <p:spPr/>
        <p:txBody>
          <a:bodyPr/>
          <a:lstStyle/>
          <a:p>
            <a:fld id="{78D6E6A6-5E7C-4F17-ADAC-27FF92216EB8}" type="slidenum">
              <a:rPr lang="en-US" altLang="en-US" smtClean="0"/>
              <a:pPr/>
              <a:t>28</a:t>
            </a:fld>
            <a:endParaRPr lang="en-US" altLang="en-US"/>
          </a:p>
        </p:txBody>
      </p:sp>
    </p:spTree>
    <p:extLst>
      <p:ext uri="{BB962C8B-B14F-4D97-AF65-F5344CB8AC3E}">
        <p14:creationId xmlns:p14="http://schemas.microsoft.com/office/powerpoint/2010/main" val="53643914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olidFill>
                  <a:srgbClr val="006699"/>
                </a:solidFill>
              </a:rPr>
              <a:t>5. </a:t>
            </a:r>
            <a:r>
              <a:rPr lang="en-US" b="1" dirty="0" smtClean="0">
                <a:solidFill>
                  <a:srgbClr val="006699"/>
                </a:solidFill>
              </a:rPr>
              <a:t>Openness</a:t>
            </a:r>
            <a:endParaRPr lang="lv-LV" b="1" dirty="0">
              <a:solidFill>
                <a:srgbClr val="006699"/>
              </a:solidFill>
            </a:endParaRPr>
          </a:p>
        </p:txBody>
      </p:sp>
      <p:sp>
        <p:nvSpPr>
          <p:cNvPr id="3" name="Content Placeholder 2"/>
          <p:cNvSpPr>
            <a:spLocks noGrp="1"/>
          </p:cNvSpPr>
          <p:nvPr>
            <p:ph idx="1"/>
          </p:nvPr>
        </p:nvSpPr>
        <p:spPr/>
        <p:txBody>
          <a:bodyPr>
            <a:normAutofit fontScale="92500" lnSpcReduction="10000"/>
          </a:bodyPr>
          <a:lstStyle/>
          <a:p>
            <a:r>
              <a:rPr lang="en-US" dirty="0" smtClean="0"/>
              <a:t>Openness </a:t>
            </a:r>
            <a:r>
              <a:rPr lang="en-US" dirty="0"/>
              <a:t>goes hand in hand with both emotional intelligence and effective communication.</a:t>
            </a:r>
          </a:p>
          <a:p>
            <a:r>
              <a:rPr lang="en-US" dirty="0"/>
              <a:t>It’s important that the members of your team feel comfortable approaching you when they have questions or concerns, or when they need clarification on what's expected of them. If your employees don't believe they can reach out to you, there’s a risk that problems or concerns will go unaddressed before it's too late to correct them.</a:t>
            </a:r>
          </a:p>
          <a:p>
            <a:endParaRPr lang="lv-LV" dirty="0"/>
          </a:p>
        </p:txBody>
      </p:sp>
      <p:sp>
        <p:nvSpPr>
          <p:cNvPr id="4" name="Slide Number Placeholder 3"/>
          <p:cNvSpPr>
            <a:spLocks noGrp="1"/>
          </p:cNvSpPr>
          <p:nvPr>
            <p:ph type="sldNum" sz="quarter" idx="12"/>
          </p:nvPr>
        </p:nvSpPr>
        <p:spPr/>
        <p:txBody>
          <a:bodyPr/>
          <a:lstStyle/>
          <a:p>
            <a:fld id="{78D6E6A6-5E7C-4F17-ADAC-27FF92216EB8}" type="slidenum">
              <a:rPr lang="en-US" altLang="en-US" smtClean="0"/>
              <a:pPr/>
              <a:t>29</a:t>
            </a:fld>
            <a:endParaRPr lang="en-US" altLang="en-US"/>
          </a:p>
        </p:txBody>
      </p:sp>
    </p:spTree>
    <p:extLst>
      <p:ext uri="{BB962C8B-B14F-4D97-AF65-F5344CB8AC3E}">
        <p14:creationId xmlns:p14="http://schemas.microsoft.com/office/powerpoint/2010/main" val="286599409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3"/>
          <p:cNvSpPr txBox="1">
            <a:spLocks noChangeArrowheads="1"/>
          </p:cNvSpPr>
          <p:nvPr/>
        </p:nvSpPr>
        <p:spPr bwMode="auto">
          <a:xfrm>
            <a:off x="0" y="0"/>
            <a:ext cx="533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endParaRPr lang="en-US" altLang="en-US" sz="2400">
              <a:latin typeface="Times New Roman" pitchFamily="18" charset="0"/>
              <a:cs typeface="Arial" pitchFamily="34" charset="0"/>
            </a:endParaRPr>
          </a:p>
        </p:txBody>
      </p:sp>
      <p:sp>
        <p:nvSpPr>
          <p:cNvPr id="22531" name="Title 1"/>
          <p:cNvSpPr>
            <a:spLocks noGrp="1"/>
          </p:cNvSpPr>
          <p:nvPr>
            <p:ph type="title"/>
          </p:nvPr>
        </p:nvSpPr>
        <p:spPr/>
        <p:txBody>
          <a:bodyPr/>
          <a:lstStyle/>
          <a:p>
            <a:r>
              <a:rPr lang="en-US" altLang="en-US"/>
              <a:t>Advantages of Teams</a:t>
            </a:r>
          </a:p>
        </p:txBody>
      </p:sp>
      <p:sp>
        <p:nvSpPr>
          <p:cNvPr id="22532" name="Content Placeholder 2"/>
          <p:cNvSpPr>
            <a:spLocks noGrp="1"/>
          </p:cNvSpPr>
          <p:nvPr>
            <p:ph idx="1"/>
          </p:nvPr>
        </p:nvSpPr>
        <p:spPr/>
        <p:txBody>
          <a:bodyPr>
            <a:normAutofit fontScale="92500" lnSpcReduction="10000"/>
          </a:bodyPr>
          <a:lstStyle/>
          <a:p>
            <a:r>
              <a:rPr lang="en-US" altLang="en-US" dirty="0"/>
              <a:t>Improves: </a:t>
            </a:r>
          </a:p>
          <a:p>
            <a:pPr lvl="1"/>
            <a:r>
              <a:rPr lang="en-US" altLang="en-US" dirty="0"/>
              <a:t>Customer satisfaction</a:t>
            </a:r>
          </a:p>
          <a:p>
            <a:pPr lvl="1"/>
            <a:r>
              <a:rPr lang="en-US" altLang="en-US" dirty="0"/>
              <a:t>Product and service quality – teams take responsibility</a:t>
            </a:r>
          </a:p>
          <a:p>
            <a:pPr lvl="1"/>
            <a:r>
              <a:rPr lang="en-US" altLang="en-US" dirty="0"/>
              <a:t>Product development speed and efficiency</a:t>
            </a:r>
          </a:p>
          <a:p>
            <a:pPr lvl="1"/>
            <a:r>
              <a:rPr lang="en-US" altLang="en-US" dirty="0"/>
              <a:t>Job satisfaction</a:t>
            </a:r>
          </a:p>
          <a:p>
            <a:pPr lvl="2"/>
            <a:r>
              <a:rPr lang="en-US" altLang="en-US" b="1" dirty="0"/>
              <a:t>Cross-training: </a:t>
            </a:r>
            <a:r>
              <a:rPr lang="en-US" altLang="en-US" dirty="0"/>
              <a:t>Facilitates team members to do jobs performed by other team members</a:t>
            </a:r>
          </a:p>
          <a:p>
            <a:pPr lvl="1"/>
            <a:r>
              <a:rPr lang="en-US" altLang="en-US" dirty="0"/>
              <a:t>Allow team members to gain job satisfaction from leadership responsibilities</a:t>
            </a:r>
          </a:p>
          <a:p>
            <a:pPr lvl="1"/>
            <a:r>
              <a:rPr lang="en-US" altLang="en-US" dirty="0"/>
              <a:t>Share the benefits of group decision making</a:t>
            </a:r>
          </a:p>
          <a:p>
            <a:pPr lvl="2"/>
            <a:r>
              <a:rPr lang="en-US" altLang="en-US" dirty="0"/>
              <a:t>Better at defining the problem</a:t>
            </a:r>
          </a:p>
          <a:p>
            <a:pPr lvl="2"/>
            <a:r>
              <a:rPr lang="en-US" altLang="en-US" dirty="0"/>
              <a:t>Better at generating alternative solutions</a:t>
            </a:r>
          </a:p>
        </p:txBody>
      </p:sp>
      <p:sp>
        <p:nvSpPr>
          <p:cNvPr id="2" name="Slide Number Placeholder 1"/>
          <p:cNvSpPr>
            <a:spLocks noGrp="1"/>
          </p:cNvSpPr>
          <p:nvPr>
            <p:ph type="sldNum" sz="quarter" idx="12"/>
          </p:nvPr>
        </p:nvSpPr>
        <p:spPr/>
        <p:txBody>
          <a:bodyPr/>
          <a:lstStyle/>
          <a:p>
            <a:fld id="{78D6E6A6-5E7C-4F17-ADAC-27FF92216EB8}" type="slidenum">
              <a:rPr lang="en-US" altLang="en-US" smtClean="0"/>
              <a:pPr/>
              <a:t>3</a:t>
            </a:fld>
            <a:endParaRPr lang="en-US" alt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olidFill>
                  <a:srgbClr val="006699"/>
                </a:solidFill>
              </a:rPr>
              <a:t>6. </a:t>
            </a:r>
            <a:r>
              <a:rPr lang="en-US" b="1" dirty="0" smtClean="0">
                <a:solidFill>
                  <a:srgbClr val="006699"/>
                </a:solidFill>
              </a:rPr>
              <a:t>Problem-Solving</a:t>
            </a:r>
            <a:endParaRPr lang="lv-LV" b="1" dirty="0">
              <a:solidFill>
                <a:srgbClr val="006699"/>
              </a:solidFill>
            </a:endParaRPr>
          </a:p>
        </p:txBody>
      </p:sp>
      <p:sp>
        <p:nvSpPr>
          <p:cNvPr id="3" name="Content Placeholder 2"/>
          <p:cNvSpPr>
            <a:spLocks noGrp="1"/>
          </p:cNvSpPr>
          <p:nvPr>
            <p:ph idx="1"/>
          </p:nvPr>
        </p:nvSpPr>
        <p:spPr/>
        <p:txBody>
          <a:bodyPr>
            <a:normAutofit fontScale="92500" lnSpcReduction="20000"/>
          </a:bodyPr>
          <a:lstStyle/>
          <a:p>
            <a:r>
              <a:rPr lang="en-US" dirty="0" smtClean="0"/>
              <a:t>No </a:t>
            </a:r>
            <a:r>
              <a:rPr lang="en-US" dirty="0"/>
              <a:t>matter how well prepared, organized, or established a project or process is, every manager runs into problems. This could be in the form of a missed deadline or milestone. It could be budgetary in nature. It could involve an unforeseen breakdown in the supply chain.</a:t>
            </a:r>
          </a:p>
          <a:p>
            <a:r>
              <a:rPr lang="en-US" dirty="0"/>
              <a:t>Whatever the case, managers must be skilled problem-solvers. The ability to evaluate a challenge, think critically about potential solutions, and formulate a response are essential to anyone who's tasked with leading a team.</a:t>
            </a:r>
          </a:p>
        </p:txBody>
      </p:sp>
      <p:sp>
        <p:nvSpPr>
          <p:cNvPr id="4" name="Slide Number Placeholder 3"/>
          <p:cNvSpPr>
            <a:spLocks noGrp="1"/>
          </p:cNvSpPr>
          <p:nvPr>
            <p:ph type="sldNum" sz="quarter" idx="12"/>
          </p:nvPr>
        </p:nvSpPr>
        <p:spPr/>
        <p:txBody>
          <a:bodyPr/>
          <a:lstStyle/>
          <a:p>
            <a:fld id="{78D6E6A6-5E7C-4F17-ADAC-27FF92216EB8}" type="slidenum">
              <a:rPr lang="en-US" altLang="en-US" smtClean="0"/>
              <a:pPr/>
              <a:t>30</a:t>
            </a:fld>
            <a:endParaRPr lang="en-US" altLang="en-US"/>
          </a:p>
        </p:txBody>
      </p:sp>
    </p:spTree>
    <p:extLst>
      <p:ext uri="{BB962C8B-B14F-4D97-AF65-F5344CB8AC3E}">
        <p14:creationId xmlns:p14="http://schemas.microsoft.com/office/powerpoint/2010/main" val="203669715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olidFill>
                  <a:srgbClr val="006699"/>
                </a:solidFill>
              </a:rPr>
              <a:t>7. </a:t>
            </a:r>
            <a:r>
              <a:rPr lang="en-US" b="1" dirty="0" smtClean="0">
                <a:solidFill>
                  <a:srgbClr val="006699"/>
                </a:solidFill>
              </a:rPr>
              <a:t>Decision-Making</a:t>
            </a:r>
            <a:endParaRPr lang="lv-LV" b="1" dirty="0">
              <a:solidFill>
                <a:srgbClr val="006699"/>
              </a:solidFill>
            </a:endParaRPr>
          </a:p>
        </p:txBody>
      </p:sp>
      <p:sp>
        <p:nvSpPr>
          <p:cNvPr id="3" name="Content Placeholder 2"/>
          <p:cNvSpPr>
            <a:spLocks noGrp="1"/>
          </p:cNvSpPr>
          <p:nvPr>
            <p:ph idx="1"/>
          </p:nvPr>
        </p:nvSpPr>
        <p:spPr/>
        <p:txBody>
          <a:bodyPr>
            <a:normAutofit fontScale="85000" lnSpcReduction="20000"/>
          </a:bodyPr>
          <a:lstStyle/>
          <a:p>
            <a:r>
              <a:rPr lang="en-US" dirty="0" smtClean="0"/>
              <a:t>Over </a:t>
            </a:r>
            <a:r>
              <a:rPr lang="en-US" dirty="0"/>
              <a:t>the course of a day, managers might be responsible for making a number of decisions that impact their team or the project they're overseeing. Prioritizing tasks, allocating resources, delegating duties—each of these is a decision that falls to the manager.</a:t>
            </a:r>
          </a:p>
          <a:p>
            <a:r>
              <a:rPr lang="en-US" dirty="0"/>
              <a:t>Sometimes, a manager will need to make an </a:t>
            </a:r>
            <a:r>
              <a:rPr lang="en-US" u="sng" dirty="0"/>
              <a:t>authoritative decision</a:t>
            </a:r>
            <a:r>
              <a:rPr lang="en-US" dirty="0"/>
              <a:t> to resolve an issue. Other times, decision-making might involve consensus building, wherein members of the team are invited to participate in the discussion and help guide the process. Ultimately, the manager is responsible for the outcome of the decision and, as such, must be comfortable with ensuing results.</a:t>
            </a:r>
          </a:p>
          <a:p>
            <a:endParaRPr lang="lv-LV" dirty="0"/>
          </a:p>
        </p:txBody>
      </p:sp>
      <p:sp>
        <p:nvSpPr>
          <p:cNvPr id="4" name="Slide Number Placeholder 3"/>
          <p:cNvSpPr>
            <a:spLocks noGrp="1"/>
          </p:cNvSpPr>
          <p:nvPr>
            <p:ph type="sldNum" sz="quarter" idx="12"/>
          </p:nvPr>
        </p:nvSpPr>
        <p:spPr/>
        <p:txBody>
          <a:bodyPr/>
          <a:lstStyle/>
          <a:p>
            <a:fld id="{78D6E6A6-5E7C-4F17-ADAC-27FF92216EB8}" type="slidenum">
              <a:rPr lang="en-US" altLang="en-US" smtClean="0"/>
              <a:pPr/>
              <a:t>31</a:t>
            </a:fld>
            <a:endParaRPr lang="en-US" altLang="en-US"/>
          </a:p>
        </p:txBody>
      </p:sp>
    </p:spTree>
    <p:extLst>
      <p:ext uri="{BB962C8B-B14F-4D97-AF65-F5344CB8AC3E}">
        <p14:creationId xmlns:p14="http://schemas.microsoft.com/office/powerpoint/2010/main" val="149761822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6">
                    <a:lumMod val="75000"/>
                  </a:schemeClr>
                </a:solidFill>
              </a:rPr>
              <a:t>Take </a:t>
            </a:r>
            <a:r>
              <a:rPr lang="en-US" b="1" dirty="0">
                <a:solidFill>
                  <a:schemeClr val="accent6">
                    <a:lumMod val="75000"/>
                  </a:schemeClr>
                </a:solidFill>
              </a:rPr>
              <a:t>stock of your current </a:t>
            </a:r>
            <a:r>
              <a:rPr lang="en-US" b="1" dirty="0" smtClean="0">
                <a:solidFill>
                  <a:schemeClr val="accent6">
                    <a:lumMod val="75000"/>
                  </a:schemeClr>
                </a:solidFill>
              </a:rPr>
              <a:t>skills</a:t>
            </a:r>
            <a:r>
              <a:rPr lang="lv-LV" b="1" dirty="0" smtClean="0">
                <a:solidFill>
                  <a:schemeClr val="accent6">
                    <a:lumMod val="75000"/>
                  </a:schemeClr>
                </a:solidFill>
              </a:rPr>
              <a:t> !</a:t>
            </a:r>
            <a:endParaRPr lang="lv-LV" b="1" dirty="0">
              <a:solidFill>
                <a:schemeClr val="accent6">
                  <a:lumMod val="75000"/>
                </a:schemeClr>
              </a:solidFill>
            </a:endParaRPr>
          </a:p>
        </p:txBody>
      </p:sp>
      <p:sp>
        <p:nvSpPr>
          <p:cNvPr id="3" name="Content Placeholder 2"/>
          <p:cNvSpPr>
            <a:spLocks noGrp="1"/>
          </p:cNvSpPr>
          <p:nvPr>
            <p:ph idx="1"/>
          </p:nvPr>
        </p:nvSpPr>
        <p:spPr/>
        <p:txBody>
          <a:bodyPr>
            <a:normAutofit lnSpcReduction="10000"/>
          </a:bodyPr>
          <a:lstStyle/>
          <a:p>
            <a:r>
              <a:rPr lang="en-US" dirty="0" smtClean="0"/>
              <a:t>To </a:t>
            </a:r>
            <a:r>
              <a:rPr lang="en-US" dirty="0"/>
              <a:t>chart a path for your professional development, you first need to understand where your </a:t>
            </a:r>
            <a:r>
              <a:rPr lang="lv-LV" dirty="0" smtClean="0"/>
              <a:t>(</a:t>
            </a:r>
            <a:r>
              <a:rPr lang="en-US" dirty="0" smtClean="0"/>
              <a:t>management</a:t>
            </a:r>
            <a:r>
              <a:rPr lang="lv-LV" dirty="0" smtClean="0"/>
              <a:t>)</a:t>
            </a:r>
            <a:r>
              <a:rPr lang="en-US" dirty="0" smtClean="0"/>
              <a:t> </a:t>
            </a:r>
            <a:r>
              <a:rPr lang="en-US" dirty="0"/>
              <a:t>skills currently stand. </a:t>
            </a:r>
            <a:endParaRPr lang="lv-LV" dirty="0" smtClean="0"/>
          </a:p>
          <a:p>
            <a:r>
              <a:rPr lang="en-US" b="1" dirty="0" smtClean="0">
                <a:solidFill>
                  <a:srgbClr val="C00000"/>
                </a:solidFill>
              </a:rPr>
              <a:t>What </a:t>
            </a:r>
            <a:r>
              <a:rPr lang="en-US" b="1" dirty="0">
                <a:solidFill>
                  <a:srgbClr val="C00000"/>
                </a:solidFill>
              </a:rPr>
              <a:t>are your strengths? </a:t>
            </a:r>
            <a:endParaRPr lang="lv-LV" b="1" dirty="0" smtClean="0">
              <a:solidFill>
                <a:srgbClr val="C00000"/>
              </a:solidFill>
            </a:endParaRPr>
          </a:p>
          <a:p>
            <a:r>
              <a:rPr lang="en-US" b="1" dirty="0" smtClean="0">
                <a:solidFill>
                  <a:srgbClr val="C00000"/>
                </a:solidFill>
              </a:rPr>
              <a:t>What </a:t>
            </a:r>
            <a:r>
              <a:rPr lang="en-US" b="1" dirty="0">
                <a:solidFill>
                  <a:srgbClr val="C00000"/>
                </a:solidFill>
              </a:rPr>
              <a:t>are your weaknesses? </a:t>
            </a:r>
            <a:endParaRPr lang="lv-LV" b="1" dirty="0" smtClean="0">
              <a:solidFill>
                <a:srgbClr val="C00000"/>
              </a:solidFill>
            </a:endParaRPr>
          </a:p>
          <a:p>
            <a:r>
              <a:rPr lang="en-US" dirty="0" smtClean="0"/>
              <a:t>Where </a:t>
            </a:r>
            <a:r>
              <a:rPr lang="en-US" dirty="0"/>
              <a:t>are your greatest opportunities to turn development into career success? </a:t>
            </a:r>
            <a:endParaRPr lang="lv-LV" dirty="0" smtClean="0"/>
          </a:p>
          <a:p>
            <a:r>
              <a:rPr lang="en-US" dirty="0" smtClean="0"/>
              <a:t>These </a:t>
            </a:r>
            <a:r>
              <a:rPr lang="en-US" dirty="0"/>
              <a:t>insights will help you create a plan that's right for you</a:t>
            </a:r>
            <a:r>
              <a:rPr lang="en-US" dirty="0" smtClean="0"/>
              <a:t>.</a:t>
            </a:r>
            <a:endParaRPr lang="en-US" dirty="0"/>
          </a:p>
        </p:txBody>
      </p:sp>
      <p:sp>
        <p:nvSpPr>
          <p:cNvPr id="4" name="Slide Number Placeholder 3"/>
          <p:cNvSpPr>
            <a:spLocks noGrp="1"/>
          </p:cNvSpPr>
          <p:nvPr>
            <p:ph type="sldNum" sz="quarter" idx="12"/>
          </p:nvPr>
        </p:nvSpPr>
        <p:spPr/>
        <p:txBody>
          <a:bodyPr/>
          <a:lstStyle/>
          <a:p>
            <a:fld id="{78D6E6A6-5E7C-4F17-ADAC-27FF92216EB8}" type="slidenum">
              <a:rPr lang="en-US" altLang="en-US" smtClean="0"/>
              <a:pPr/>
              <a:t>32</a:t>
            </a:fld>
            <a:endParaRPr lang="en-US" altLang="en-US"/>
          </a:p>
        </p:txBody>
      </p:sp>
    </p:spTree>
    <p:extLst>
      <p:ext uri="{BB962C8B-B14F-4D97-AF65-F5344CB8AC3E}">
        <p14:creationId xmlns:p14="http://schemas.microsoft.com/office/powerpoint/2010/main" val="222515864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006699"/>
                </a:solidFill>
              </a:rPr>
              <a:t>Setting goals for improvement and development</a:t>
            </a:r>
            <a:r>
              <a:rPr lang="en-US" b="1" dirty="0">
                <a:solidFill>
                  <a:schemeClr val="accent4">
                    <a:lumMod val="50000"/>
                  </a:schemeClr>
                </a:solidFill>
              </a:rPr>
              <a:t>. </a:t>
            </a:r>
            <a:endParaRPr lang="lv-LV" b="1" dirty="0">
              <a:solidFill>
                <a:schemeClr val="accent4">
                  <a:lumMod val="50000"/>
                </a:schemeClr>
              </a:solidFill>
            </a:endParaRPr>
          </a:p>
        </p:txBody>
      </p:sp>
      <p:sp>
        <p:nvSpPr>
          <p:cNvPr id="3" name="Content Placeholder 2"/>
          <p:cNvSpPr>
            <a:spLocks noGrp="1"/>
          </p:cNvSpPr>
          <p:nvPr>
            <p:ph idx="1"/>
          </p:nvPr>
        </p:nvSpPr>
        <p:spPr/>
        <p:txBody>
          <a:bodyPr/>
          <a:lstStyle/>
          <a:p>
            <a:r>
              <a:rPr lang="en-US" dirty="0" smtClean="0"/>
              <a:t>Once </a:t>
            </a:r>
            <a:r>
              <a:rPr lang="en-US" dirty="0"/>
              <a:t>you have a sense of your current skills, you need to set goals for your development efforts. </a:t>
            </a:r>
            <a:endParaRPr lang="lv-LV" dirty="0" smtClean="0"/>
          </a:p>
          <a:p>
            <a:r>
              <a:rPr lang="en-US" dirty="0" smtClean="0"/>
              <a:t>Which </a:t>
            </a:r>
            <a:r>
              <a:rPr lang="en-US" dirty="0"/>
              <a:t>skills do you need to improve? </a:t>
            </a:r>
            <a:endParaRPr lang="lv-LV" dirty="0" smtClean="0"/>
          </a:p>
          <a:p>
            <a:r>
              <a:rPr lang="en-US" dirty="0" smtClean="0"/>
              <a:t>How </a:t>
            </a:r>
            <a:r>
              <a:rPr lang="en-US" dirty="0"/>
              <a:t>will you measure success? </a:t>
            </a:r>
            <a:endParaRPr lang="lv-LV" dirty="0" smtClean="0"/>
          </a:p>
          <a:p>
            <a:r>
              <a:rPr lang="en-US" dirty="0" smtClean="0"/>
              <a:t>What </a:t>
            </a:r>
            <a:r>
              <a:rPr lang="en-US" dirty="0"/>
              <a:t>is your timeframe? </a:t>
            </a:r>
            <a:endParaRPr lang="lv-LV" dirty="0" smtClean="0"/>
          </a:p>
          <a:p>
            <a:r>
              <a:rPr lang="en-US" dirty="0" smtClean="0"/>
              <a:t>By </a:t>
            </a:r>
            <a:r>
              <a:rPr lang="en-US" dirty="0"/>
              <a:t>setting specific and attainable goals, you give yourself something to work toward and increase your chances of success.</a:t>
            </a:r>
          </a:p>
          <a:p>
            <a:endParaRPr lang="lv-LV" dirty="0"/>
          </a:p>
        </p:txBody>
      </p:sp>
      <p:sp>
        <p:nvSpPr>
          <p:cNvPr id="4" name="Slide Number Placeholder 3"/>
          <p:cNvSpPr>
            <a:spLocks noGrp="1"/>
          </p:cNvSpPr>
          <p:nvPr>
            <p:ph type="sldNum" sz="quarter" idx="12"/>
          </p:nvPr>
        </p:nvSpPr>
        <p:spPr/>
        <p:txBody>
          <a:bodyPr/>
          <a:lstStyle/>
          <a:p>
            <a:fld id="{78D6E6A6-5E7C-4F17-ADAC-27FF92216EB8}" type="slidenum">
              <a:rPr lang="en-US" altLang="en-US" smtClean="0"/>
              <a:pPr/>
              <a:t>33</a:t>
            </a:fld>
            <a:endParaRPr lang="en-US" altLang="en-US"/>
          </a:p>
        </p:txBody>
      </p:sp>
    </p:spTree>
    <p:extLst>
      <p:ext uri="{BB962C8B-B14F-4D97-AF65-F5344CB8AC3E}">
        <p14:creationId xmlns:p14="http://schemas.microsoft.com/office/powerpoint/2010/main" val="189017645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006699"/>
                </a:solidFill>
              </a:rPr>
              <a:t>How to Become a More Effective </a:t>
            </a:r>
            <a:r>
              <a:rPr lang="en-US" b="1" dirty="0" smtClean="0">
                <a:solidFill>
                  <a:srgbClr val="006699"/>
                </a:solidFill>
              </a:rPr>
              <a:t>Leader</a:t>
            </a:r>
            <a:endParaRPr lang="lv-LV" b="1" dirty="0">
              <a:solidFill>
                <a:srgbClr val="006699"/>
              </a:solidFill>
            </a:endParaRPr>
          </a:p>
        </p:txBody>
      </p:sp>
      <p:pic>
        <p:nvPicPr>
          <p:cNvPr id="5" name="Content Placeholder 4"/>
          <p:cNvPicPr>
            <a:picLocks noGrp="1" noChangeAspect="1"/>
          </p:cNvPicPr>
          <p:nvPr>
            <p:ph idx="1"/>
          </p:nvPr>
        </p:nvPicPr>
        <p:blipFill>
          <a:blip r:embed="rId2"/>
          <a:stretch>
            <a:fillRect/>
          </a:stretch>
        </p:blipFill>
        <p:spPr>
          <a:xfrm>
            <a:off x="3253346" y="1524000"/>
            <a:ext cx="5065713" cy="5065713"/>
          </a:xfrm>
          <a:prstGeom prst="rect">
            <a:avLst/>
          </a:prstGeom>
        </p:spPr>
      </p:pic>
      <p:sp>
        <p:nvSpPr>
          <p:cNvPr id="4" name="Slide Number Placeholder 3"/>
          <p:cNvSpPr>
            <a:spLocks noGrp="1"/>
          </p:cNvSpPr>
          <p:nvPr>
            <p:ph type="sldNum" sz="quarter" idx="12"/>
          </p:nvPr>
        </p:nvSpPr>
        <p:spPr/>
        <p:txBody>
          <a:bodyPr/>
          <a:lstStyle/>
          <a:p>
            <a:fld id="{78D6E6A6-5E7C-4F17-ADAC-27FF92216EB8}" type="slidenum">
              <a:rPr lang="en-US" altLang="en-US" smtClean="0"/>
              <a:pPr/>
              <a:t>34</a:t>
            </a:fld>
            <a:endParaRPr lang="en-US" altLang="en-US"/>
          </a:p>
        </p:txBody>
      </p:sp>
      <p:pic>
        <p:nvPicPr>
          <p:cNvPr id="7" name="Picture 6"/>
          <p:cNvPicPr>
            <a:picLocks noChangeAspect="1"/>
          </p:cNvPicPr>
          <p:nvPr/>
        </p:nvPicPr>
        <p:blipFill>
          <a:blip r:embed="rId3"/>
          <a:stretch>
            <a:fillRect/>
          </a:stretch>
        </p:blipFill>
        <p:spPr>
          <a:xfrm>
            <a:off x="676611" y="3298285"/>
            <a:ext cx="2562225" cy="1428750"/>
          </a:xfrm>
          <a:prstGeom prst="rect">
            <a:avLst/>
          </a:prstGeom>
        </p:spPr>
      </p:pic>
    </p:spTree>
    <p:extLst>
      <p:ext uri="{BB962C8B-B14F-4D97-AF65-F5344CB8AC3E}">
        <p14:creationId xmlns:p14="http://schemas.microsoft.com/office/powerpoint/2010/main" val="385647389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Key Terms</a:t>
            </a:r>
            <a:endParaRPr lang="en-US" dirty="0"/>
          </a:p>
        </p:txBody>
      </p:sp>
      <p:sp>
        <p:nvSpPr>
          <p:cNvPr id="31746" name="Content Placeholder 2"/>
          <p:cNvSpPr>
            <a:spLocks noGrp="1"/>
          </p:cNvSpPr>
          <p:nvPr>
            <p:ph sz="half" idx="1"/>
          </p:nvPr>
        </p:nvSpPr>
        <p:spPr/>
        <p:txBody>
          <a:bodyPr>
            <a:normAutofit fontScale="77500" lnSpcReduction="20000"/>
          </a:bodyPr>
          <a:lstStyle/>
          <a:p>
            <a:r>
              <a:rPr lang="en-US" altLang="en-US"/>
              <a:t>Work team</a:t>
            </a:r>
          </a:p>
          <a:p>
            <a:r>
              <a:rPr lang="en-US" altLang="en-US"/>
              <a:t>Cross training</a:t>
            </a:r>
          </a:p>
          <a:p>
            <a:r>
              <a:rPr lang="en-US" altLang="en-US"/>
              <a:t>Social loafing</a:t>
            </a:r>
          </a:p>
          <a:p>
            <a:r>
              <a:rPr lang="en-US" altLang="en-US"/>
              <a:t>Traditional work group</a:t>
            </a:r>
          </a:p>
          <a:p>
            <a:r>
              <a:rPr lang="en-US" altLang="en-US"/>
              <a:t>Employee involvement team</a:t>
            </a:r>
          </a:p>
          <a:p>
            <a:r>
              <a:rPr lang="en-US" altLang="en-US"/>
              <a:t>Semi-autonomous group</a:t>
            </a:r>
          </a:p>
          <a:p>
            <a:r>
              <a:rPr lang="en-US" altLang="en-US"/>
              <a:t>Self-managing teams</a:t>
            </a:r>
          </a:p>
          <a:p>
            <a:r>
              <a:rPr lang="en-US" altLang="en-US"/>
              <a:t>Self-designing teams</a:t>
            </a:r>
          </a:p>
          <a:p>
            <a:r>
              <a:rPr lang="en-US" altLang="en-US"/>
              <a:t>Cross-functional team</a:t>
            </a:r>
          </a:p>
          <a:p>
            <a:r>
              <a:rPr lang="en-US" altLang="en-US"/>
              <a:t>Virtual team</a:t>
            </a:r>
          </a:p>
          <a:p>
            <a:r>
              <a:rPr lang="en-US" altLang="en-US"/>
              <a:t>Project team</a:t>
            </a:r>
          </a:p>
          <a:p>
            <a:r>
              <a:rPr lang="en-US" altLang="en-US"/>
              <a:t>Norms</a:t>
            </a:r>
          </a:p>
          <a:p>
            <a:r>
              <a:rPr lang="en-US" altLang="en-US"/>
              <a:t>Cohesiveness</a:t>
            </a:r>
          </a:p>
          <a:p>
            <a:r>
              <a:rPr lang="en-US" altLang="en-US"/>
              <a:t>Forming</a:t>
            </a:r>
          </a:p>
          <a:p>
            <a:endParaRPr lang="en-US" altLang="en-US"/>
          </a:p>
          <a:p>
            <a:endParaRPr lang="en-US" altLang="en-US" dirty="0"/>
          </a:p>
        </p:txBody>
      </p:sp>
      <p:sp>
        <p:nvSpPr>
          <p:cNvPr id="3" name="Content Placeholder 2"/>
          <p:cNvSpPr>
            <a:spLocks noGrp="1"/>
          </p:cNvSpPr>
          <p:nvPr>
            <p:ph sz="half" idx="2"/>
          </p:nvPr>
        </p:nvSpPr>
        <p:spPr/>
        <p:txBody>
          <a:bodyPr>
            <a:normAutofit fontScale="77500" lnSpcReduction="20000"/>
          </a:bodyPr>
          <a:lstStyle/>
          <a:p>
            <a:r>
              <a:rPr lang="en-US" altLang="en-US"/>
              <a:t>Storming</a:t>
            </a:r>
          </a:p>
          <a:p>
            <a:r>
              <a:rPr lang="en-US" altLang="en-US"/>
              <a:t>Norming</a:t>
            </a:r>
          </a:p>
          <a:p>
            <a:r>
              <a:rPr lang="en-US" altLang="en-US"/>
              <a:t>Performing</a:t>
            </a:r>
          </a:p>
          <a:p>
            <a:r>
              <a:rPr lang="en-US" altLang="en-US"/>
              <a:t>De-norming</a:t>
            </a:r>
          </a:p>
          <a:p>
            <a:r>
              <a:rPr lang="en-US" altLang="en-US"/>
              <a:t>De-storming</a:t>
            </a:r>
          </a:p>
          <a:p>
            <a:r>
              <a:rPr lang="en-US" altLang="en-US"/>
              <a:t>De-forming</a:t>
            </a:r>
          </a:p>
          <a:p>
            <a:r>
              <a:rPr lang="en-US" altLang="en-US"/>
              <a:t>Structural accommodation</a:t>
            </a:r>
          </a:p>
          <a:p>
            <a:r>
              <a:rPr lang="en-US" altLang="en-US"/>
              <a:t>Bureaucratic immunity</a:t>
            </a:r>
          </a:p>
          <a:p>
            <a:r>
              <a:rPr lang="en-US" altLang="en-US"/>
              <a:t>Individualism-collectivism</a:t>
            </a:r>
          </a:p>
          <a:p>
            <a:r>
              <a:rPr lang="en-US" altLang="en-US"/>
              <a:t>Team level</a:t>
            </a:r>
          </a:p>
          <a:p>
            <a:r>
              <a:rPr lang="en-US" altLang="en-US"/>
              <a:t>Team diversity</a:t>
            </a:r>
          </a:p>
          <a:p>
            <a:r>
              <a:rPr lang="en-US" altLang="en-US"/>
              <a:t>Interpersonal skills</a:t>
            </a:r>
          </a:p>
          <a:p>
            <a:r>
              <a:rPr lang="en-US" altLang="en-US"/>
              <a:t>Skill-based pay</a:t>
            </a:r>
          </a:p>
          <a:p>
            <a:r>
              <a:rPr lang="en-US" altLang="en-US"/>
              <a:t>Gainsharing</a:t>
            </a:r>
          </a:p>
          <a:p>
            <a:endParaRPr lang="en-US" altLang="en-US"/>
          </a:p>
          <a:p>
            <a:endParaRPr lang="en-US" dirty="0"/>
          </a:p>
        </p:txBody>
      </p:sp>
      <p:sp>
        <p:nvSpPr>
          <p:cNvPr id="4" name="Slide Number Placeholder 3"/>
          <p:cNvSpPr>
            <a:spLocks noGrp="1"/>
          </p:cNvSpPr>
          <p:nvPr>
            <p:ph type="sldNum" sz="quarter" idx="12"/>
          </p:nvPr>
        </p:nvSpPr>
        <p:spPr/>
        <p:txBody>
          <a:bodyPr/>
          <a:lstStyle/>
          <a:p>
            <a:fld id="{9B256816-F59B-4A46-BB9F-8C1D42B0BE0D}" type="slidenum">
              <a:rPr lang="en-US" altLang="en-US" smtClean="0"/>
              <a:pPr/>
              <a:t>35</a:t>
            </a:fld>
            <a:endParaRPr lang="en-US" alt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3"/>
          <p:cNvSpPr txBox="1">
            <a:spLocks noChangeArrowheads="1"/>
          </p:cNvSpPr>
          <p:nvPr/>
        </p:nvSpPr>
        <p:spPr bwMode="auto">
          <a:xfrm>
            <a:off x="0" y="0"/>
            <a:ext cx="533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endParaRPr lang="en-US" altLang="en-US" sz="2400">
              <a:latin typeface="Times New Roman" pitchFamily="18" charset="0"/>
              <a:cs typeface="Arial" pitchFamily="34" charset="0"/>
            </a:endParaRPr>
          </a:p>
        </p:txBody>
      </p:sp>
      <p:sp>
        <p:nvSpPr>
          <p:cNvPr id="24579" name="Title 1"/>
          <p:cNvSpPr>
            <a:spLocks noGrp="1"/>
          </p:cNvSpPr>
          <p:nvPr>
            <p:ph type="title"/>
          </p:nvPr>
        </p:nvSpPr>
        <p:spPr/>
        <p:txBody>
          <a:bodyPr/>
          <a:lstStyle/>
          <a:p>
            <a:r>
              <a:rPr lang="en-US" altLang="en-US"/>
              <a:t>Disadvantages of Teams</a:t>
            </a:r>
          </a:p>
        </p:txBody>
      </p:sp>
      <p:sp>
        <p:nvSpPr>
          <p:cNvPr id="24580" name="Content Placeholder 2"/>
          <p:cNvSpPr>
            <a:spLocks noGrp="1"/>
          </p:cNvSpPr>
          <p:nvPr>
            <p:ph idx="1"/>
          </p:nvPr>
        </p:nvSpPr>
        <p:spPr/>
        <p:txBody>
          <a:bodyPr>
            <a:normAutofit fontScale="92500" lnSpcReduction="10000"/>
          </a:bodyPr>
          <a:lstStyle/>
          <a:p>
            <a:r>
              <a:rPr lang="en-US" altLang="en-US"/>
              <a:t>Initial increase in turn-over</a:t>
            </a:r>
          </a:p>
          <a:p>
            <a:r>
              <a:rPr lang="en-US" altLang="en-US" b="1"/>
              <a:t>Social loafing (slackers) -</a:t>
            </a:r>
          </a:p>
          <a:p>
            <a:pPr lvl="1"/>
            <a:r>
              <a:rPr lang="en-US" altLang="en-US"/>
              <a:t>Team members withhold their efforts and fail to perform their share of the work</a:t>
            </a:r>
          </a:p>
          <a:p>
            <a:pPr lvl="1"/>
            <a:r>
              <a:rPr lang="en-US" altLang="en-US"/>
              <a:t>More likely to occur in large groups (blend in)</a:t>
            </a:r>
          </a:p>
          <a:p>
            <a:r>
              <a:rPr lang="en-US" altLang="en-US" b="1"/>
              <a:t>Groupthink</a:t>
            </a:r>
            <a:r>
              <a:rPr lang="en-US" altLang="en-US"/>
              <a:t> - </a:t>
            </a:r>
          </a:p>
          <a:p>
            <a:pPr lvl="1"/>
            <a:r>
              <a:rPr lang="en-US" altLang="en-US"/>
              <a:t>Members feel the pressure not to disagree with each other </a:t>
            </a:r>
          </a:p>
          <a:p>
            <a:pPr lvl="1"/>
            <a:r>
              <a:rPr lang="en-US" altLang="en-US"/>
              <a:t>Usually results in poor decisions</a:t>
            </a:r>
          </a:p>
          <a:p>
            <a:r>
              <a:rPr lang="en-US" altLang="en-US"/>
              <a:t>Decision making takes time</a:t>
            </a:r>
          </a:p>
          <a:p>
            <a:r>
              <a:rPr lang="en-US" altLang="en-US" b="1"/>
              <a:t>Minority domination</a:t>
            </a:r>
            <a:r>
              <a:rPr lang="en-US" altLang="en-US"/>
              <a:t> - One or two people dominate team discussions</a:t>
            </a:r>
            <a:endParaRPr lang="en-US" altLang="en-US" dirty="0"/>
          </a:p>
        </p:txBody>
      </p:sp>
      <p:sp>
        <p:nvSpPr>
          <p:cNvPr id="2" name="Slide Number Placeholder 1"/>
          <p:cNvSpPr>
            <a:spLocks noGrp="1"/>
          </p:cNvSpPr>
          <p:nvPr>
            <p:ph type="sldNum" sz="quarter" idx="12"/>
          </p:nvPr>
        </p:nvSpPr>
        <p:spPr/>
        <p:txBody>
          <a:bodyPr/>
          <a:lstStyle/>
          <a:p>
            <a:fld id="{78D6E6A6-5E7C-4F17-ADAC-27FF92216EB8}" type="slidenum">
              <a:rPr lang="en-US" altLang="en-US" smtClean="0"/>
              <a:pPr/>
              <a:t>4</a:t>
            </a:fld>
            <a:endParaRPr lang="en-US" alt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When to Use Teams</a:t>
            </a:r>
          </a:p>
        </p:txBody>
      </p:sp>
      <p:sp>
        <p:nvSpPr>
          <p:cNvPr id="4" name="Content Placeholder 3"/>
          <p:cNvSpPr>
            <a:spLocks noGrp="1"/>
          </p:cNvSpPr>
          <p:nvPr>
            <p:ph idx="1"/>
          </p:nvPr>
        </p:nvSpPr>
        <p:spPr/>
        <p:txBody>
          <a:bodyPr>
            <a:normAutofit/>
          </a:bodyPr>
          <a:lstStyle/>
          <a:p>
            <a:r>
              <a:rPr lang="en-US" sz="2800" dirty="0"/>
              <a:t>Clear, engaging reason or purpose</a:t>
            </a:r>
          </a:p>
          <a:p>
            <a:endParaRPr lang="en-US" sz="2800" dirty="0"/>
          </a:p>
          <a:p>
            <a:r>
              <a:rPr lang="en-US" sz="2800" dirty="0"/>
              <a:t>Job can’t be done unless people work together</a:t>
            </a:r>
          </a:p>
          <a:p>
            <a:endParaRPr lang="en-US" sz="2800" dirty="0"/>
          </a:p>
          <a:p>
            <a:r>
              <a:rPr lang="en-US" sz="2800" dirty="0"/>
              <a:t>Rewards can be provided for teamwork and team performance</a:t>
            </a:r>
          </a:p>
          <a:p>
            <a:endParaRPr lang="en-US" sz="2800" dirty="0"/>
          </a:p>
          <a:p>
            <a:r>
              <a:rPr lang="en-US" sz="2800" dirty="0"/>
              <a:t>Ample resources are available</a:t>
            </a:r>
          </a:p>
        </p:txBody>
      </p:sp>
      <p:sp>
        <p:nvSpPr>
          <p:cNvPr id="3" name="Slide Number Placeholder 2"/>
          <p:cNvSpPr>
            <a:spLocks noGrp="1"/>
          </p:cNvSpPr>
          <p:nvPr>
            <p:ph type="sldNum" sz="quarter" idx="12"/>
          </p:nvPr>
        </p:nvSpPr>
        <p:spPr/>
        <p:txBody>
          <a:bodyPr/>
          <a:lstStyle/>
          <a:p>
            <a:fld id="{78D6E6A6-5E7C-4F17-ADAC-27FF92216EB8}" type="slidenum">
              <a:rPr lang="en-US" altLang="en-US" smtClean="0"/>
              <a:pPr/>
              <a:t>5</a:t>
            </a:fld>
            <a:endParaRPr lang="en-US" alt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Box 3"/>
          <p:cNvSpPr txBox="1">
            <a:spLocks noChangeArrowheads="1"/>
          </p:cNvSpPr>
          <p:nvPr/>
        </p:nvSpPr>
        <p:spPr bwMode="auto">
          <a:xfrm>
            <a:off x="0" y="0"/>
            <a:ext cx="533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endParaRPr lang="en-US" altLang="en-US" sz="2400">
              <a:latin typeface="Times New Roman" pitchFamily="18" charset="0"/>
              <a:cs typeface="Arial" pitchFamily="34" charset="0"/>
            </a:endParaRPr>
          </a:p>
        </p:txBody>
      </p:sp>
      <p:sp>
        <p:nvSpPr>
          <p:cNvPr id="28675" name="Title 1"/>
          <p:cNvSpPr>
            <a:spLocks noGrp="1"/>
          </p:cNvSpPr>
          <p:nvPr>
            <p:ph type="title"/>
          </p:nvPr>
        </p:nvSpPr>
        <p:spPr/>
        <p:txBody>
          <a:bodyPr anchor="t">
            <a:normAutofit/>
          </a:bodyPr>
          <a:lstStyle/>
          <a:p>
            <a:pPr eaLnBrk="1" hangingPunct="1"/>
            <a:r>
              <a:rPr lang="en-US" altLang="en-US" sz="3200" dirty="0">
                <a:solidFill>
                  <a:schemeClr val="tx2"/>
                </a:solidFill>
                <a:latin typeface="Franklin Gothic Medium" pitchFamily="34" charset="0"/>
                <a:ea typeface="Franklin Gothic Medium" pitchFamily="34" charset="0"/>
                <a:cs typeface="Franklin Gothic Medium" pitchFamily="34" charset="0"/>
              </a:rPr>
              <a:t>Kinds of Teams - Differing in Terms of </a:t>
            </a:r>
            <a:r>
              <a:rPr lang="en-US" altLang="en-US" sz="3200" b="1" dirty="0">
                <a:solidFill>
                  <a:schemeClr val="tx2"/>
                </a:solidFill>
                <a:latin typeface="Franklin Gothic Medium" pitchFamily="34" charset="0"/>
                <a:ea typeface="Franklin Gothic Medium" pitchFamily="34" charset="0"/>
                <a:cs typeface="Franklin Gothic Medium" pitchFamily="34" charset="0"/>
              </a:rPr>
              <a:t>Autonomy</a:t>
            </a:r>
          </a:p>
        </p:txBody>
      </p:sp>
      <p:graphicFrame>
        <p:nvGraphicFramePr>
          <p:cNvPr id="2" name="Content Placeholder 1"/>
          <p:cNvGraphicFramePr>
            <a:graphicFrameLocks noGrp="1"/>
          </p:cNvGraphicFramePr>
          <p:nvPr>
            <p:ph idx="1"/>
            <p:extLst>
              <p:ext uri="{D42A27DB-BD31-4B8C-83A1-F6EECF244321}">
                <p14:modId xmlns:p14="http://schemas.microsoft.com/office/powerpoint/2010/main" val="1764280094"/>
              </p:ext>
            </p:extLst>
          </p:nvPr>
        </p:nvGraphicFramePr>
        <p:xfrm>
          <a:off x="504967" y="1228299"/>
          <a:ext cx="7983940" cy="52134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Slide Number Placeholder 2"/>
          <p:cNvSpPr>
            <a:spLocks noGrp="1"/>
          </p:cNvSpPr>
          <p:nvPr>
            <p:ph type="sldNum" sz="quarter" idx="12"/>
          </p:nvPr>
        </p:nvSpPr>
        <p:spPr/>
        <p:txBody>
          <a:bodyPr/>
          <a:lstStyle/>
          <a:p>
            <a:fld id="{78D6E6A6-5E7C-4F17-ADAC-27FF92216EB8}" type="slidenum">
              <a:rPr lang="en-US" altLang="en-US" smtClean="0"/>
              <a:pPr/>
              <a:t>6</a:t>
            </a:fld>
            <a:endParaRPr lang="en-US" alt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Box 3"/>
          <p:cNvSpPr txBox="1">
            <a:spLocks noChangeArrowheads="1"/>
          </p:cNvSpPr>
          <p:nvPr/>
        </p:nvSpPr>
        <p:spPr bwMode="auto">
          <a:xfrm>
            <a:off x="0" y="0"/>
            <a:ext cx="533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endParaRPr lang="en-US" altLang="en-US" sz="2400">
              <a:latin typeface="Times New Roman" pitchFamily="18" charset="0"/>
              <a:cs typeface="Arial" pitchFamily="34" charset="0"/>
            </a:endParaRPr>
          </a:p>
        </p:txBody>
      </p:sp>
      <p:sp>
        <p:nvSpPr>
          <p:cNvPr id="30723" name="Title 1"/>
          <p:cNvSpPr>
            <a:spLocks noGrp="1"/>
          </p:cNvSpPr>
          <p:nvPr>
            <p:ph type="title"/>
          </p:nvPr>
        </p:nvSpPr>
        <p:spPr/>
        <p:txBody>
          <a:bodyPr/>
          <a:lstStyle/>
          <a:p>
            <a:r>
              <a:rPr lang="en-US" altLang="en-US" dirty="0"/>
              <a:t>Kinds of Teams - Special Types</a:t>
            </a:r>
          </a:p>
        </p:txBody>
      </p:sp>
      <p:graphicFrame>
        <p:nvGraphicFramePr>
          <p:cNvPr id="2" name="Content Placeholder 1"/>
          <p:cNvGraphicFramePr>
            <a:graphicFrameLocks noGrp="1"/>
          </p:cNvGraphicFramePr>
          <p:nvPr>
            <p:ph idx="1"/>
            <p:extLst>
              <p:ext uri="{D42A27DB-BD31-4B8C-83A1-F6EECF244321}">
                <p14:modId xmlns:p14="http://schemas.microsoft.com/office/powerpoint/2010/main" val="2398280787"/>
              </p:ext>
            </p:extLst>
          </p:nvPr>
        </p:nvGraphicFramePr>
        <p:xfrm>
          <a:off x="457200" y="1600200"/>
          <a:ext cx="8229600" cy="50657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Slide Number Placeholder 2"/>
          <p:cNvSpPr>
            <a:spLocks noGrp="1"/>
          </p:cNvSpPr>
          <p:nvPr>
            <p:ph type="sldNum" sz="quarter" idx="12"/>
          </p:nvPr>
        </p:nvSpPr>
        <p:spPr/>
        <p:txBody>
          <a:bodyPr/>
          <a:lstStyle/>
          <a:p>
            <a:fld id="{78D6E6A6-5E7C-4F17-ADAC-27FF92216EB8}" type="slidenum">
              <a:rPr lang="en-US" altLang="en-US" smtClean="0"/>
              <a:pPr/>
              <a:t>7</a:t>
            </a:fld>
            <a:endParaRPr lang="en-US" alt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2"/>
          <p:cNvSpPr>
            <a:spLocks noGrp="1" noChangeArrowheads="1"/>
          </p:cNvSpPr>
          <p:nvPr>
            <p:ph type="title"/>
          </p:nvPr>
        </p:nvSpPr>
        <p:spPr/>
        <p:txBody>
          <a:bodyPr/>
          <a:lstStyle/>
          <a:p>
            <a:r>
              <a:rPr lang="en-US" dirty="0"/>
              <a:t>Work Team Characteristics</a:t>
            </a:r>
          </a:p>
        </p:txBody>
      </p:sp>
      <p:sp>
        <p:nvSpPr>
          <p:cNvPr id="25604" name="Rectangle 3"/>
          <p:cNvSpPr>
            <a:spLocks noGrp="1" noChangeArrowheads="1"/>
          </p:cNvSpPr>
          <p:nvPr>
            <p:ph idx="1"/>
          </p:nvPr>
        </p:nvSpPr>
        <p:spPr/>
        <p:txBody>
          <a:bodyPr>
            <a:normAutofit lnSpcReduction="10000"/>
          </a:bodyPr>
          <a:lstStyle/>
          <a:p>
            <a:r>
              <a:rPr lang="en-US"/>
              <a:t>Team norms</a:t>
            </a:r>
          </a:p>
          <a:p>
            <a:endParaRPr lang="en-US"/>
          </a:p>
          <a:p>
            <a:r>
              <a:rPr lang="en-US"/>
              <a:t>Team cohesiveness</a:t>
            </a:r>
          </a:p>
          <a:p>
            <a:endParaRPr lang="en-US"/>
          </a:p>
          <a:p>
            <a:r>
              <a:rPr lang="en-US"/>
              <a:t>Team size</a:t>
            </a:r>
          </a:p>
          <a:p>
            <a:endParaRPr lang="en-US"/>
          </a:p>
          <a:p>
            <a:r>
              <a:rPr lang="en-US"/>
              <a:t>Team conflict</a:t>
            </a:r>
          </a:p>
          <a:p>
            <a:endParaRPr lang="en-US"/>
          </a:p>
          <a:p>
            <a:r>
              <a:rPr lang="en-US"/>
              <a:t>Stages of team development</a:t>
            </a:r>
          </a:p>
        </p:txBody>
      </p:sp>
      <p:sp>
        <p:nvSpPr>
          <p:cNvPr id="2" name="TextBox 1">
            <a:extLst>
              <a:ext uri="{FF2B5EF4-FFF2-40B4-BE49-F238E27FC236}">
                <a16:creationId xmlns:a16="http://schemas.microsoft.com/office/drawing/2014/main" id="{9C915ECD-8DBD-49E3-84E9-4BC6A1F46F48}"/>
              </a:ext>
            </a:extLst>
          </p:cNvPr>
          <p:cNvSpPr txBox="1"/>
          <p:nvPr/>
        </p:nvSpPr>
        <p:spPr>
          <a:xfrm>
            <a:off x="6449786" y="0"/>
            <a:ext cx="2694214" cy="369332"/>
          </a:xfrm>
          <a:prstGeom prst="rect">
            <a:avLst/>
          </a:prstGeom>
          <a:noFill/>
          <a:ln>
            <a:noFill/>
          </a:ln>
        </p:spPr>
        <p:txBody>
          <a:bodyPr wrap="square" rtlCol="0">
            <a:spAutoFit/>
          </a:bodyPr>
          <a:lstStyle/>
          <a:p>
            <a:pPr algn="r"/>
            <a:r>
              <a:rPr lang="en-US" sz="1800" dirty="0">
                <a:solidFill>
                  <a:schemeClr val="bg1"/>
                </a:solidFill>
              </a:rPr>
              <a:t>Work Team Characteristics</a:t>
            </a:r>
          </a:p>
        </p:txBody>
      </p:sp>
      <p:sp>
        <p:nvSpPr>
          <p:cNvPr id="3" name="Slide Number Placeholder 2"/>
          <p:cNvSpPr>
            <a:spLocks noGrp="1"/>
          </p:cNvSpPr>
          <p:nvPr>
            <p:ph type="sldNum" sz="quarter" idx="12"/>
          </p:nvPr>
        </p:nvSpPr>
        <p:spPr/>
        <p:txBody>
          <a:bodyPr/>
          <a:lstStyle/>
          <a:p>
            <a:fld id="{78D6E6A6-5E7C-4F17-ADAC-27FF92216EB8}" type="slidenum">
              <a:rPr lang="en-US" altLang="en-US" smtClean="0"/>
              <a:pPr/>
              <a:t>8</a:t>
            </a:fld>
            <a:endParaRPr lang="en-US" alt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a:spLocks noGrp="1" noChangeArrowheads="1"/>
          </p:cNvSpPr>
          <p:nvPr>
            <p:ph type="title"/>
          </p:nvPr>
        </p:nvSpPr>
        <p:spPr/>
        <p:txBody>
          <a:bodyPr/>
          <a:lstStyle/>
          <a:p>
            <a:r>
              <a:rPr lang="en-US"/>
              <a:t>Team Norms</a:t>
            </a:r>
          </a:p>
        </p:txBody>
      </p:sp>
      <p:sp>
        <p:nvSpPr>
          <p:cNvPr id="26628" name="Rectangle 3"/>
          <p:cNvSpPr>
            <a:spLocks noGrp="1" noChangeArrowheads="1"/>
          </p:cNvSpPr>
          <p:nvPr>
            <p:ph idx="1"/>
          </p:nvPr>
        </p:nvSpPr>
        <p:spPr/>
        <p:txBody>
          <a:bodyPr>
            <a:normAutofit fontScale="77500" lnSpcReduction="20000"/>
          </a:bodyPr>
          <a:lstStyle/>
          <a:p>
            <a:r>
              <a:rPr lang="en-US" dirty="0"/>
              <a:t>Informally agreed-on standards that regulate team behavior. </a:t>
            </a:r>
          </a:p>
          <a:p>
            <a:endParaRPr lang="en-US" dirty="0"/>
          </a:p>
          <a:p>
            <a:r>
              <a:rPr lang="en-US" dirty="0"/>
              <a:t>One of the most powerful influences on work behavior</a:t>
            </a:r>
          </a:p>
          <a:p>
            <a:r>
              <a:rPr lang="en-US" dirty="0"/>
              <a:t>Regulate the everyday actions that allow teams to function effectively (</a:t>
            </a:r>
            <a:r>
              <a:rPr lang="en-IN" dirty="0"/>
              <a:t>quality and timeliness of job performance, absenteeism, safety, and honest expression of ideas and opinions)</a:t>
            </a:r>
            <a:endParaRPr lang="en-US" dirty="0"/>
          </a:p>
          <a:p>
            <a:r>
              <a:rPr lang="en-US" dirty="0"/>
              <a:t>Positive norm influences result in:</a:t>
            </a:r>
          </a:p>
          <a:p>
            <a:pPr lvl="1"/>
            <a:r>
              <a:rPr lang="en-US" dirty="0"/>
              <a:t>Stronger organizational  commitment</a:t>
            </a:r>
          </a:p>
          <a:p>
            <a:pPr lvl="1"/>
            <a:r>
              <a:rPr lang="en-US" dirty="0"/>
              <a:t>Trust in management</a:t>
            </a:r>
          </a:p>
          <a:p>
            <a:pPr lvl="1"/>
            <a:r>
              <a:rPr lang="en-US" dirty="0"/>
              <a:t>Stronger job satisfaction</a:t>
            </a:r>
          </a:p>
          <a:p>
            <a:r>
              <a:rPr lang="en-US" dirty="0"/>
              <a:t>Teams with negative norms influence team member to engage in negative behaviors</a:t>
            </a:r>
          </a:p>
        </p:txBody>
      </p:sp>
      <p:sp>
        <p:nvSpPr>
          <p:cNvPr id="4" name="TextBox 3">
            <a:extLst>
              <a:ext uri="{FF2B5EF4-FFF2-40B4-BE49-F238E27FC236}">
                <a16:creationId xmlns:a16="http://schemas.microsoft.com/office/drawing/2014/main" id="{40D86C68-D5CA-48D4-B114-A08C31A043BB}"/>
              </a:ext>
            </a:extLst>
          </p:cNvPr>
          <p:cNvSpPr txBox="1"/>
          <p:nvPr/>
        </p:nvSpPr>
        <p:spPr>
          <a:xfrm>
            <a:off x="6449786" y="0"/>
            <a:ext cx="2694214" cy="369332"/>
          </a:xfrm>
          <a:prstGeom prst="rect">
            <a:avLst/>
          </a:prstGeom>
          <a:noFill/>
          <a:ln>
            <a:noFill/>
          </a:ln>
        </p:spPr>
        <p:txBody>
          <a:bodyPr wrap="square" rtlCol="0">
            <a:spAutoFit/>
          </a:bodyPr>
          <a:lstStyle/>
          <a:p>
            <a:pPr algn="r"/>
            <a:r>
              <a:rPr lang="en-US" sz="1800" dirty="0">
                <a:solidFill>
                  <a:schemeClr val="bg1"/>
                </a:solidFill>
              </a:rPr>
              <a:t>Work Team Characteristics</a:t>
            </a:r>
          </a:p>
        </p:txBody>
      </p:sp>
      <p:sp>
        <p:nvSpPr>
          <p:cNvPr id="2" name="Slide Number Placeholder 1"/>
          <p:cNvSpPr>
            <a:spLocks noGrp="1"/>
          </p:cNvSpPr>
          <p:nvPr>
            <p:ph type="sldNum" sz="quarter" idx="12"/>
          </p:nvPr>
        </p:nvSpPr>
        <p:spPr/>
        <p:txBody>
          <a:bodyPr/>
          <a:lstStyle/>
          <a:p>
            <a:fld id="{78D6E6A6-5E7C-4F17-ADAC-27FF92216EB8}" type="slidenum">
              <a:rPr lang="en-US" altLang="en-US" smtClean="0"/>
              <a:pPr/>
              <a:t>9</a:t>
            </a:fld>
            <a:endParaRPr lang="en-US" alt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BlackTie">
      <a:dk1>
        <a:srgbClr val="000000"/>
      </a:dk1>
      <a:lt1>
        <a:srgbClr val="FFFFFF"/>
      </a:lt1>
      <a:dk2>
        <a:srgbClr val="46464A"/>
      </a:dk2>
      <a:lt2>
        <a:srgbClr val="E3DCCF"/>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Elemental">
      <a:maj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4809</TotalTime>
  <Words>1958</Words>
  <Application>Microsoft Office PowerPoint</Application>
  <PresentationFormat>On-screen Show (4:3)</PresentationFormat>
  <Paragraphs>330</Paragraphs>
  <Slides>35</Slides>
  <Notes>21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35</vt:i4>
      </vt:variant>
    </vt:vector>
  </HeadingPairs>
  <TitlesOfParts>
    <vt:vector size="43" baseType="lpstr">
      <vt:lpstr>MS PGothic</vt:lpstr>
      <vt:lpstr>Arial</vt:lpstr>
      <vt:lpstr>Calibri</vt:lpstr>
      <vt:lpstr>DINPro-CondBlack</vt:lpstr>
      <vt:lpstr>Franklin Gothic Medium</vt:lpstr>
      <vt:lpstr>Palatino Linotype</vt:lpstr>
      <vt:lpstr>Times New Roman</vt:lpstr>
      <vt:lpstr>Clarity</vt:lpstr>
      <vt:lpstr>PowerPoint Presentation</vt:lpstr>
      <vt:lpstr>Work Teams</vt:lpstr>
      <vt:lpstr>Advantages of Teams</vt:lpstr>
      <vt:lpstr>Disadvantages of Teams</vt:lpstr>
      <vt:lpstr>When to Use Teams</vt:lpstr>
      <vt:lpstr>Kinds of Teams - Differing in Terms of Autonomy</vt:lpstr>
      <vt:lpstr>Kinds of Teams - Special Types</vt:lpstr>
      <vt:lpstr>Work Team Characteristics</vt:lpstr>
      <vt:lpstr>Team Norms</vt:lpstr>
      <vt:lpstr>Team Cohesiveness</vt:lpstr>
      <vt:lpstr>Team Size</vt:lpstr>
      <vt:lpstr>Team Conflict</vt:lpstr>
      <vt:lpstr>Having a Good Fight</vt:lpstr>
      <vt:lpstr>Team Development Stages</vt:lpstr>
      <vt:lpstr>Team Decline Stages</vt:lpstr>
      <vt:lpstr>Enhancing Work Team Effectiveness</vt:lpstr>
      <vt:lpstr>Setting Team Goals and Priorities</vt:lpstr>
      <vt:lpstr>Stretch Goals</vt:lpstr>
      <vt:lpstr>Factors Considered in Selecting People for Teamwork</vt:lpstr>
      <vt:lpstr>Areas of Team Training</vt:lpstr>
      <vt:lpstr>Types of Employee Compensation</vt:lpstr>
      <vt:lpstr>Summary</vt:lpstr>
      <vt:lpstr>TEAM MANAGEMENT SKILLS ALL PROFESSIONALS NEED </vt:lpstr>
      <vt:lpstr>1. Clear, Effective Communication</vt:lpstr>
      <vt:lpstr>2. Emotional Intelligence</vt:lpstr>
      <vt:lpstr>2. Emotional Intelligence (video)</vt:lpstr>
      <vt:lpstr>3. Organization</vt:lpstr>
      <vt:lpstr>4. Ability to Delegate</vt:lpstr>
      <vt:lpstr>5. Openness</vt:lpstr>
      <vt:lpstr>6. Problem-Solving</vt:lpstr>
      <vt:lpstr>7. Decision-Making</vt:lpstr>
      <vt:lpstr>Take stock of your current skills !</vt:lpstr>
      <vt:lpstr>Setting goals for improvement and development. </vt:lpstr>
      <vt:lpstr>How to Become a More Effective Leader</vt:lpstr>
      <vt:lpstr>Key Terms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DPS</dc:creator>
  <cp:lastModifiedBy>Veronika Siliņeviča</cp:lastModifiedBy>
  <cp:revision>801</cp:revision>
  <cp:lastPrinted>2018-10-17T19:10:14Z</cp:lastPrinted>
  <dcterms:created xsi:type="dcterms:W3CDTF">2012-09-15T01:24:58Z</dcterms:created>
  <dcterms:modified xsi:type="dcterms:W3CDTF">2022-04-06T20:51:28Z</dcterms:modified>
</cp:coreProperties>
</file>