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61" r:id="rId2"/>
  </p:sldMasterIdLst>
  <p:notesMasterIdLst>
    <p:notesMasterId r:id="rId55"/>
  </p:notesMasterIdLst>
  <p:handoutMasterIdLst>
    <p:handoutMasterId r:id="rId56"/>
  </p:handoutMasterIdLst>
  <p:sldIdLst>
    <p:sldId id="327" r:id="rId3"/>
    <p:sldId id="257" r:id="rId4"/>
    <p:sldId id="258" r:id="rId5"/>
    <p:sldId id="259" r:id="rId6"/>
    <p:sldId id="260" r:id="rId7"/>
    <p:sldId id="261" r:id="rId8"/>
    <p:sldId id="262" r:id="rId9"/>
    <p:sldId id="294" r:id="rId10"/>
    <p:sldId id="263" r:id="rId11"/>
    <p:sldId id="264" r:id="rId12"/>
    <p:sldId id="296" r:id="rId13"/>
    <p:sldId id="265" r:id="rId14"/>
    <p:sldId id="266" r:id="rId15"/>
    <p:sldId id="267" r:id="rId16"/>
    <p:sldId id="268" r:id="rId17"/>
    <p:sldId id="269" r:id="rId18"/>
    <p:sldId id="270" r:id="rId19"/>
    <p:sldId id="297" r:id="rId20"/>
    <p:sldId id="298" r:id="rId21"/>
    <p:sldId id="299" r:id="rId22"/>
    <p:sldId id="300" r:id="rId23"/>
    <p:sldId id="301" r:id="rId24"/>
    <p:sldId id="302" r:id="rId25"/>
    <p:sldId id="271" r:id="rId26"/>
    <p:sldId id="272" r:id="rId27"/>
    <p:sldId id="273" r:id="rId28"/>
    <p:sldId id="274" r:id="rId29"/>
    <p:sldId id="275" r:id="rId30"/>
    <p:sldId id="276" r:id="rId31"/>
    <p:sldId id="277" r:id="rId32"/>
    <p:sldId id="278" r:id="rId33"/>
    <p:sldId id="279" r:id="rId34"/>
    <p:sldId id="280" r:id="rId35"/>
    <p:sldId id="281" r:id="rId36"/>
    <p:sldId id="295" r:id="rId37"/>
    <p:sldId id="282" r:id="rId38"/>
    <p:sldId id="283" r:id="rId39"/>
    <p:sldId id="284" r:id="rId40"/>
    <p:sldId id="285" r:id="rId41"/>
    <p:sldId id="286" r:id="rId42"/>
    <p:sldId id="303" r:id="rId43"/>
    <p:sldId id="315" r:id="rId44"/>
    <p:sldId id="316" r:id="rId45"/>
    <p:sldId id="317" r:id="rId46"/>
    <p:sldId id="318" r:id="rId47"/>
    <p:sldId id="319" r:id="rId48"/>
    <p:sldId id="320" r:id="rId49"/>
    <p:sldId id="321" r:id="rId50"/>
    <p:sldId id="322" r:id="rId51"/>
    <p:sldId id="323" r:id="rId52"/>
    <p:sldId id="324" r:id="rId53"/>
    <p:sldId id="291" r:id="rId54"/>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000" kern="1200">
        <a:solidFill>
          <a:schemeClr val="tx1"/>
        </a:solidFill>
        <a:latin typeface="Arial Narrow" panose="020B0606020202030204" pitchFamily="34" charset="0"/>
        <a:ea typeface="+mn-ea"/>
        <a:cs typeface="+mn-cs"/>
      </a:defRPr>
    </a:lvl1pPr>
    <a:lvl2pPr marL="457200" algn="l" rtl="0" eaLnBrk="0" fontAlgn="base" hangingPunct="0">
      <a:spcBef>
        <a:spcPct val="0"/>
      </a:spcBef>
      <a:spcAft>
        <a:spcPct val="0"/>
      </a:spcAft>
      <a:defRPr sz="2000" kern="1200">
        <a:solidFill>
          <a:schemeClr val="tx1"/>
        </a:solidFill>
        <a:latin typeface="Arial Narrow" panose="020B0606020202030204" pitchFamily="34" charset="0"/>
        <a:ea typeface="+mn-ea"/>
        <a:cs typeface="+mn-cs"/>
      </a:defRPr>
    </a:lvl2pPr>
    <a:lvl3pPr marL="914400" algn="l" rtl="0" eaLnBrk="0" fontAlgn="base" hangingPunct="0">
      <a:spcBef>
        <a:spcPct val="0"/>
      </a:spcBef>
      <a:spcAft>
        <a:spcPct val="0"/>
      </a:spcAft>
      <a:defRPr sz="2000" kern="1200">
        <a:solidFill>
          <a:schemeClr val="tx1"/>
        </a:solidFill>
        <a:latin typeface="Arial Narrow" panose="020B0606020202030204" pitchFamily="34" charset="0"/>
        <a:ea typeface="+mn-ea"/>
        <a:cs typeface="+mn-cs"/>
      </a:defRPr>
    </a:lvl3pPr>
    <a:lvl4pPr marL="1371600" algn="l" rtl="0" eaLnBrk="0" fontAlgn="base" hangingPunct="0">
      <a:spcBef>
        <a:spcPct val="0"/>
      </a:spcBef>
      <a:spcAft>
        <a:spcPct val="0"/>
      </a:spcAft>
      <a:defRPr sz="2000" kern="1200">
        <a:solidFill>
          <a:schemeClr val="tx1"/>
        </a:solidFill>
        <a:latin typeface="Arial Narrow" panose="020B0606020202030204" pitchFamily="34" charset="0"/>
        <a:ea typeface="+mn-ea"/>
        <a:cs typeface="+mn-cs"/>
      </a:defRPr>
    </a:lvl4pPr>
    <a:lvl5pPr marL="1828800" algn="l" rtl="0" eaLnBrk="0" fontAlgn="base" hangingPunct="0">
      <a:spcBef>
        <a:spcPct val="0"/>
      </a:spcBef>
      <a:spcAft>
        <a:spcPct val="0"/>
      </a:spcAft>
      <a:defRPr sz="2000" kern="1200">
        <a:solidFill>
          <a:schemeClr val="tx1"/>
        </a:solidFill>
        <a:latin typeface="Arial Narrow" panose="020B0606020202030204" pitchFamily="34" charset="0"/>
        <a:ea typeface="+mn-ea"/>
        <a:cs typeface="+mn-cs"/>
      </a:defRPr>
    </a:lvl5pPr>
    <a:lvl6pPr marL="2286000" algn="l" defTabSz="914400" rtl="0" eaLnBrk="1" latinLnBrk="0" hangingPunct="1">
      <a:defRPr sz="2000" kern="1200">
        <a:solidFill>
          <a:schemeClr val="tx1"/>
        </a:solidFill>
        <a:latin typeface="Arial Narrow" panose="020B0606020202030204" pitchFamily="34" charset="0"/>
        <a:ea typeface="+mn-ea"/>
        <a:cs typeface="+mn-cs"/>
      </a:defRPr>
    </a:lvl6pPr>
    <a:lvl7pPr marL="2743200" algn="l" defTabSz="914400" rtl="0" eaLnBrk="1" latinLnBrk="0" hangingPunct="1">
      <a:defRPr sz="2000" kern="1200">
        <a:solidFill>
          <a:schemeClr val="tx1"/>
        </a:solidFill>
        <a:latin typeface="Arial Narrow" panose="020B0606020202030204" pitchFamily="34" charset="0"/>
        <a:ea typeface="+mn-ea"/>
        <a:cs typeface="+mn-cs"/>
      </a:defRPr>
    </a:lvl7pPr>
    <a:lvl8pPr marL="3200400" algn="l" defTabSz="914400" rtl="0" eaLnBrk="1" latinLnBrk="0" hangingPunct="1">
      <a:defRPr sz="2000" kern="1200">
        <a:solidFill>
          <a:schemeClr val="tx1"/>
        </a:solidFill>
        <a:latin typeface="Arial Narrow" panose="020B0606020202030204" pitchFamily="34" charset="0"/>
        <a:ea typeface="+mn-ea"/>
        <a:cs typeface="+mn-cs"/>
      </a:defRPr>
    </a:lvl8pPr>
    <a:lvl9pPr marL="3657600" algn="l" defTabSz="914400" rtl="0" eaLnBrk="1" latinLnBrk="0" hangingPunct="1">
      <a:defRPr sz="2000" kern="1200">
        <a:solidFill>
          <a:schemeClr val="tx1"/>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87">
          <p15:clr>
            <a:srgbClr val="A4A3A4"/>
          </p15:clr>
        </p15:guide>
        <p15:guide id="2" pos="286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414141"/>
    <a:srgbClr val="FF5008"/>
    <a:srgbClr val="FFFFFF"/>
    <a:srgbClr val="CC00CC"/>
    <a:srgbClr val="0000FF"/>
    <a:srgbClr val="000066"/>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146" autoAdjust="0"/>
  </p:normalViewPr>
  <p:slideViewPr>
    <p:cSldViewPr snapToGrid="0">
      <p:cViewPr varScale="1">
        <p:scale>
          <a:sx n="66" d="100"/>
          <a:sy n="66" d="100"/>
        </p:scale>
        <p:origin x="1506" y="66"/>
      </p:cViewPr>
      <p:guideLst>
        <p:guide orient="horz" pos="287"/>
        <p:guide pos="286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381750" y="8750300"/>
            <a:ext cx="40640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spAutoFit/>
          </a:bodyPr>
          <a:lstStyle/>
          <a:p>
            <a:pPr algn="r"/>
            <a:fld id="{C8947A1B-4F6C-4393-9AA8-50039BC194A4}" type="slidenum">
              <a:rPr lang="en-US" altLang="lv-LV" sz="1400">
                <a:latin typeface="Book Antiqua" panose="02040602050305030304" pitchFamily="18" charset="0"/>
              </a:rPr>
              <a:pPr algn="r"/>
              <a:t>‹#›</a:t>
            </a:fld>
            <a:endParaRPr lang="en-US" altLang="lv-LV" sz="1400">
              <a:latin typeface="Book Antiqua" panose="02040602050305030304" pitchFamily="18"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lv-LV" smtClean="0"/>
              <a:t>Click to edit Master notes styles</a:t>
            </a:r>
          </a:p>
          <a:p>
            <a:pPr lvl="0"/>
            <a:r>
              <a:rPr lang="en-US" altLang="lv-LV" smtClean="0"/>
              <a:t>Second Level</a:t>
            </a:r>
          </a:p>
          <a:p>
            <a:pPr lvl="0"/>
            <a:r>
              <a:rPr lang="en-US" altLang="lv-LV" smtClean="0"/>
              <a:t>Third Level</a:t>
            </a:r>
          </a:p>
          <a:p>
            <a:pPr lvl="0"/>
            <a:r>
              <a:rPr lang="en-US" altLang="lv-LV" smtClean="0"/>
              <a:t>Fourth Level</a:t>
            </a:r>
          </a:p>
          <a:p>
            <a:pPr lvl="0"/>
            <a:r>
              <a:rPr lang="en-US" altLang="lv-LV" smtClean="0"/>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2" name="Rectangle 4"/>
          <p:cNvSpPr>
            <a:spLocks noChangeArrowheads="1"/>
          </p:cNvSpPr>
          <p:nvPr/>
        </p:nvSpPr>
        <p:spPr bwMode="auto">
          <a:xfrm>
            <a:off x="6381750" y="8750300"/>
            <a:ext cx="40640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spAutoFit/>
          </a:bodyPr>
          <a:lstStyle/>
          <a:p>
            <a:pPr algn="r"/>
            <a:fld id="{B0DB0626-0BCE-45F0-8C24-2B4971DF4CAD}" type="slidenum">
              <a:rPr lang="en-US" altLang="lv-LV" sz="1400">
                <a:latin typeface="Book Antiqua" panose="02040602050305030304" pitchFamily="18" charset="0"/>
              </a:rPr>
              <a:pPr algn="r"/>
              <a:t>‹#›</a:t>
            </a:fld>
            <a:endParaRPr lang="en-US" altLang="lv-LV" sz="1400">
              <a:latin typeface="Book Antiqua" panose="02040602050305030304" pitchFamily="18" charset="0"/>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anose="0204060205030503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anose="0204060205030503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anose="0204060205030503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anose="0204060205030503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anose="0204060205030503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0938" y="692150"/>
            <a:ext cx="4556125" cy="3416300"/>
          </a:xfrm>
          <a:ln/>
        </p:spPr>
      </p:sp>
      <p:sp>
        <p:nvSpPr>
          <p:cNvPr id="41987"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xfrm>
            <a:off x="1150938" y="692150"/>
            <a:ext cx="4556125" cy="3416300"/>
          </a:xfrm>
          <a:ln/>
        </p:spPr>
      </p:sp>
      <p:sp>
        <p:nvSpPr>
          <p:cNvPr id="87043"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xfrm>
            <a:off x="1150938" y="692150"/>
            <a:ext cx="4556125" cy="3416300"/>
          </a:xfrm>
          <a:ln/>
        </p:spPr>
      </p:sp>
      <p:sp>
        <p:nvSpPr>
          <p:cNvPr id="50179"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p:spPr>
      </p:sp>
      <p:sp>
        <p:nvSpPr>
          <p:cNvPr id="51203"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0938" y="692150"/>
            <a:ext cx="4556125" cy="3416300"/>
          </a:xfrm>
          <a:ln/>
        </p:spPr>
      </p:sp>
      <p:sp>
        <p:nvSpPr>
          <p:cNvPr id="52227"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1150938" y="692150"/>
            <a:ext cx="4556125" cy="3416300"/>
          </a:xfrm>
          <a:ln/>
        </p:spPr>
      </p:sp>
      <p:sp>
        <p:nvSpPr>
          <p:cNvPr id="53251"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xfrm>
            <a:off x="1150938" y="692150"/>
            <a:ext cx="4556125" cy="3416300"/>
          </a:xfrm>
          <a:ln/>
        </p:spPr>
      </p:sp>
      <p:sp>
        <p:nvSpPr>
          <p:cNvPr id="54275"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1150938" y="692150"/>
            <a:ext cx="4556125" cy="3416300"/>
          </a:xfrm>
          <a:ln/>
        </p:spPr>
      </p:sp>
      <p:sp>
        <p:nvSpPr>
          <p:cNvPr id="55299"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xfrm>
            <a:off x="1150938" y="692150"/>
            <a:ext cx="4556125" cy="3416300"/>
          </a:xfrm>
          <a:ln/>
        </p:spPr>
      </p:sp>
      <p:sp>
        <p:nvSpPr>
          <p:cNvPr id="94211"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xfrm>
            <a:off x="1150938" y="692150"/>
            <a:ext cx="4556125" cy="3416300"/>
          </a:xfrm>
          <a:ln/>
        </p:spPr>
      </p:sp>
      <p:sp>
        <p:nvSpPr>
          <p:cNvPr id="95235"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xfrm>
            <a:off x="1150938" y="692150"/>
            <a:ext cx="4556125" cy="3416300"/>
          </a:xfrm>
          <a:ln/>
        </p:spPr>
      </p:sp>
      <p:sp>
        <p:nvSpPr>
          <p:cNvPr id="96259"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150938" y="692150"/>
            <a:ext cx="4556125" cy="3416300"/>
          </a:xfrm>
          <a:ln/>
        </p:spPr>
      </p:sp>
      <p:sp>
        <p:nvSpPr>
          <p:cNvPr id="43011"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xfrm>
            <a:off x="1150938" y="692150"/>
            <a:ext cx="4556125" cy="3416300"/>
          </a:xfrm>
          <a:ln/>
        </p:spPr>
      </p:sp>
      <p:sp>
        <p:nvSpPr>
          <p:cNvPr id="97283"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xfrm>
            <a:off x="1150938" y="692150"/>
            <a:ext cx="4556125" cy="3416300"/>
          </a:xfrm>
          <a:ln/>
        </p:spPr>
      </p:sp>
      <p:sp>
        <p:nvSpPr>
          <p:cNvPr id="98307"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xfrm>
            <a:off x="1150938" y="692150"/>
            <a:ext cx="4556125" cy="3416300"/>
          </a:xfrm>
          <a:ln/>
        </p:spPr>
      </p:sp>
      <p:sp>
        <p:nvSpPr>
          <p:cNvPr id="99331"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xfrm>
            <a:off x="1150938" y="692150"/>
            <a:ext cx="4556125" cy="3416300"/>
          </a:xfrm>
          <a:ln/>
        </p:spPr>
      </p:sp>
      <p:sp>
        <p:nvSpPr>
          <p:cNvPr id="56323"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1150938" y="692150"/>
            <a:ext cx="4556125" cy="3416300"/>
          </a:xfrm>
          <a:ln/>
        </p:spPr>
      </p:sp>
      <p:sp>
        <p:nvSpPr>
          <p:cNvPr id="57347"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0938" y="692150"/>
            <a:ext cx="4556125" cy="3416300"/>
          </a:xfrm>
          <a:ln/>
        </p:spPr>
      </p:sp>
      <p:sp>
        <p:nvSpPr>
          <p:cNvPr id="58371"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1150938" y="692150"/>
            <a:ext cx="4556125" cy="3416300"/>
          </a:xfrm>
          <a:ln/>
        </p:spPr>
      </p:sp>
      <p:sp>
        <p:nvSpPr>
          <p:cNvPr id="59395"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1150938" y="692150"/>
            <a:ext cx="4556125" cy="3416300"/>
          </a:xfrm>
          <a:ln/>
        </p:spPr>
      </p:sp>
      <p:sp>
        <p:nvSpPr>
          <p:cNvPr id="60419"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1150938" y="692150"/>
            <a:ext cx="4556125" cy="3416300"/>
          </a:xfrm>
          <a:ln/>
        </p:spPr>
      </p:sp>
      <p:sp>
        <p:nvSpPr>
          <p:cNvPr id="61443"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1150938" y="692150"/>
            <a:ext cx="4556125" cy="3416300"/>
          </a:xfrm>
          <a:ln/>
        </p:spPr>
      </p:sp>
      <p:sp>
        <p:nvSpPr>
          <p:cNvPr id="62467"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0938" y="692150"/>
            <a:ext cx="4556125" cy="3416300"/>
          </a:xfrm>
          <a:ln/>
        </p:spPr>
      </p:sp>
      <p:sp>
        <p:nvSpPr>
          <p:cNvPr id="44035"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xfrm>
            <a:off x="1150938" y="692150"/>
            <a:ext cx="4556125" cy="3416300"/>
          </a:xfrm>
          <a:ln/>
        </p:spPr>
      </p:sp>
      <p:sp>
        <p:nvSpPr>
          <p:cNvPr id="63491"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150938" y="692150"/>
            <a:ext cx="4556125" cy="3416300"/>
          </a:xfrm>
          <a:ln/>
        </p:spPr>
      </p:sp>
      <p:sp>
        <p:nvSpPr>
          <p:cNvPr id="64515"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1150938" y="692150"/>
            <a:ext cx="4556125" cy="3416300"/>
          </a:xfrm>
          <a:ln/>
        </p:spPr>
      </p:sp>
      <p:sp>
        <p:nvSpPr>
          <p:cNvPr id="65539"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150938" y="692150"/>
            <a:ext cx="4556125" cy="3416300"/>
          </a:xfrm>
          <a:ln/>
        </p:spPr>
      </p:sp>
      <p:sp>
        <p:nvSpPr>
          <p:cNvPr id="66563"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xfrm>
            <a:off x="1150938" y="692150"/>
            <a:ext cx="4556125" cy="3416300"/>
          </a:xfrm>
          <a:ln/>
        </p:spPr>
      </p:sp>
      <p:sp>
        <p:nvSpPr>
          <p:cNvPr id="84995"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xfrm>
            <a:off x="1150938" y="692150"/>
            <a:ext cx="4556125" cy="3416300"/>
          </a:xfrm>
          <a:ln/>
        </p:spPr>
      </p:sp>
      <p:sp>
        <p:nvSpPr>
          <p:cNvPr id="67587"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150938" y="692150"/>
            <a:ext cx="4556125" cy="3416300"/>
          </a:xfrm>
          <a:ln/>
        </p:spPr>
      </p:sp>
      <p:sp>
        <p:nvSpPr>
          <p:cNvPr id="68611"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xfrm>
            <a:off x="1150938" y="692150"/>
            <a:ext cx="4556125" cy="3416300"/>
          </a:xfrm>
          <a:ln/>
        </p:spPr>
      </p:sp>
      <p:sp>
        <p:nvSpPr>
          <p:cNvPr id="69635"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1150938" y="692150"/>
            <a:ext cx="4556125" cy="3416300"/>
          </a:xfrm>
          <a:ln/>
        </p:spPr>
      </p:sp>
      <p:sp>
        <p:nvSpPr>
          <p:cNvPr id="70659"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xfrm>
            <a:off x="1150938" y="692150"/>
            <a:ext cx="4556125" cy="3416300"/>
          </a:xfrm>
          <a:ln/>
        </p:spPr>
      </p:sp>
      <p:sp>
        <p:nvSpPr>
          <p:cNvPr id="71683"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xfrm>
            <a:off x="1150938" y="692150"/>
            <a:ext cx="4556125" cy="3416300"/>
          </a:xfrm>
          <a:ln/>
        </p:spPr>
      </p:sp>
      <p:sp>
        <p:nvSpPr>
          <p:cNvPr id="45059"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xfrm>
            <a:off x="1150938" y="692150"/>
            <a:ext cx="4556125" cy="3416300"/>
          </a:xfrm>
          <a:ln/>
        </p:spPr>
      </p:sp>
      <p:sp>
        <p:nvSpPr>
          <p:cNvPr id="113667"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a:xfrm>
            <a:off x="1150938" y="692150"/>
            <a:ext cx="4556125" cy="3416300"/>
          </a:xfrm>
          <a:ln/>
        </p:spPr>
      </p:sp>
      <p:sp>
        <p:nvSpPr>
          <p:cNvPr id="140291" name="Rectangle 3"/>
          <p:cNvSpPr>
            <a:spLocks noGrp="1" noChangeArrowheads="1"/>
          </p:cNvSpPr>
          <p:nvPr>
            <p:ph type="body" idx="1"/>
          </p:nvPr>
        </p:nvSpPr>
        <p:spPr/>
        <p:txBody>
          <a:bodyPr/>
          <a:lstStyle/>
          <a:p>
            <a:endParaRPr lang="lv-LV" altLang="lv-LV"/>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a:xfrm>
            <a:off x="1150938" y="692150"/>
            <a:ext cx="4556125" cy="3416300"/>
          </a:xfrm>
          <a:ln/>
        </p:spPr>
      </p:sp>
      <p:sp>
        <p:nvSpPr>
          <p:cNvPr id="141315" name="Rectangle 3"/>
          <p:cNvSpPr>
            <a:spLocks noGrp="1" noChangeArrowheads="1"/>
          </p:cNvSpPr>
          <p:nvPr>
            <p:ph type="body" idx="1"/>
          </p:nvPr>
        </p:nvSpPr>
        <p:spPr/>
        <p:txBody>
          <a:bodyPr/>
          <a:lstStyle/>
          <a:p>
            <a:endParaRPr lang="lv-LV" altLang="lv-LV"/>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Rot="1" noChangeAspect="1" noChangeArrowheads="1" noTextEdit="1"/>
          </p:cNvSpPr>
          <p:nvPr>
            <p:ph type="sldImg"/>
          </p:nvPr>
        </p:nvSpPr>
        <p:spPr>
          <a:xfrm>
            <a:off x="1150938" y="692150"/>
            <a:ext cx="4556125" cy="3416300"/>
          </a:xfrm>
          <a:ln/>
        </p:spPr>
      </p:sp>
      <p:sp>
        <p:nvSpPr>
          <p:cNvPr id="142339" name="Rectangle 3"/>
          <p:cNvSpPr>
            <a:spLocks noGrp="1" noChangeArrowheads="1"/>
          </p:cNvSpPr>
          <p:nvPr>
            <p:ph type="body" idx="1"/>
          </p:nvPr>
        </p:nvSpPr>
        <p:spPr/>
        <p:txBody>
          <a:bodyPr/>
          <a:lstStyle/>
          <a:p>
            <a:endParaRPr lang="lv-LV" altLang="lv-LV"/>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spect="1" noChangeArrowheads="1" noTextEdit="1"/>
          </p:cNvSpPr>
          <p:nvPr>
            <p:ph type="sldImg"/>
          </p:nvPr>
        </p:nvSpPr>
        <p:spPr>
          <a:xfrm>
            <a:off x="1150938" y="692150"/>
            <a:ext cx="4556125" cy="3416300"/>
          </a:xfrm>
          <a:ln/>
        </p:spPr>
      </p:sp>
      <p:sp>
        <p:nvSpPr>
          <p:cNvPr id="143363" name="Rectangle 3"/>
          <p:cNvSpPr>
            <a:spLocks noGrp="1" noChangeArrowheads="1"/>
          </p:cNvSpPr>
          <p:nvPr>
            <p:ph type="body" idx="1"/>
          </p:nvPr>
        </p:nvSpPr>
        <p:spPr/>
        <p:txBody>
          <a:bodyPr/>
          <a:lstStyle/>
          <a:p>
            <a:endParaRPr lang="lv-LV" altLang="lv-LV"/>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Rot="1" noChangeAspect="1" noChangeArrowheads="1" noTextEdit="1"/>
          </p:cNvSpPr>
          <p:nvPr>
            <p:ph type="sldImg"/>
          </p:nvPr>
        </p:nvSpPr>
        <p:spPr>
          <a:xfrm>
            <a:off x="1150938" y="692150"/>
            <a:ext cx="4556125" cy="3416300"/>
          </a:xfrm>
          <a:ln/>
        </p:spPr>
      </p:sp>
      <p:sp>
        <p:nvSpPr>
          <p:cNvPr id="144387" name="Rectangle 3"/>
          <p:cNvSpPr>
            <a:spLocks noGrp="1" noChangeArrowheads="1"/>
          </p:cNvSpPr>
          <p:nvPr>
            <p:ph type="body" idx="1"/>
          </p:nvPr>
        </p:nvSpPr>
        <p:spPr/>
        <p:txBody>
          <a:bodyPr/>
          <a:lstStyle/>
          <a:p>
            <a:endParaRPr lang="lv-LV" altLang="lv-LV"/>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Rot="1" noChangeAspect="1" noChangeArrowheads="1" noTextEdit="1"/>
          </p:cNvSpPr>
          <p:nvPr>
            <p:ph type="sldImg"/>
          </p:nvPr>
        </p:nvSpPr>
        <p:spPr>
          <a:xfrm>
            <a:off x="1150938" y="692150"/>
            <a:ext cx="4556125" cy="3416300"/>
          </a:xfrm>
          <a:ln/>
        </p:spPr>
      </p:sp>
      <p:sp>
        <p:nvSpPr>
          <p:cNvPr id="145411" name="Rectangle 3"/>
          <p:cNvSpPr>
            <a:spLocks noGrp="1" noChangeArrowheads="1"/>
          </p:cNvSpPr>
          <p:nvPr>
            <p:ph type="body" idx="1"/>
          </p:nvPr>
        </p:nvSpPr>
        <p:spPr/>
        <p:txBody>
          <a:bodyPr/>
          <a:lstStyle/>
          <a:p>
            <a:endParaRPr lang="lv-LV" altLang="lv-LV"/>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Rot="1" noChangeAspect="1" noChangeArrowheads="1" noTextEdit="1"/>
          </p:cNvSpPr>
          <p:nvPr>
            <p:ph type="sldImg"/>
          </p:nvPr>
        </p:nvSpPr>
        <p:spPr>
          <a:xfrm>
            <a:off x="1150938" y="692150"/>
            <a:ext cx="4556125" cy="3416300"/>
          </a:xfrm>
          <a:ln/>
        </p:spPr>
      </p:sp>
      <p:sp>
        <p:nvSpPr>
          <p:cNvPr id="146435" name="Rectangle 3"/>
          <p:cNvSpPr>
            <a:spLocks noGrp="1" noChangeArrowheads="1"/>
          </p:cNvSpPr>
          <p:nvPr>
            <p:ph type="body" idx="1"/>
          </p:nvPr>
        </p:nvSpPr>
        <p:spPr/>
        <p:txBody>
          <a:bodyPr/>
          <a:lstStyle/>
          <a:p>
            <a:endParaRPr lang="lv-LV" altLang="lv-LV"/>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spect="1" noChangeArrowheads="1" noTextEdit="1"/>
          </p:cNvSpPr>
          <p:nvPr>
            <p:ph type="sldImg"/>
          </p:nvPr>
        </p:nvSpPr>
        <p:spPr>
          <a:xfrm>
            <a:off x="1150938" y="692150"/>
            <a:ext cx="4556125" cy="3416300"/>
          </a:xfrm>
          <a:ln/>
        </p:spPr>
      </p:sp>
      <p:sp>
        <p:nvSpPr>
          <p:cNvPr id="147459" name="Rectangle 3"/>
          <p:cNvSpPr>
            <a:spLocks noGrp="1" noChangeArrowheads="1"/>
          </p:cNvSpPr>
          <p:nvPr>
            <p:ph type="body" idx="1"/>
          </p:nvPr>
        </p:nvSpPr>
        <p:spPr/>
        <p:txBody>
          <a:bodyPr/>
          <a:lstStyle/>
          <a:p>
            <a:endParaRPr lang="lv-LV" altLang="lv-LV"/>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Rot="1" noChangeAspect="1" noChangeArrowheads="1" noTextEdit="1"/>
          </p:cNvSpPr>
          <p:nvPr>
            <p:ph type="sldImg"/>
          </p:nvPr>
        </p:nvSpPr>
        <p:spPr>
          <a:xfrm>
            <a:off x="1150938" y="692150"/>
            <a:ext cx="4556125" cy="3416300"/>
          </a:xfrm>
          <a:ln/>
        </p:spPr>
      </p:sp>
      <p:sp>
        <p:nvSpPr>
          <p:cNvPr id="148483" name="Rectangle 3"/>
          <p:cNvSpPr>
            <a:spLocks noGrp="1" noChangeArrowheads="1"/>
          </p:cNvSpPr>
          <p:nvPr>
            <p:ph type="body" idx="1"/>
          </p:nvPr>
        </p:nvSpPr>
        <p:spPr/>
        <p:txBody>
          <a:bodyPr/>
          <a:lstStyle/>
          <a:p>
            <a:endParaRPr lang="lv-LV" altLang="lv-LV"/>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1150938" y="692150"/>
            <a:ext cx="4556125" cy="3416300"/>
          </a:xfrm>
          <a:ln/>
        </p:spPr>
      </p:sp>
      <p:sp>
        <p:nvSpPr>
          <p:cNvPr id="46083"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Rot="1" noChangeAspect="1" noChangeArrowheads="1" noTextEdit="1"/>
          </p:cNvSpPr>
          <p:nvPr>
            <p:ph type="sldImg"/>
          </p:nvPr>
        </p:nvSpPr>
        <p:spPr>
          <a:xfrm>
            <a:off x="1150938" y="692150"/>
            <a:ext cx="4556125" cy="3416300"/>
          </a:xfrm>
          <a:ln/>
        </p:spPr>
      </p:sp>
      <p:sp>
        <p:nvSpPr>
          <p:cNvPr id="149507" name="Rectangle 3"/>
          <p:cNvSpPr>
            <a:spLocks noGrp="1" noChangeArrowheads="1"/>
          </p:cNvSpPr>
          <p:nvPr>
            <p:ph type="body" idx="1"/>
          </p:nvPr>
        </p:nvSpPr>
        <p:spPr/>
        <p:txBody>
          <a:bodyPr/>
          <a:lstStyle/>
          <a:p>
            <a:endParaRPr lang="lv-LV" altLang="lv-LV"/>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150938" y="692150"/>
            <a:ext cx="4556125" cy="3416300"/>
          </a:xfrm>
          <a:ln/>
        </p:spPr>
      </p:sp>
      <p:sp>
        <p:nvSpPr>
          <p:cNvPr id="76803"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1150938" y="692150"/>
            <a:ext cx="4556125" cy="3416300"/>
          </a:xfrm>
          <a:ln/>
        </p:spPr>
      </p:sp>
      <p:sp>
        <p:nvSpPr>
          <p:cNvPr id="47107"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xfrm>
            <a:off x="1150938" y="692150"/>
            <a:ext cx="4556125" cy="3416300"/>
          </a:xfrm>
          <a:ln/>
        </p:spPr>
      </p:sp>
      <p:sp>
        <p:nvSpPr>
          <p:cNvPr id="83971"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xfrm>
            <a:off x="1150938" y="692150"/>
            <a:ext cx="4556125" cy="3416300"/>
          </a:xfrm>
          <a:ln/>
        </p:spPr>
      </p:sp>
      <p:sp>
        <p:nvSpPr>
          <p:cNvPr id="48131"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xfrm>
            <a:off x="1150938" y="692150"/>
            <a:ext cx="4556125" cy="3416300"/>
          </a:xfrm>
          <a:ln/>
        </p:spPr>
      </p:sp>
      <p:sp>
        <p:nvSpPr>
          <p:cNvPr id="49155" name="Rectangle 3"/>
          <p:cNvSpPr>
            <a:spLocks noGrp="1" noChangeArrowheads="1"/>
          </p:cNvSpPr>
          <p:nvPr>
            <p:ph type="body" idx="1"/>
          </p:nvPr>
        </p:nvSpPr>
        <p:spPr/>
        <p:txBody>
          <a:bodyPr/>
          <a:lstStyle/>
          <a:p>
            <a:pPr>
              <a:spcBef>
                <a:spcPct val="0"/>
              </a:spcBef>
            </a:pPr>
            <a:endParaRPr lang="lv-LV" altLang="lv-LV" sz="240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lv-LV"/>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lv-LV"/>
          </a:p>
        </p:txBody>
      </p:sp>
    </p:spTree>
    <p:extLst>
      <p:ext uri="{BB962C8B-B14F-4D97-AF65-F5344CB8AC3E}">
        <p14:creationId xmlns:p14="http://schemas.microsoft.com/office/powerpoint/2010/main" val="2854347620"/>
      </p:ext>
    </p:extLst>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Tree>
    <p:extLst>
      <p:ext uri="{BB962C8B-B14F-4D97-AF65-F5344CB8AC3E}">
        <p14:creationId xmlns:p14="http://schemas.microsoft.com/office/powerpoint/2010/main" val="4020022812"/>
      </p:ext>
    </p:extLst>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7650" y="49213"/>
            <a:ext cx="2024063" cy="6021387"/>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520700" y="49213"/>
            <a:ext cx="5924550" cy="602138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Tree>
    <p:extLst>
      <p:ext uri="{BB962C8B-B14F-4D97-AF65-F5344CB8AC3E}">
        <p14:creationId xmlns:p14="http://schemas.microsoft.com/office/powerpoint/2010/main" val="1918177373"/>
      </p:ext>
    </p:extLst>
  </p:cSld>
  <p:clrMapOvr>
    <a:masterClrMapping/>
  </p:clrMapOvr>
  <p:transition>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511B8A56-A4C6-813B-10F3-E43F0190C802}"/>
              </a:ext>
            </a:extLst>
          </p:cNvPr>
          <p:cNvSpPr/>
          <p:nvPr userDrawn="1"/>
        </p:nvSpPr>
        <p:spPr>
          <a:xfrm>
            <a:off x="165638" y="214481"/>
            <a:ext cx="8812725" cy="6429038"/>
          </a:xfrm>
          <a:custGeom>
            <a:avLst/>
            <a:gdLst/>
            <a:ahLst/>
            <a:cxnLst/>
            <a:rect l="l" t="t" r="r" b="b"/>
            <a:pathLst>
              <a:path w="19375755" h="10601960">
                <a:moveTo>
                  <a:pt x="19375608" y="0"/>
                </a:moveTo>
                <a:lnTo>
                  <a:pt x="0" y="0"/>
                </a:lnTo>
                <a:lnTo>
                  <a:pt x="0" y="10601530"/>
                </a:lnTo>
                <a:lnTo>
                  <a:pt x="19375608" y="10601530"/>
                </a:lnTo>
                <a:lnTo>
                  <a:pt x="19375608" y="0"/>
                </a:lnTo>
                <a:close/>
              </a:path>
            </a:pathLst>
          </a:custGeom>
          <a:solidFill>
            <a:srgbClr val="104774"/>
          </a:solidFill>
        </p:spPr>
        <p:txBody>
          <a:bodyPr wrap="square" lIns="0" tIns="0" rIns="0" bIns="0" rtlCol="0"/>
          <a:lstStyle/>
          <a:p>
            <a:endParaRPr sz="910"/>
          </a:p>
        </p:txBody>
      </p:sp>
      <p:sp>
        <p:nvSpPr>
          <p:cNvPr id="6" name="Holder 6"/>
          <p:cNvSpPr>
            <a:spLocks noGrp="1"/>
          </p:cNvSpPr>
          <p:nvPr>
            <p:ph type="sldNum" sz="quarter" idx="7"/>
          </p:nvPr>
        </p:nvSpPr>
        <p:spPr>
          <a:xfrm>
            <a:off x="6339571" y="6377940"/>
            <a:ext cx="2103120" cy="342900"/>
          </a:xfrm>
          <a:prstGeom prst="rect">
            <a:avLst/>
          </a:prstGeom>
        </p:spPr>
        <p:txBody>
          <a:bodyPr lIns="0" tIns="0" rIns="0" bIns="0" anchor="ctr"/>
          <a:lstStyle>
            <a:lvl1pPr algn="r">
              <a:defRPr sz="728">
                <a:solidFill>
                  <a:schemeClr val="bg1"/>
                </a:solidFill>
              </a:defRPr>
            </a:lvl1pPr>
          </a:lstStyle>
          <a:p>
            <a:fld id="{B6F15528-21DE-4FAA-801E-634DDDAF4B2B}" type="slidenum">
              <a:rPr lang="en-LV" smtClean="0"/>
              <a:pPr/>
              <a:t>‹#›</a:t>
            </a:fld>
            <a:endParaRPr lang="en-LV" dirty="0"/>
          </a:p>
        </p:txBody>
      </p:sp>
      <p:sp>
        <p:nvSpPr>
          <p:cNvPr id="21" name="Text Placeholder 20">
            <a:extLst>
              <a:ext uri="{FF2B5EF4-FFF2-40B4-BE49-F238E27FC236}">
                <a16:creationId xmlns:a16="http://schemas.microsoft.com/office/drawing/2014/main" id="{EC12EAAD-A135-3770-D53C-E664DE782645}"/>
              </a:ext>
            </a:extLst>
          </p:cNvPr>
          <p:cNvSpPr>
            <a:spLocks noGrp="1"/>
          </p:cNvSpPr>
          <p:nvPr>
            <p:ph type="body" sz="quarter" idx="11" hasCustomPrompt="1"/>
          </p:nvPr>
        </p:nvSpPr>
        <p:spPr>
          <a:xfrm>
            <a:off x="828910" y="1600136"/>
            <a:ext cx="4886812" cy="3444403"/>
          </a:xfrm>
          <a:prstGeom prst="rect">
            <a:avLst/>
          </a:prstGeom>
        </p:spPr>
        <p:txBody>
          <a:bodyPr/>
          <a:lstStyle>
            <a:lvl1pPr>
              <a:lnSpc>
                <a:spcPts val="6799"/>
              </a:lnSpc>
              <a:defRPr sz="4093" b="1" spc="0">
                <a:solidFill>
                  <a:srgbClr val="F6C02B"/>
                </a:solidFill>
                <a:latin typeface="+mj-lt"/>
              </a:defRPr>
            </a:lvl1pPr>
          </a:lstStyle>
          <a:p>
            <a:pPr lvl="0"/>
            <a:r>
              <a:rPr lang="en-GB" dirty="0"/>
              <a:t>LOREM IPSUM DOLOR SIT AMET</a:t>
            </a:r>
            <a:endParaRPr lang="en-LV" dirty="0"/>
          </a:p>
        </p:txBody>
      </p:sp>
      <p:sp>
        <p:nvSpPr>
          <p:cNvPr id="5" name="Holder 5"/>
          <p:cNvSpPr>
            <a:spLocks noGrp="1"/>
          </p:cNvSpPr>
          <p:nvPr>
            <p:ph type="dt" sz="half" idx="6"/>
          </p:nvPr>
        </p:nvSpPr>
        <p:spPr>
          <a:xfrm>
            <a:off x="457200" y="6377940"/>
            <a:ext cx="2103120" cy="342900"/>
          </a:xfrm>
          <a:prstGeom prst="rect">
            <a:avLst/>
          </a:prstGeom>
        </p:spPr>
        <p:txBody>
          <a:bodyPr lIns="0" tIns="0" rIns="0" bIns="0" anchor="ctr"/>
          <a:lstStyle>
            <a:lvl1pPr algn="l">
              <a:defRPr b="0">
                <a:solidFill>
                  <a:schemeClr val="bg1"/>
                </a:solidFill>
              </a:defRPr>
            </a:lvl1pPr>
          </a:lstStyle>
          <a:p>
            <a:r>
              <a:rPr lang="en-US"/>
              <a:t>24/2/23</a:t>
            </a:r>
          </a:p>
        </p:txBody>
      </p:sp>
      <p:pic>
        <p:nvPicPr>
          <p:cNvPr id="2" name="Picture 1">
            <a:extLst>
              <a:ext uri="{FF2B5EF4-FFF2-40B4-BE49-F238E27FC236}">
                <a16:creationId xmlns:a16="http://schemas.microsoft.com/office/drawing/2014/main" id="{4828BBB6-5045-EAE6-B815-741B42B50A0F}"/>
              </a:ext>
            </a:extLst>
          </p:cNvPr>
          <p:cNvPicPr>
            <a:picLocks noChangeAspect="1"/>
          </p:cNvPicPr>
          <p:nvPr userDrawn="1"/>
        </p:nvPicPr>
        <p:blipFill>
          <a:blip r:embed="rId2"/>
          <a:stretch>
            <a:fillRect/>
          </a:stretch>
        </p:blipFill>
        <p:spPr>
          <a:xfrm>
            <a:off x="898226" y="610327"/>
            <a:ext cx="1857253" cy="800626"/>
          </a:xfrm>
          <a:prstGeom prst="rect">
            <a:avLst/>
          </a:prstGeom>
        </p:spPr>
      </p:pic>
    </p:spTree>
    <p:extLst>
      <p:ext uri="{BB962C8B-B14F-4D97-AF65-F5344CB8AC3E}">
        <p14:creationId xmlns:p14="http://schemas.microsoft.com/office/powerpoint/2010/main" val="166236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511B8A56-A4C6-813B-10F3-E43F0190C802}"/>
              </a:ext>
            </a:extLst>
          </p:cNvPr>
          <p:cNvSpPr/>
          <p:nvPr userDrawn="1"/>
        </p:nvSpPr>
        <p:spPr>
          <a:xfrm>
            <a:off x="157163" y="214313"/>
            <a:ext cx="8829675" cy="6429375"/>
          </a:xfrm>
          <a:custGeom>
            <a:avLst/>
            <a:gdLst/>
            <a:ahLst/>
            <a:cxnLst/>
            <a:rect l="l" t="t" r="r" b="b"/>
            <a:pathLst>
              <a:path w="19375755" h="10601960">
                <a:moveTo>
                  <a:pt x="19375608" y="0"/>
                </a:moveTo>
                <a:lnTo>
                  <a:pt x="0" y="0"/>
                </a:lnTo>
                <a:lnTo>
                  <a:pt x="0" y="10601530"/>
                </a:lnTo>
                <a:lnTo>
                  <a:pt x="19375608" y="10601530"/>
                </a:lnTo>
                <a:lnTo>
                  <a:pt x="19375608" y="0"/>
                </a:lnTo>
                <a:close/>
              </a:path>
            </a:pathLst>
          </a:custGeom>
          <a:solidFill>
            <a:srgbClr val="104774"/>
          </a:solidFill>
        </p:spPr>
        <p:txBody>
          <a:bodyPr wrap="square" lIns="0" tIns="0" rIns="0" bIns="0" rtlCol="0"/>
          <a:lstStyle/>
          <a:p>
            <a:endParaRPr sz="910" dirty="0"/>
          </a:p>
        </p:txBody>
      </p:sp>
      <p:sp>
        <p:nvSpPr>
          <p:cNvPr id="3" name="Date Placeholder 2"/>
          <p:cNvSpPr>
            <a:spLocks noGrp="1"/>
          </p:cNvSpPr>
          <p:nvPr>
            <p:ph type="dt" sz="half" idx="10"/>
          </p:nvPr>
        </p:nvSpPr>
        <p:spPr/>
        <p:txBody>
          <a:bodyPr/>
          <a:lstStyle>
            <a:lvl1pPr>
              <a:defRPr>
                <a:solidFill>
                  <a:schemeClr val="bg1"/>
                </a:solidFill>
              </a:defRPr>
            </a:lvl1pPr>
          </a:lstStyle>
          <a:p>
            <a:fld id="{7EED3C20-FAA3-4BD9-8987-1BADB7B4DBC5}" type="datetime1">
              <a:rPr lang="en-US" smtClean="0"/>
              <a:pPr/>
              <a:t>5/10/2024</a:t>
            </a:fld>
            <a:endParaRPr lang="lv-LV"/>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48D45D4E-D8D2-482D-8B52-878695F94072}" type="slidenum">
              <a:rPr lang="lv-LV" smtClean="0"/>
              <a:pPr/>
              <a:t>‹#›</a:t>
            </a:fld>
            <a:endParaRPr lang="lv-LV" dirty="0"/>
          </a:p>
        </p:txBody>
      </p:sp>
      <p:sp>
        <p:nvSpPr>
          <p:cNvPr id="13" name="Rectangle: Diagonal Corners Rounded 12"/>
          <p:cNvSpPr/>
          <p:nvPr userDrawn="1"/>
        </p:nvSpPr>
        <p:spPr>
          <a:xfrm>
            <a:off x="142876" y="4629151"/>
            <a:ext cx="2857499" cy="865380"/>
          </a:xfrm>
          <a:prstGeom prst="round2DiagRect">
            <a:avLst/>
          </a:prstGeom>
          <a:solidFill>
            <a:srgbClr val="F7C2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910"/>
          </a:p>
        </p:txBody>
      </p:sp>
      <p:pic>
        <p:nvPicPr>
          <p:cNvPr id="4" name="Picture 3">
            <a:extLst>
              <a:ext uri="{FF2B5EF4-FFF2-40B4-BE49-F238E27FC236}">
                <a16:creationId xmlns:a16="http://schemas.microsoft.com/office/drawing/2014/main" id="{B43285EB-95AF-83A2-C7B9-6906E4C2FC6F}"/>
              </a:ext>
            </a:extLst>
          </p:cNvPr>
          <p:cNvPicPr>
            <a:picLocks noChangeAspect="1"/>
          </p:cNvPicPr>
          <p:nvPr userDrawn="1"/>
        </p:nvPicPr>
        <p:blipFill>
          <a:blip r:embed="rId2"/>
          <a:stretch>
            <a:fillRect/>
          </a:stretch>
        </p:blipFill>
        <p:spPr>
          <a:xfrm>
            <a:off x="6335917" y="726758"/>
            <a:ext cx="2143125" cy="923925"/>
          </a:xfrm>
          <a:prstGeom prst="rect">
            <a:avLst/>
          </a:prstGeom>
        </p:spPr>
      </p:pic>
      <p:sp>
        <p:nvSpPr>
          <p:cNvPr id="2" name="Text Placeholder 20">
            <a:extLst>
              <a:ext uri="{FF2B5EF4-FFF2-40B4-BE49-F238E27FC236}">
                <a16:creationId xmlns:a16="http://schemas.microsoft.com/office/drawing/2014/main" id="{E9A8BE00-916B-B5D3-BE8C-BB4311476B40}"/>
              </a:ext>
            </a:extLst>
          </p:cNvPr>
          <p:cNvSpPr>
            <a:spLocks noGrp="1"/>
          </p:cNvSpPr>
          <p:nvPr>
            <p:ph type="body" sz="quarter" idx="11" hasCustomPrompt="1"/>
          </p:nvPr>
        </p:nvSpPr>
        <p:spPr>
          <a:xfrm>
            <a:off x="828910" y="1600136"/>
            <a:ext cx="4886812" cy="3444403"/>
          </a:xfrm>
          <a:prstGeom prst="rect">
            <a:avLst/>
          </a:prstGeom>
        </p:spPr>
        <p:txBody>
          <a:bodyPr/>
          <a:lstStyle>
            <a:lvl1pPr>
              <a:lnSpc>
                <a:spcPts val="6799"/>
              </a:lnSpc>
              <a:defRPr sz="4093" b="1" spc="0">
                <a:solidFill>
                  <a:srgbClr val="F6C02B"/>
                </a:solidFill>
                <a:latin typeface="+mj-lt"/>
              </a:defRPr>
            </a:lvl1pPr>
          </a:lstStyle>
          <a:p>
            <a:pPr lvl="0"/>
            <a:r>
              <a:rPr lang="en-GB" dirty="0"/>
              <a:t>LOREM IPSUM DOLOR SIT AMET</a:t>
            </a:r>
            <a:endParaRPr lang="en-LV" dirty="0"/>
          </a:p>
        </p:txBody>
      </p:sp>
      <p:sp>
        <p:nvSpPr>
          <p:cNvPr id="10" name="Text Placeholder 30">
            <a:extLst>
              <a:ext uri="{FF2B5EF4-FFF2-40B4-BE49-F238E27FC236}">
                <a16:creationId xmlns:a16="http://schemas.microsoft.com/office/drawing/2014/main" id="{F77F6B4F-95FE-2FA1-3C07-81C7BDB1CC22}"/>
              </a:ext>
            </a:extLst>
          </p:cNvPr>
          <p:cNvSpPr>
            <a:spLocks noGrp="1"/>
          </p:cNvSpPr>
          <p:nvPr>
            <p:ph type="body" sz="quarter" idx="13" hasCustomPrompt="1"/>
          </p:nvPr>
        </p:nvSpPr>
        <p:spPr>
          <a:xfrm>
            <a:off x="407615" y="4773559"/>
            <a:ext cx="2499687" cy="478923"/>
          </a:xfrm>
          <a:prstGeom prst="rect">
            <a:avLst/>
          </a:prstGeom>
        </p:spPr>
        <p:txBody>
          <a:bodyPr/>
          <a:lstStyle>
            <a:lvl1pPr marL="0" indent="0">
              <a:buNone/>
              <a:defRPr sz="1455">
                <a:solidFill>
                  <a:srgbClr val="0F4773"/>
                </a:solidFill>
              </a:defRPr>
            </a:lvl1pPr>
          </a:lstStyle>
          <a:p>
            <a:pPr lvl="0"/>
            <a:r>
              <a:rPr lang="en-LV" dirty="0"/>
              <a:t>Dr. sc. </a:t>
            </a:r>
            <a:r>
              <a:rPr lang="en-GB" dirty="0"/>
              <a:t>pol. </a:t>
            </a:r>
            <a:r>
              <a:rPr lang="en-GB" b="1" dirty="0"/>
              <a:t>Lorem Ipsum </a:t>
            </a:r>
          </a:p>
          <a:p>
            <a:pPr lvl="0"/>
            <a:r>
              <a:rPr lang="en-GB" dirty="0"/>
              <a:t>Member of the Board, Rector</a:t>
            </a:r>
            <a:endParaRPr lang="en-LV" dirty="0"/>
          </a:p>
        </p:txBody>
      </p:sp>
      <p:sp>
        <p:nvSpPr>
          <p:cNvPr id="16" name="Picture Placeholder 6">
            <a:extLst>
              <a:ext uri="{FF2B5EF4-FFF2-40B4-BE49-F238E27FC236}">
                <a16:creationId xmlns:a16="http://schemas.microsoft.com/office/drawing/2014/main" id="{70C12A87-1420-9014-3DA8-0C7984564CA7}"/>
              </a:ext>
            </a:extLst>
          </p:cNvPr>
          <p:cNvSpPr>
            <a:spLocks noGrp="1"/>
          </p:cNvSpPr>
          <p:nvPr>
            <p:ph type="pic" sz="quarter" idx="16"/>
          </p:nvPr>
        </p:nvSpPr>
        <p:spPr>
          <a:xfrm>
            <a:off x="3328597" y="4432487"/>
            <a:ext cx="942380" cy="1224103"/>
          </a:xfrm>
          <a:custGeom>
            <a:avLst/>
            <a:gdLst>
              <a:gd name="connsiteX0" fmla="*/ 0 w 2669491"/>
              <a:gd name="connsiteY0" fmla="*/ 0 h 2541588"/>
              <a:gd name="connsiteX1" fmla="*/ 2669491 w 2669491"/>
              <a:gd name="connsiteY1" fmla="*/ 0 h 2541588"/>
              <a:gd name="connsiteX2" fmla="*/ 2669491 w 2669491"/>
              <a:gd name="connsiteY2" fmla="*/ 2541588 h 2541588"/>
              <a:gd name="connsiteX3" fmla="*/ 0 w 2669491"/>
              <a:gd name="connsiteY3" fmla="*/ 2541588 h 2541588"/>
              <a:gd name="connsiteX4" fmla="*/ 0 w 2669491"/>
              <a:gd name="connsiteY4" fmla="*/ 0 h 2541588"/>
              <a:gd name="connsiteX0" fmla="*/ 0 w 3003177"/>
              <a:gd name="connsiteY0" fmla="*/ 317698 h 2859286"/>
              <a:gd name="connsiteX1" fmla="*/ 2669491 w 3003177"/>
              <a:gd name="connsiteY1" fmla="*/ 317698 h 2859286"/>
              <a:gd name="connsiteX2" fmla="*/ 2669491 w 3003177"/>
              <a:gd name="connsiteY2" fmla="*/ 2859286 h 2859286"/>
              <a:gd name="connsiteX3" fmla="*/ 0 w 3003177"/>
              <a:gd name="connsiteY3" fmla="*/ 2859286 h 2859286"/>
              <a:gd name="connsiteX4" fmla="*/ 0 w 3003177"/>
              <a:gd name="connsiteY4" fmla="*/ 317698 h 2859286"/>
              <a:gd name="connsiteX0" fmla="*/ 0 w 3183234"/>
              <a:gd name="connsiteY0" fmla="*/ 317698 h 2859286"/>
              <a:gd name="connsiteX1" fmla="*/ 2669491 w 3183234"/>
              <a:gd name="connsiteY1" fmla="*/ 317698 h 2859286"/>
              <a:gd name="connsiteX2" fmla="*/ 2669491 w 3183234"/>
              <a:gd name="connsiteY2" fmla="*/ 2859286 h 2859286"/>
              <a:gd name="connsiteX3" fmla="*/ 0 w 3183234"/>
              <a:gd name="connsiteY3" fmla="*/ 2859286 h 2859286"/>
              <a:gd name="connsiteX4" fmla="*/ 0 w 3183234"/>
              <a:gd name="connsiteY4" fmla="*/ 317698 h 2859286"/>
              <a:gd name="connsiteX0" fmla="*/ 513743 w 3696977"/>
              <a:gd name="connsiteY0" fmla="*/ 317698 h 2859286"/>
              <a:gd name="connsiteX1" fmla="*/ 3183234 w 3696977"/>
              <a:gd name="connsiteY1" fmla="*/ 317698 h 2859286"/>
              <a:gd name="connsiteX2" fmla="*/ 3183234 w 3696977"/>
              <a:gd name="connsiteY2" fmla="*/ 2859286 h 2859286"/>
              <a:gd name="connsiteX3" fmla="*/ 513743 w 3696977"/>
              <a:gd name="connsiteY3" fmla="*/ 2859286 h 2859286"/>
              <a:gd name="connsiteX4" fmla="*/ 513743 w 3696977"/>
              <a:gd name="connsiteY4" fmla="*/ 317698 h 2859286"/>
              <a:gd name="connsiteX0" fmla="*/ 333687 w 3516921"/>
              <a:gd name="connsiteY0" fmla="*/ 317698 h 2859286"/>
              <a:gd name="connsiteX1" fmla="*/ 3003178 w 3516921"/>
              <a:gd name="connsiteY1" fmla="*/ 317698 h 2859286"/>
              <a:gd name="connsiteX2" fmla="*/ 3003178 w 3516921"/>
              <a:gd name="connsiteY2" fmla="*/ 2859286 h 2859286"/>
              <a:gd name="connsiteX3" fmla="*/ 333687 w 3516921"/>
              <a:gd name="connsiteY3" fmla="*/ 2859286 h 2859286"/>
              <a:gd name="connsiteX4" fmla="*/ 333687 w 3516921"/>
              <a:gd name="connsiteY4" fmla="*/ 317698 h 2859286"/>
              <a:gd name="connsiteX0" fmla="*/ 136963 w 3109573"/>
              <a:gd name="connsiteY0" fmla="*/ 307696 h 3000276"/>
              <a:gd name="connsiteX1" fmla="*/ 2806454 w 3109573"/>
              <a:gd name="connsiteY1" fmla="*/ 307696 h 3000276"/>
              <a:gd name="connsiteX2" fmla="*/ 2806454 w 3109573"/>
              <a:gd name="connsiteY2" fmla="*/ 2849284 h 3000276"/>
              <a:gd name="connsiteX3" fmla="*/ 638986 w 3109573"/>
              <a:gd name="connsiteY3" fmla="*/ 2687919 h 3000276"/>
              <a:gd name="connsiteX4" fmla="*/ 136963 w 3109573"/>
              <a:gd name="connsiteY4" fmla="*/ 307696 h 3000276"/>
              <a:gd name="connsiteX0" fmla="*/ 150352 w 3122962"/>
              <a:gd name="connsiteY0" fmla="*/ 307696 h 3057655"/>
              <a:gd name="connsiteX1" fmla="*/ 2819843 w 3122962"/>
              <a:gd name="connsiteY1" fmla="*/ 307696 h 3057655"/>
              <a:gd name="connsiteX2" fmla="*/ 2819843 w 3122962"/>
              <a:gd name="connsiteY2" fmla="*/ 2849284 h 3057655"/>
              <a:gd name="connsiteX3" fmla="*/ 652375 w 3122962"/>
              <a:gd name="connsiteY3" fmla="*/ 2687919 h 3057655"/>
              <a:gd name="connsiteX4" fmla="*/ 150352 w 3122962"/>
              <a:gd name="connsiteY4" fmla="*/ 307696 h 3057655"/>
              <a:gd name="connsiteX0" fmla="*/ 287187 w 2687493"/>
              <a:gd name="connsiteY0" fmla="*/ 665008 h 2861332"/>
              <a:gd name="connsiteX1" fmla="*/ 2418796 w 2687493"/>
              <a:gd name="connsiteY1" fmla="*/ 109196 h 2861332"/>
              <a:gd name="connsiteX2" fmla="*/ 2418796 w 2687493"/>
              <a:gd name="connsiteY2" fmla="*/ 2650784 h 2861332"/>
              <a:gd name="connsiteX3" fmla="*/ 251328 w 2687493"/>
              <a:gd name="connsiteY3" fmla="*/ 2489419 h 2861332"/>
              <a:gd name="connsiteX4" fmla="*/ 287187 w 2687493"/>
              <a:gd name="connsiteY4" fmla="*/ 665008 h 2861332"/>
              <a:gd name="connsiteX0" fmla="*/ 251730 w 2451199"/>
              <a:gd name="connsiteY0" fmla="*/ 248746 h 2405840"/>
              <a:gd name="connsiteX1" fmla="*/ 1755810 w 2451199"/>
              <a:gd name="connsiteY1" fmla="*/ 230816 h 2405840"/>
              <a:gd name="connsiteX2" fmla="*/ 2383339 w 2451199"/>
              <a:gd name="connsiteY2" fmla="*/ 2234522 h 2405840"/>
              <a:gd name="connsiteX3" fmla="*/ 215871 w 2451199"/>
              <a:gd name="connsiteY3" fmla="*/ 2073157 h 2405840"/>
              <a:gd name="connsiteX4" fmla="*/ 251730 w 2451199"/>
              <a:gd name="connsiteY4" fmla="*/ 248746 h 2405840"/>
              <a:gd name="connsiteX0" fmla="*/ 213749 w 1951796"/>
              <a:gd name="connsiteY0" fmla="*/ 216943 h 2136031"/>
              <a:gd name="connsiteX1" fmla="*/ 1717829 w 1951796"/>
              <a:gd name="connsiteY1" fmla="*/ 199013 h 2136031"/>
              <a:gd name="connsiteX2" fmla="*/ 1789546 w 1951796"/>
              <a:gd name="connsiteY2" fmla="*/ 1700696 h 2136031"/>
              <a:gd name="connsiteX3" fmla="*/ 177890 w 1951796"/>
              <a:gd name="connsiteY3" fmla="*/ 2041354 h 2136031"/>
              <a:gd name="connsiteX4" fmla="*/ 213749 w 1951796"/>
              <a:gd name="connsiteY4" fmla="*/ 216943 h 2136031"/>
              <a:gd name="connsiteX0" fmla="*/ 213749 w 2028283"/>
              <a:gd name="connsiteY0" fmla="*/ 216943 h 2204500"/>
              <a:gd name="connsiteX1" fmla="*/ 1717829 w 2028283"/>
              <a:gd name="connsiteY1" fmla="*/ 199013 h 2204500"/>
              <a:gd name="connsiteX2" fmla="*/ 1789546 w 2028283"/>
              <a:gd name="connsiteY2" fmla="*/ 1700696 h 2204500"/>
              <a:gd name="connsiteX3" fmla="*/ 177890 w 2028283"/>
              <a:gd name="connsiteY3" fmla="*/ 2041354 h 2204500"/>
              <a:gd name="connsiteX4" fmla="*/ 213749 w 2028283"/>
              <a:gd name="connsiteY4" fmla="*/ 216943 h 2204500"/>
              <a:gd name="connsiteX0" fmla="*/ 172857 w 1905936"/>
              <a:gd name="connsiteY0" fmla="*/ 197931 h 1889175"/>
              <a:gd name="connsiteX1" fmla="*/ 1676937 w 1905936"/>
              <a:gd name="connsiteY1" fmla="*/ 180001 h 1889175"/>
              <a:gd name="connsiteX2" fmla="*/ 1748654 w 1905936"/>
              <a:gd name="connsiteY2" fmla="*/ 1681684 h 1889175"/>
              <a:gd name="connsiteX3" fmla="*/ 208715 w 1905936"/>
              <a:gd name="connsiteY3" fmla="*/ 1717542 h 1889175"/>
              <a:gd name="connsiteX4" fmla="*/ 172857 w 1905936"/>
              <a:gd name="connsiteY4" fmla="*/ 197931 h 1889175"/>
              <a:gd name="connsiteX0" fmla="*/ 278527 w 2011606"/>
              <a:gd name="connsiteY0" fmla="*/ 197931 h 1978650"/>
              <a:gd name="connsiteX1" fmla="*/ 1782607 w 2011606"/>
              <a:gd name="connsiteY1" fmla="*/ 180001 h 1978650"/>
              <a:gd name="connsiteX2" fmla="*/ 1854324 w 2011606"/>
              <a:gd name="connsiteY2" fmla="*/ 1681684 h 1978650"/>
              <a:gd name="connsiteX3" fmla="*/ 314385 w 2011606"/>
              <a:gd name="connsiteY3" fmla="*/ 1717542 h 1978650"/>
              <a:gd name="connsiteX4" fmla="*/ 278527 w 2011606"/>
              <a:gd name="connsiteY4" fmla="*/ 197931 h 1978650"/>
              <a:gd name="connsiteX0" fmla="*/ 188038 w 1883330"/>
              <a:gd name="connsiteY0" fmla="*/ 206308 h 1878439"/>
              <a:gd name="connsiteX1" fmla="*/ 1656259 w 1883330"/>
              <a:gd name="connsiteY1" fmla="*/ 170449 h 1878439"/>
              <a:gd name="connsiteX2" fmla="*/ 1727976 w 1883330"/>
              <a:gd name="connsiteY2" fmla="*/ 1672132 h 1878439"/>
              <a:gd name="connsiteX3" fmla="*/ 188037 w 1883330"/>
              <a:gd name="connsiteY3" fmla="*/ 1707990 h 1878439"/>
              <a:gd name="connsiteX4" fmla="*/ 188038 w 1883330"/>
              <a:gd name="connsiteY4" fmla="*/ 206308 h 1878439"/>
              <a:gd name="connsiteX0" fmla="*/ 275135 w 1970427"/>
              <a:gd name="connsiteY0" fmla="*/ 206308 h 1944931"/>
              <a:gd name="connsiteX1" fmla="*/ 1743356 w 1970427"/>
              <a:gd name="connsiteY1" fmla="*/ 170449 h 1944931"/>
              <a:gd name="connsiteX2" fmla="*/ 1815073 w 1970427"/>
              <a:gd name="connsiteY2" fmla="*/ 1672132 h 1944931"/>
              <a:gd name="connsiteX3" fmla="*/ 275134 w 1970427"/>
              <a:gd name="connsiteY3" fmla="*/ 1707990 h 1944931"/>
              <a:gd name="connsiteX4" fmla="*/ 275135 w 1970427"/>
              <a:gd name="connsiteY4" fmla="*/ 206308 h 1944931"/>
              <a:gd name="connsiteX0" fmla="*/ 229547 w 1919874"/>
              <a:gd name="connsiteY0" fmla="*/ 208416 h 1971485"/>
              <a:gd name="connsiteX1" fmla="*/ 1697768 w 1919874"/>
              <a:gd name="connsiteY1" fmla="*/ 172557 h 1971485"/>
              <a:gd name="connsiteX2" fmla="*/ 1769485 w 1919874"/>
              <a:gd name="connsiteY2" fmla="*/ 1674240 h 1971485"/>
              <a:gd name="connsiteX3" fmla="*/ 301264 w 1919874"/>
              <a:gd name="connsiteY3" fmla="*/ 1745957 h 1971485"/>
              <a:gd name="connsiteX4" fmla="*/ 229547 w 1919874"/>
              <a:gd name="connsiteY4" fmla="*/ 208416 h 1971485"/>
              <a:gd name="connsiteX0" fmla="*/ 268709 w 1959036"/>
              <a:gd name="connsiteY0" fmla="*/ 228051 h 1991120"/>
              <a:gd name="connsiteX1" fmla="*/ 1736930 w 1959036"/>
              <a:gd name="connsiteY1" fmla="*/ 192192 h 1991120"/>
              <a:gd name="connsiteX2" fmla="*/ 1808647 w 1959036"/>
              <a:gd name="connsiteY2" fmla="*/ 1693875 h 1991120"/>
              <a:gd name="connsiteX3" fmla="*/ 340426 w 1959036"/>
              <a:gd name="connsiteY3" fmla="*/ 1765592 h 1991120"/>
              <a:gd name="connsiteX4" fmla="*/ 268709 w 1959036"/>
              <a:gd name="connsiteY4" fmla="*/ 228051 h 1991120"/>
              <a:gd name="connsiteX0" fmla="*/ 296330 w 1986657"/>
              <a:gd name="connsiteY0" fmla="*/ 277221 h 2040290"/>
              <a:gd name="connsiteX1" fmla="*/ 1764551 w 1986657"/>
              <a:gd name="connsiteY1" fmla="*/ 241362 h 2040290"/>
              <a:gd name="connsiteX2" fmla="*/ 1836268 w 1986657"/>
              <a:gd name="connsiteY2" fmla="*/ 1743045 h 2040290"/>
              <a:gd name="connsiteX3" fmla="*/ 368047 w 1986657"/>
              <a:gd name="connsiteY3" fmla="*/ 1814762 h 2040290"/>
              <a:gd name="connsiteX4" fmla="*/ 296330 w 1986657"/>
              <a:gd name="connsiteY4" fmla="*/ 277221 h 2040290"/>
              <a:gd name="connsiteX0" fmla="*/ 226683 w 1917010"/>
              <a:gd name="connsiteY0" fmla="*/ 298749 h 1935779"/>
              <a:gd name="connsiteX1" fmla="*/ 1694904 w 1917010"/>
              <a:gd name="connsiteY1" fmla="*/ 209102 h 1935779"/>
              <a:gd name="connsiteX2" fmla="*/ 1766621 w 1917010"/>
              <a:gd name="connsiteY2" fmla="*/ 1710785 h 1935779"/>
              <a:gd name="connsiteX3" fmla="*/ 298400 w 1917010"/>
              <a:gd name="connsiteY3" fmla="*/ 1782502 h 1935779"/>
              <a:gd name="connsiteX4" fmla="*/ 226683 w 1917010"/>
              <a:gd name="connsiteY4" fmla="*/ 298749 h 1935779"/>
              <a:gd name="connsiteX0" fmla="*/ 147918 w 1821904"/>
              <a:gd name="connsiteY0" fmla="*/ 201713 h 1835834"/>
              <a:gd name="connsiteX1" fmla="*/ 1580281 w 1821904"/>
              <a:gd name="connsiteY1" fmla="*/ 165854 h 1835834"/>
              <a:gd name="connsiteX2" fmla="*/ 1687856 w 1821904"/>
              <a:gd name="connsiteY2" fmla="*/ 1613749 h 1835834"/>
              <a:gd name="connsiteX3" fmla="*/ 219635 w 1821904"/>
              <a:gd name="connsiteY3" fmla="*/ 1685466 h 1835834"/>
              <a:gd name="connsiteX4" fmla="*/ 147918 w 1821904"/>
              <a:gd name="connsiteY4" fmla="*/ 201713 h 1835834"/>
              <a:gd name="connsiteX0" fmla="*/ 144052 w 1771722"/>
              <a:gd name="connsiteY0" fmla="*/ 202892 h 1845730"/>
              <a:gd name="connsiteX1" fmla="*/ 1576415 w 1771722"/>
              <a:gd name="connsiteY1" fmla="*/ 167033 h 1845730"/>
              <a:gd name="connsiteX2" fmla="*/ 1612272 w 1771722"/>
              <a:gd name="connsiteY2" fmla="*/ 1632858 h 1845730"/>
              <a:gd name="connsiteX3" fmla="*/ 215769 w 1771722"/>
              <a:gd name="connsiteY3" fmla="*/ 1686645 h 1845730"/>
              <a:gd name="connsiteX4" fmla="*/ 144052 w 1771722"/>
              <a:gd name="connsiteY4" fmla="*/ 202892 h 1845730"/>
              <a:gd name="connsiteX0" fmla="*/ 144052 w 1915327"/>
              <a:gd name="connsiteY0" fmla="*/ 202892 h 1926728"/>
              <a:gd name="connsiteX1" fmla="*/ 1576415 w 1915327"/>
              <a:gd name="connsiteY1" fmla="*/ 167033 h 1926728"/>
              <a:gd name="connsiteX2" fmla="*/ 1612272 w 1915327"/>
              <a:gd name="connsiteY2" fmla="*/ 1632858 h 1926728"/>
              <a:gd name="connsiteX3" fmla="*/ 215769 w 1915327"/>
              <a:gd name="connsiteY3" fmla="*/ 1686645 h 1926728"/>
              <a:gd name="connsiteX4" fmla="*/ 144052 w 1915327"/>
              <a:gd name="connsiteY4" fmla="*/ 202892 h 1926728"/>
              <a:gd name="connsiteX0" fmla="*/ 144052 w 2007455"/>
              <a:gd name="connsiteY0" fmla="*/ 315332 h 2039168"/>
              <a:gd name="connsiteX1" fmla="*/ 1576415 w 2007455"/>
              <a:gd name="connsiteY1" fmla="*/ 279473 h 2039168"/>
              <a:gd name="connsiteX2" fmla="*/ 1612272 w 2007455"/>
              <a:gd name="connsiteY2" fmla="*/ 1745298 h 2039168"/>
              <a:gd name="connsiteX3" fmla="*/ 215769 w 2007455"/>
              <a:gd name="connsiteY3" fmla="*/ 1799085 h 2039168"/>
              <a:gd name="connsiteX4" fmla="*/ 144052 w 2007455"/>
              <a:gd name="connsiteY4" fmla="*/ 315332 h 2039168"/>
              <a:gd name="connsiteX0" fmla="*/ 144052 w 1994826"/>
              <a:gd name="connsiteY0" fmla="*/ 315332 h 2039168"/>
              <a:gd name="connsiteX1" fmla="*/ 1576415 w 1994826"/>
              <a:gd name="connsiteY1" fmla="*/ 279473 h 2039168"/>
              <a:gd name="connsiteX2" fmla="*/ 1612272 w 1994826"/>
              <a:gd name="connsiteY2" fmla="*/ 1745298 h 2039168"/>
              <a:gd name="connsiteX3" fmla="*/ 215769 w 1994826"/>
              <a:gd name="connsiteY3" fmla="*/ 1799085 h 2039168"/>
              <a:gd name="connsiteX4" fmla="*/ 144052 w 1994826"/>
              <a:gd name="connsiteY4" fmla="*/ 315332 h 2039168"/>
              <a:gd name="connsiteX0" fmla="*/ 144052 w 1932545"/>
              <a:gd name="connsiteY0" fmla="*/ 315332 h 2075911"/>
              <a:gd name="connsiteX1" fmla="*/ 1576415 w 1932545"/>
              <a:gd name="connsiteY1" fmla="*/ 279473 h 2075911"/>
              <a:gd name="connsiteX2" fmla="*/ 1612272 w 1932545"/>
              <a:gd name="connsiteY2" fmla="*/ 1745298 h 2075911"/>
              <a:gd name="connsiteX3" fmla="*/ 215769 w 1932545"/>
              <a:gd name="connsiteY3" fmla="*/ 1799085 h 2075911"/>
              <a:gd name="connsiteX4" fmla="*/ 144052 w 1932545"/>
              <a:gd name="connsiteY4" fmla="*/ 315332 h 2075911"/>
              <a:gd name="connsiteX0" fmla="*/ 251633 w 2040126"/>
              <a:gd name="connsiteY0" fmla="*/ 315332 h 2131604"/>
              <a:gd name="connsiteX1" fmla="*/ 1683996 w 2040126"/>
              <a:gd name="connsiteY1" fmla="*/ 279473 h 2131604"/>
              <a:gd name="connsiteX2" fmla="*/ 1719853 w 2040126"/>
              <a:gd name="connsiteY2" fmla="*/ 1745298 h 2131604"/>
              <a:gd name="connsiteX3" fmla="*/ 323350 w 2040126"/>
              <a:gd name="connsiteY3" fmla="*/ 1799085 h 2131604"/>
              <a:gd name="connsiteX4" fmla="*/ 251633 w 2040126"/>
              <a:gd name="connsiteY4" fmla="*/ 315332 h 2131604"/>
              <a:gd name="connsiteX0" fmla="*/ 251633 w 1989434"/>
              <a:gd name="connsiteY0" fmla="*/ 315332 h 2031256"/>
              <a:gd name="connsiteX1" fmla="*/ 1683996 w 1989434"/>
              <a:gd name="connsiteY1" fmla="*/ 279473 h 2031256"/>
              <a:gd name="connsiteX2" fmla="*/ 1719853 w 1989434"/>
              <a:gd name="connsiteY2" fmla="*/ 1745298 h 2031256"/>
              <a:gd name="connsiteX3" fmla="*/ 323350 w 1989434"/>
              <a:gd name="connsiteY3" fmla="*/ 1799085 h 2031256"/>
              <a:gd name="connsiteX4" fmla="*/ 251633 w 1989434"/>
              <a:gd name="connsiteY4" fmla="*/ 315332 h 2031256"/>
              <a:gd name="connsiteX0" fmla="*/ 251633 w 2019070"/>
              <a:gd name="connsiteY0" fmla="*/ 307618 h 2023542"/>
              <a:gd name="connsiteX1" fmla="*/ 1683996 w 2019070"/>
              <a:gd name="connsiteY1" fmla="*/ 271759 h 2023542"/>
              <a:gd name="connsiteX2" fmla="*/ 1719853 w 2019070"/>
              <a:gd name="connsiteY2" fmla="*/ 1737584 h 2023542"/>
              <a:gd name="connsiteX3" fmla="*/ 323350 w 2019070"/>
              <a:gd name="connsiteY3" fmla="*/ 1791371 h 2023542"/>
              <a:gd name="connsiteX4" fmla="*/ 251633 w 2019070"/>
              <a:gd name="connsiteY4" fmla="*/ 307618 h 2023542"/>
              <a:gd name="connsiteX0" fmla="*/ 215616 w 1983053"/>
              <a:gd name="connsiteY0" fmla="*/ 307618 h 2031178"/>
              <a:gd name="connsiteX1" fmla="*/ 1647979 w 1983053"/>
              <a:gd name="connsiteY1" fmla="*/ 271759 h 2031178"/>
              <a:gd name="connsiteX2" fmla="*/ 1683836 w 1983053"/>
              <a:gd name="connsiteY2" fmla="*/ 1737584 h 2031178"/>
              <a:gd name="connsiteX3" fmla="*/ 287333 w 1983053"/>
              <a:gd name="connsiteY3" fmla="*/ 1791371 h 2031178"/>
              <a:gd name="connsiteX4" fmla="*/ 215616 w 1983053"/>
              <a:gd name="connsiteY4" fmla="*/ 307618 h 2031178"/>
              <a:gd name="connsiteX0" fmla="*/ 276323 w 2043760"/>
              <a:gd name="connsiteY0" fmla="*/ 341080 h 2064640"/>
              <a:gd name="connsiteX1" fmla="*/ 1708686 w 2043760"/>
              <a:gd name="connsiteY1" fmla="*/ 305221 h 2064640"/>
              <a:gd name="connsiteX2" fmla="*/ 1744543 w 2043760"/>
              <a:gd name="connsiteY2" fmla="*/ 1771046 h 2064640"/>
              <a:gd name="connsiteX3" fmla="*/ 348040 w 2043760"/>
              <a:gd name="connsiteY3" fmla="*/ 1824833 h 2064640"/>
              <a:gd name="connsiteX4" fmla="*/ 276323 w 2043760"/>
              <a:gd name="connsiteY4" fmla="*/ 341080 h 2064640"/>
              <a:gd name="connsiteX0" fmla="*/ 215616 w 1971769"/>
              <a:gd name="connsiteY0" fmla="*/ 320064 h 2039169"/>
              <a:gd name="connsiteX1" fmla="*/ 1647979 w 1971769"/>
              <a:gd name="connsiteY1" fmla="*/ 266275 h 2039169"/>
              <a:gd name="connsiteX2" fmla="*/ 1683836 w 1971769"/>
              <a:gd name="connsiteY2" fmla="*/ 1750030 h 2039169"/>
              <a:gd name="connsiteX3" fmla="*/ 287333 w 1971769"/>
              <a:gd name="connsiteY3" fmla="*/ 1803817 h 2039169"/>
              <a:gd name="connsiteX4" fmla="*/ 215616 w 1971769"/>
              <a:gd name="connsiteY4" fmla="*/ 320064 h 2039169"/>
              <a:gd name="connsiteX0" fmla="*/ 269286 w 2025439"/>
              <a:gd name="connsiteY0" fmla="*/ 346970 h 2066075"/>
              <a:gd name="connsiteX1" fmla="*/ 1701649 w 2025439"/>
              <a:gd name="connsiteY1" fmla="*/ 293181 h 2066075"/>
              <a:gd name="connsiteX2" fmla="*/ 1737506 w 2025439"/>
              <a:gd name="connsiteY2" fmla="*/ 1776936 h 2066075"/>
              <a:gd name="connsiteX3" fmla="*/ 341003 w 2025439"/>
              <a:gd name="connsiteY3" fmla="*/ 1830723 h 2066075"/>
              <a:gd name="connsiteX4" fmla="*/ 269286 w 2025439"/>
              <a:gd name="connsiteY4" fmla="*/ 346970 h 2066075"/>
              <a:gd name="connsiteX0" fmla="*/ 269286 w 2010333"/>
              <a:gd name="connsiteY0" fmla="*/ 339455 h 2058560"/>
              <a:gd name="connsiteX1" fmla="*/ 1701649 w 2010333"/>
              <a:gd name="connsiteY1" fmla="*/ 285666 h 2058560"/>
              <a:gd name="connsiteX2" fmla="*/ 1737506 w 2010333"/>
              <a:gd name="connsiteY2" fmla="*/ 1769421 h 2058560"/>
              <a:gd name="connsiteX3" fmla="*/ 341003 w 2010333"/>
              <a:gd name="connsiteY3" fmla="*/ 1823208 h 2058560"/>
              <a:gd name="connsiteX4" fmla="*/ 269286 w 2010333"/>
              <a:gd name="connsiteY4" fmla="*/ 339455 h 2058560"/>
              <a:gd name="connsiteX0" fmla="*/ 269286 w 2010333"/>
              <a:gd name="connsiteY0" fmla="*/ 339455 h 2027988"/>
              <a:gd name="connsiteX1" fmla="*/ 1701649 w 2010333"/>
              <a:gd name="connsiteY1" fmla="*/ 285666 h 2027988"/>
              <a:gd name="connsiteX2" fmla="*/ 1737506 w 2010333"/>
              <a:gd name="connsiteY2" fmla="*/ 1769421 h 2027988"/>
              <a:gd name="connsiteX3" fmla="*/ 341003 w 2010333"/>
              <a:gd name="connsiteY3" fmla="*/ 1823208 h 2027988"/>
              <a:gd name="connsiteX4" fmla="*/ 269286 w 2010333"/>
              <a:gd name="connsiteY4" fmla="*/ 339455 h 2027988"/>
              <a:gd name="connsiteX0" fmla="*/ 269286 w 2033724"/>
              <a:gd name="connsiteY0" fmla="*/ 339455 h 2039332"/>
              <a:gd name="connsiteX1" fmla="*/ 1701649 w 2033724"/>
              <a:gd name="connsiteY1" fmla="*/ 285666 h 2039332"/>
              <a:gd name="connsiteX2" fmla="*/ 1737506 w 2033724"/>
              <a:gd name="connsiteY2" fmla="*/ 1769421 h 2039332"/>
              <a:gd name="connsiteX3" fmla="*/ 341003 w 2033724"/>
              <a:gd name="connsiteY3" fmla="*/ 1823208 h 2039332"/>
              <a:gd name="connsiteX4" fmla="*/ 269286 w 2033724"/>
              <a:gd name="connsiteY4" fmla="*/ 339455 h 20393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3724" h="2039332">
                <a:moveTo>
                  <a:pt x="269286" y="339455"/>
                </a:moveTo>
                <a:cubicBezTo>
                  <a:pt x="639495" y="-6449"/>
                  <a:pt x="1170076" y="-185746"/>
                  <a:pt x="1701649" y="285666"/>
                </a:cubicBezTo>
                <a:cubicBezTo>
                  <a:pt x="2233222" y="757078"/>
                  <a:pt x="2035997" y="1477305"/>
                  <a:pt x="1737506" y="1769421"/>
                </a:cubicBezTo>
                <a:cubicBezTo>
                  <a:pt x="1439015" y="2061537"/>
                  <a:pt x="782929" y="2169113"/>
                  <a:pt x="341003" y="1823208"/>
                </a:cubicBezTo>
                <a:cubicBezTo>
                  <a:pt x="-100923" y="1477303"/>
                  <a:pt x="-100923" y="685359"/>
                  <a:pt x="269286" y="339455"/>
                </a:cubicBezTo>
                <a:close/>
              </a:path>
            </a:pathLst>
          </a:custGeom>
        </p:spPr>
      </p:sp>
    </p:spTree>
    <p:extLst>
      <p:ext uri="{BB962C8B-B14F-4D97-AF65-F5344CB8AC3E}">
        <p14:creationId xmlns:p14="http://schemas.microsoft.com/office/powerpoint/2010/main" val="2088897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09EDFA98-6150-1CF8-AE61-71239A32B47C}"/>
              </a:ext>
            </a:extLst>
          </p:cNvPr>
          <p:cNvSpPr>
            <a:spLocks noGrp="1"/>
          </p:cNvSpPr>
          <p:nvPr>
            <p:ph type="pic" sz="quarter" idx="10"/>
          </p:nvPr>
        </p:nvSpPr>
        <p:spPr>
          <a:xfrm>
            <a:off x="140000" y="136698"/>
            <a:ext cx="8812658" cy="6187988"/>
          </a:xfrm>
          <a:prstGeom prst="rect">
            <a:avLst/>
          </a:prstGeom>
        </p:spPr>
        <p:txBody>
          <a:bodyPr/>
          <a:lstStyle/>
          <a:p>
            <a:endParaRPr lang="en-LV"/>
          </a:p>
        </p:txBody>
      </p:sp>
      <p:sp>
        <p:nvSpPr>
          <p:cNvPr id="6" name="Holder 6">
            <a:extLst>
              <a:ext uri="{FF2B5EF4-FFF2-40B4-BE49-F238E27FC236}">
                <a16:creationId xmlns:a16="http://schemas.microsoft.com/office/drawing/2014/main" id="{E00F1EA7-A589-85B6-2FD4-3784AC8EE849}"/>
              </a:ext>
            </a:extLst>
          </p:cNvPr>
          <p:cNvSpPr>
            <a:spLocks noGrp="1"/>
          </p:cNvSpPr>
          <p:nvPr>
            <p:ph type="sldNum" sz="quarter" idx="7"/>
          </p:nvPr>
        </p:nvSpPr>
        <p:spPr>
          <a:xfrm>
            <a:off x="6339571" y="6377940"/>
            <a:ext cx="2103120" cy="342900"/>
          </a:xfrm>
          <a:prstGeom prst="rect">
            <a:avLst/>
          </a:prstGeom>
        </p:spPr>
        <p:txBody>
          <a:bodyPr lIns="0" tIns="0" rIns="0" bIns="0" anchor="ctr"/>
          <a:lstStyle>
            <a:lvl1pPr algn="r">
              <a:defRPr sz="728">
                <a:solidFill>
                  <a:srgbClr val="0C4873"/>
                </a:solidFill>
              </a:defRPr>
            </a:lvl1pPr>
          </a:lstStyle>
          <a:p>
            <a:fld id="{B6F15528-21DE-4FAA-801E-634DDDAF4B2B}" type="slidenum">
              <a:rPr lang="en-LV" smtClean="0"/>
              <a:pPr/>
              <a:t>‹#›</a:t>
            </a:fld>
            <a:endParaRPr lang="en-LV" dirty="0"/>
          </a:p>
        </p:txBody>
      </p:sp>
      <p:grpSp>
        <p:nvGrpSpPr>
          <p:cNvPr id="2" name="Group 1">
            <a:extLst>
              <a:ext uri="{FF2B5EF4-FFF2-40B4-BE49-F238E27FC236}">
                <a16:creationId xmlns:a16="http://schemas.microsoft.com/office/drawing/2014/main" id="{B0368B5E-C8B1-65D6-06A1-8736EDB06305}"/>
              </a:ext>
            </a:extLst>
          </p:cNvPr>
          <p:cNvGrpSpPr/>
          <p:nvPr userDrawn="1"/>
        </p:nvGrpSpPr>
        <p:grpSpPr>
          <a:xfrm>
            <a:off x="564211" y="6496868"/>
            <a:ext cx="2528811" cy="302371"/>
            <a:chOff x="393193" y="10743874"/>
            <a:chExt cx="4572317" cy="309245"/>
          </a:xfrm>
        </p:grpSpPr>
        <p:pic>
          <p:nvPicPr>
            <p:cNvPr id="3" name="Picture 2" descr="Icon&#10;&#10;Description automatically generated">
              <a:extLst>
                <a:ext uri="{FF2B5EF4-FFF2-40B4-BE49-F238E27FC236}">
                  <a16:creationId xmlns:a16="http://schemas.microsoft.com/office/drawing/2014/main" id="{BF90F800-01A6-35A7-5C76-9F6C0284753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3193" y="10743874"/>
              <a:ext cx="438657" cy="309245"/>
            </a:xfrm>
            <a:prstGeom prst="rect">
              <a:avLst/>
            </a:prstGeom>
          </p:spPr>
        </p:pic>
        <p:sp>
          <p:nvSpPr>
            <p:cNvPr id="4" name="TextBox 3">
              <a:extLst>
                <a:ext uri="{FF2B5EF4-FFF2-40B4-BE49-F238E27FC236}">
                  <a16:creationId xmlns:a16="http://schemas.microsoft.com/office/drawing/2014/main" id="{8E6D3875-9FB3-D578-79EB-3DA270432762}"/>
                </a:ext>
              </a:extLst>
            </p:cNvPr>
            <p:cNvSpPr txBox="1"/>
            <p:nvPr userDrawn="1"/>
          </p:nvSpPr>
          <p:spPr>
            <a:xfrm>
              <a:off x="831850" y="10743874"/>
              <a:ext cx="4133660" cy="237654"/>
            </a:xfrm>
            <a:prstGeom prst="rect">
              <a:avLst/>
            </a:prstGeom>
            <a:noFill/>
          </p:spPr>
          <p:txBody>
            <a:bodyPr wrap="none" rtlCol="0">
              <a:spAutoFit/>
            </a:bodyPr>
            <a:lstStyle/>
            <a:p>
              <a:r>
                <a:rPr lang="en-LV" sz="910" b="1" dirty="0">
                  <a:solidFill>
                    <a:srgbClr val="0C4873"/>
                  </a:solidFill>
                  <a:latin typeface="+mj-lt"/>
                </a:rPr>
                <a:t>Transport and </a:t>
              </a:r>
              <a:r>
                <a:rPr lang="en-US" sz="910" b="1" dirty="0">
                  <a:solidFill>
                    <a:srgbClr val="0C4873"/>
                  </a:solidFill>
                  <a:latin typeface="+mj-lt"/>
                </a:rPr>
                <a:t>T</a:t>
              </a:r>
              <a:r>
                <a:rPr lang="en-LV" sz="910" b="1" dirty="0">
                  <a:solidFill>
                    <a:srgbClr val="0C4873"/>
                  </a:solidFill>
                  <a:latin typeface="+mj-lt"/>
                </a:rPr>
                <a:t>elecommunication </a:t>
              </a:r>
              <a:r>
                <a:rPr lang="en-US" sz="910" b="1" dirty="0">
                  <a:solidFill>
                    <a:srgbClr val="0C4873"/>
                  </a:solidFill>
                  <a:latin typeface="+mj-lt"/>
                </a:rPr>
                <a:t>I</a:t>
              </a:r>
              <a:r>
                <a:rPr lang="en-LV" sz="910" b="1" dirty="0">
                  <a:solidFill>
                    <a:srgbClr val="0C4873"/>
                  </a:solidFill>
                  <a:latin typeface="+mj-lt"/>
                </a:rPr>
                <a:t>nstitute</a:t>
              </a:r>
            </a:p>
          </p:txBody>
        </p:sp>
      </p:grpSp>
    </p:spTree>
    <p:extLst>
      <p:ext uri="{BB962C8B-B14F-4D97-AF65-F5344CB8AC3E}">
        <p14:creationId xmlns:p14="http://schemas.microsoft.com/office/powerpoint/2010/main" val="162863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242473" y="6408095"/>
            <a:ext cx="300038" cy="234150"/>
          </a:xfrm>
          <a:solidFill>
            <a:srgbClr val="144774"/>
          </a:solidFill>
        </p:spPr>
        <p:txBody>
          <a:bodyPr/>
          <a:lstStyle>
            <a:lvl1pPr>
              <a:defRPr>
                <a:solidFill>
                  <a:srgbClr val="FFFFFF"/>
                </a:solidFill>
              </a:defRPr>
            </a:lvl1pPr>
          </a:lstStyle>
          <a:p>
            <a:fld id="{48D45D4E-D8D2-482D-8B52-878695F94072}" type="slidenum">
              <a:rPr lang="lv-LV" smtClean="0"/>
              <a:pPr/>
              <a:t>‹#›</a:t>
            </a:fld>
            <a:endParaRPr lang="lv-LV" dirty="0"/>
          </a:p>
        </p:txBody>
      </p:sp>
      <p:sp>
        <p:nvSpPr>
          <p:cNvPr id="15" name="object 30">
            <a:extLst>
              <a:ext uri="{FF2B5EF4-FFF2-40B4-BE49-F238E27FC236}">
                <a16:creationId xmlns:a16="http://schemas.microsoft.com/office/drawing/2014/main" id="{EF7D942F-9D2E-F230-3B9A-A535E55F38D8}"/>
              </a:ext>
            </a:extLst>
          </p:cNvPr>
          <p:cNvSpPr/>
          <p:nvPr userDrawn="1"/>
        </p:nvSpPr>
        <p:spPr>
          <a:xfrm>
            <a:off x="-61912" y="-29979"/>
            <a:ext cx="1447800" cy="277630"/>
          </a:xfrm>
          <a:prstGeom prst="roundRect">
            <a:avLst/>
          </a:prstGeom>
          <a:solidFill>
            <a:srgbClr val="104774"/>
          </a:solidFill>
        </p:spPr>
        <p:txBody>
          <a:bodyPr wrap="square" lIns="0" tIns="0" rIns="0" bIns="0" rtlCol="0"/>
          <a:lstStyle/>
          <a:p>
            <a:endParaRPr sz="910"/>
          </a:p>
        </p:txBody>
      </p:sp>
      <p:grpSp>
        <p:nvGrpSpPr>
          <p:cNvPr id="2" name="Group 1">
            <a:extLst>
              <a:ext uri="{FF2B5EF4-FFF2-40B4-BE49-F238E27FC236}">
                <a16:creationId xmlns:a16="http://schemas.microsoft.com/office/drawing/2014/main" id="{FB40BCD9-1BD4-628F-6E03-C88CB5001A4D}"/>
              </a:ext>
            </a:extLst>
          </p:cNvPr>
          <p:cNvGrpSpPr/>
          <p:nvPr userDrawn="1"/>
        </p:nvGrpSpPr>
        <p:grpSpPr>
          <a:xfrm>
            <a:off x="589546" y="6406991"/>
            <a:ext cx="2582718" cy="405047"/>
            <a:chOff x="502562" y="10742746"/>
            <a:chExt cx="3511818" cy="409725"/>
          </a:xfrm>
        </p:grpSpPr>
        <p:pic>
          <p:nvPicPr>
            <p:cNvPr id="3" name="Picture 2" descr="Icon&#10;&#10;Description automatically generated">
              <a:extLst>
                <a:ext uri="{FF2B5EF4-FFF2-40B4-BE49-F238E27FC236}">
                  <a16:creationId xmlns:a16="http://schemas.microsoft.com/office/drawing/2014/main" id="{D97B335A-BBB0-EC1F-9B2D-D3643BBD3B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562" y="10742746"/>
              <a:ext cx="409722" cy="409725"/>
            </a:xfrm>
            <a:prstGeom prst="rect">
              <a:avLst/>
            </a:prstGeom>
          </p:spPr>
        </p:pic>
        <p:sp>
          <p:nvSpPr>
            <p:cNvPr id="4" name="TextBox 3">
              <a:extLst>
                <a:ext uri="{FF2B5EF4-FFF2-40B4-BE49-F238E27FC236}">
                  <a16:creationId xmlns:a16="http://schemas.microsoft.com/office/drawing/2014/main" id="{286771A8-4D42-79F1-E569-309EADC162C1}"/>
                </a:ext>
              </a:extLst>
            </p:cNvPr>
            <p:cNvSpPr txBox="1"/>
            <p:nvPr userDrawn="1"/>
          </p:nvSpPr>
          <p:spPr>
            <a:xfrm>
              <a:off x="912283" y="10787709"/>
              <a:ext cx="3102097" cy="233498"/>
            </a:xfrm>
            <a:prstGeom prst="rect">
              <a:avLst/>
            </a:prstGeom>
            <a:noFill/>
          </p:spPr>
          <p:txBody>
            <a:bodyPr wrap="none" rtlCol="0">
              <a:spAutoFit/>
            </a:bodyPr>
            <a:lstStyle/>
            <a:p>
              <a:r>
                <a:rPr lang="en-LV" sz="900" b="1" dirty="0">
                  <a:solidFill>
                    <a:srgbClr val="0C4873"/>
                  </a:solidFill>
                  <a:latin typeface="+mn-lt"/>
                </a:rPr>
                <a:t>Transport and </a:t>
              </a:r>
              <a:r>
                <a:rPr lang="en-US" sz="900" b="1" dirty="0">
                  <a:solidFill>
                    <a:srgbClr val="0C4873"/>
                  </a:solidFill>
                  <a:latin typeface="+mn-lt"/>
                </a:rPr>
                <a:t>T</a:t>
              </a:r>
              <a:r>
                <a:rPr lang="en-LV" sz="900" b="1" dirty="0">
                  <a:solidFill>
                    <a:srgbClr val="0C4873"/>
                  </a:solidFill>
                  <a:latin typeface="+mn-lt"/>
                </a:rPr>
                <a:t>elecommunication </a:t>
              </a:r>
              <a:r>
                <a:rPr lang="en-US" sz="900" b="1" dirty="0">
                  <a:solidFill>
                    <a:srgbClr val="0C4873"/>
                  </a:solidFill>
                  <a:latin typeface="+mn-lt"/>
                </a:rPr>
                <a:t>I</a:t>
              </a:r>
              <a:r>
                <a:rPr lang="en-LV" sz="900" b="1" dirty="0">
                  <a:solidFill>
                    <a:srgbClr val="0C4873"/>
                  </a:solidFill>
                  <a:latin typeface="+mn-lt"/>
                </a:rPr>
                <a:t>nstitute</a:t>
              </a:r>
            </a:p>
          </p:txBody>
        </p:sp>
      </p:grpSp>
      <p:sp>
        <p:nvSpPr>
          <p:cNvPr id="6" name="Text Placeholder 16">
            <a:extLst>
              <a:ext uri="{FF2B5EF4-FFF2-40B4-BE49-F238E27FC236}">
                <a16:creationId xmlns:a16="http://schemas.microsoft.com/office/drawing/2014/main" id="{D881B9E3-326A-4679-0C69-1AA6A156591B}"/>
              </a:ext>
            </a:extLst>
          </p:cNvPr>
          <p:cNvSpPr>
            <a:spLocks noGrp="1"/>
          </p:cNvSpPr>
          <p:nvPr>
            <p:ph type="body" sz="quarter" idx="15" hasCustomPrompt="1"/>
          </p:nvPr>
        </p:nvSpPr>
        <p:spPr>
          <a:xfrm>
            <a:off x="366191" y="820559"/>
            <a:ext cx="3547303" cy="1684286"/>
          </a:xfrm>
          <a:prstGeom prst="rect">
            <a:avLst/>
          </a:prstGeom>
        </p:spPr>
        <p:txBody>
          <a:bodyPr/>
          <a:lstStyle>
            <a:lvl1pPr marL="0" indent="0">
              <a:buNone/>
              <a:defRPr sz="1819" b="1">
                <a:solidFill>
                  <a:srgbClr val="0F4773"/>
                </a:solidFill>
              </a:defRPr>
            </a:lvl1pPr>
          </a:lstStyle>
          <a:p>
            <a:pPr lvl="0"/>
            <a:r>
              <a:rPr lang="en-GB" dirty="0"/>
              <a:t>LOREM IPSUM DOLOR SIT AMET, CONSECTETUR</a:t>
            </a:r>
            <a:endParaRPr lang="en-LV" dirty="0"/>
          </a:p>
        </p:txBody>
      </p:sp>
      <p:sp>
        <p:nvSpPr>
          <p:cNvPr id="7" name="Text Placeholder 15">
            <a:extLst>
              <a:ext uri="{FF2B5EF4-FFF2-40B4-BE49-F238E27FC236}">
                <a16:creationId xmlns:a16="http://schemas.microsoft.com/office/drawing/2014/main" id="{9180826F-77D1-DBD9-D74A-8785771B991F}"/>
              </a:ext>
            </a:extLst>
          </p:cNvPr>
          <p:cNvSpPr>
            <a:spLocks noGrp="1"/>
          </p:cNvSpPr>
          <p:nvPr>
            <p:ph type="body" sz="quarter" idx="14" hasCustomPrompt="1"/>
          </p:nvPr>
        </p:nvSpPr>
        <p:spPr>
          <a:xfrm>
            <a:off x="365007" y="2504845"/>
            <a:ext cx="3547303" cy="3613832"/>
          </a:xfrm>
          <a:prstGeom prst="rect">
            <a:avLst/>
          </a:prstGeom>
        </p:spPr>
        <p:txBody>
          <a:bodyPr numCol="1" spcCol="432000"/>
          <a:lstStyle>
            <a:lvl1pPr marL="0" marR="0" indent="0" algn="just" defTabSz="415869" eaLnBrk="1" fontAlgn="auto" latinLnBrk="0" hangingPunct="1">
              <a:lnSpc>
                <a:spcPct val="100000"/>
              </a:lnSpc>
              <a:spcBef>
                <a:spcPts val="0"/>
              </a:spcBef>
              <a:spcAft>
                <a:spcPts val="0"/>
              </a:spcAft>
              <a:buClrTx/>
              <a:buSzTx/>
              <a:buFontTx/>
              <a:buNone/>
              <a:tabLst/>
              <a:defRPr sz="910">
                <a:solidFill>
                  <a:srgbClr val="0C4873"/>
                </a:solidFill>
                <a:latin typeface="+mn-lt"/>
                <a:cs typeface="Calibri" panose="020F0502020204030204" pitchFamily="34" charset="0"/>
              </a:defRPr>
            </a:lvl1pPr>
          </a:lstStyle>
          <a:p>
            <a:pPr algn="just"/>
            <a:r>
              <a:rPr lang="en-GB" sz="1001" b="0" i="0" dirty="0">
                <a:solidFill>
                  <a:srgbClr val="0C4873"/>
                </a:solidFill>
                <a:effectLst/>
                <a:latin typeface="+mn-lt"/>
              </a:rPr>
              <a:t>Lorem ipsum </a:t>
            </a:r>
            <a:r>
              <a:rPr lang="en-GB" sz="1001" b="0" i="0" dirty="0" err="1">
                <a:solidFill>
                  <a:srgbClr val="0C4873"/>
                </a:solidFill>
                <a:effectLst/>
                <a:latin typeface="+mn-lt"/>
              </a:rPr>
              <a:t>dolor</a:t>
            </a:r>
            <a:r>
              <a:rPr lang="en-GB" sz="1001" b="0" i="0" dirty="0">
                <a:solidFill>
                  <a:srgbClr val="0C4873"/>
                </a:solidFill>
                <a:effectLst/>
                <a:latin typeface="+mn-lt"/>
              </a:rPr>
              <a:t> sit </a:t>
            </a:r>
            <a:r>
              <a:rPr lang="en-GB" sz="1001" b="0" i="0" dirty="0" err="1">
                <a:solidFill>
                  <a:srgbClr val="0C4873"/>
                </a:solidFill>
                <a:effectLst/>
                <a:latin typeface="+mn-lt"/>
              </a:rPr>
              <a:t>amet</a:t>
            </a:r>
            <a:r>
              <a:rPr lang="en-GB" sz="1001" b="0" i="0" dirty="0">
                <a:solidFill>
                  <a:srgbClr val="0C4873"/>
                </a:solidFill>
                <a:effectLst/>
                <a:latin typeface="+mn-lt"/>
              </a:rPr>
              <a:t>, </a:t>
            </a:r>
            <a:r>
              <a:rPr lang="en-GB" sz="1001" b="0" i="0" dirty="0" err="1">
                <a:solidFill>
                  <a:srgbClr val="0C4873"/>
                </a:solidFill>
                <a:effectLst/>
                <a:latin typeface="+mn-lt"/>
              </a:rPr>
              <a:t>consectetur</a:t>
            </a:r>
            <a:r>
              <a:rPr lang="en-GB" sz="1001" b="0" i="0" dirty="0">
                <a:solidFill>
                  <a:srgbClr val="0C4873"/>
                </a:solidFill>
                <a:effectLst/>
                <a:latin typeface="+mn-lt"/>
              </a:rPr>
              <a:t> </a:t>
            </a:r>
            <a:r>
              <a:rPr lang="en-GB" sz="1001" b="0" i="0" dirty="0" err="1">
                <a:solidFill>
                  <a:srgbClr val="0C4873"/>
                </a:solidFill>
                <a:effectLst/>
                <a:latin typeface="+mn-lt"/>
              </a:rPr>
              <a:t>adipiscing</a:t>
            </a:r>
            <a:r>
              <a:rPr lang="en-GB" sz="1001" b="0" i="0" dirty="0">
                <a:solidFill>
                  <a:srgbClr val="0C4873"/>
                </a:solidFill>
                <a:effectLst/>
                <a:latin typeface="+mn-lt"/>
              </a:rPr>
              <a:t> </a:t>
            </a:r>
            <a:r>
              <a:rPr lang="en-GB" sz="1001" b="0" i="0" dirty="0" err="1">
                <a:solidFill>
                  <a:srgbClr val="0C4873"/>
                </a:solidFill>
                <a:effectLst/>
                <a:latin typeface="+mn-lt"/>
              </a:rPr>
              <a:t>elit</a:t>
            </a:r>
            <a:r>
              <a:rPr lang="en-GB" sz="1001" b="0" i="0" dirty="0">
                <a:solidFill>
                  <a:srgbClr val="0C4873"/>
                </a:solidFill>
                <a:effectLst/>
                <a:latin typeface="+mn-lt"/>
              </a:rPr>
              <a:t>, </a:t>
            </a:r>
            <a:r>
              <a:rPr lang="en-GB" sz="1001" b="0" i="0" dirty="0" err="1">
                <a:solidFill>
                  <a:srgbClr val="0C4873"/>
                </a:solidFill>
                <a:effectLst/>
                <a:latin typeface="+mn-lt"/>
              </a:rPr>
              <a:t>sed</a:t>
            </a:r>
            <a:r>
              <a:rPr lang="en-GB" sz="1001" b="0" i="0" dirty="0">
                <a:solidFill>
                  <a:srgbClr val="0C4873"/>
                </a:solidFill>
                <a:effectLst/>
                <a:latin typeface="+mn-lt"/>
              </a:rPr>
              <a:t> do </a:t>
            </a:r>
            <a:r>
              <a:rPr lang="en-GB" sz="1001" b="0" i="0" dirty="0" err="1">
                <a:solidFill>
                  <a:srgbClr val="0C4873"/>
                </a:solidFill>
                <a:effectLst/>
                <a:latin typeface="+mn-lt"/>
              </a:rPr>
              <a:t>eiusmod</a:t>
            </a:r>
            <a:r>
              <a:rPr lang="en-GB" sz="1001" b="0" i="0" dirty="0">
                <a:solidFill>
                  <a:srgbClr val="0C4873"/>
                </a:solidFill>
                <a:effectLst/>
                <a:latin typeface="+mn-lt"/>
              </a:rPr>
              <a:t> </a:t>
            </a:r>
            <a:r>
              <a:rPr lang="en-GB" sz="1001" b="0" i="0" dirty="0" err="1">
                <a:solidFill>
                  <a:srgbClr val="0C4873"/>
                </a:solidFill>
                <a:effectLst/>
                <a:latin typeface="+mn-lt"/>
              </a:rPr>
              <a:t>tempor</a:t>
            </a:r>
            <a:r>
              <a:rPr lang="en-GB" sz="1001" b="0" i="0" dirty="0">
                <a:solidFill>
                  <a:srgbClr val="0C4873"/>
                </a:solidFill>
                <a:effectLst/>
                <a:latin typeface="+mn-lt"/>
              </a:rPr>
              <a:t> </a:t>
            </a:r>
            <a:r>
              <a:rPr lang="en-GB" sz="1001" b="0" i="0" dirty="0" err="1">
                <a:solidFill>
                  <a:srgbClr val="0C4873"/>
                </a:solidFill>
                <a:effectLst/>
                <a:latin typeface="+mn-lt"/>
              </a:rPr>
              <a:t>incididunt</a:t>
            </a:r>
            <a:r>
              <a:rPr lang="en-GB" sz="1001" b="0" i="0" dirty="0">
                <a:solidFill>
                  <a:srgbClr val="0C4873"/>
                </a:solidFill>
                <a:effectLst/>
                <a:latin typeface="+mn-lt"/>
              </a:rPr>
              <a:t> </a:t>
            </a:r>
            <a:r>
              <a:rPr lang="en-GB" sz="1001" b="0" i="0" dirty="0" err="1">
                <a:solidFill>
                  <a:srgbClr val="0C4873"/>
                </a:solidFill>
                <a:effectLst/>
                <a:latin typeface="+mn-lt"/>
              </a:rPr>
              <a:t>ut</a:t>
            </a:r>
            <a:r>
              <a:rPr lang="en-GB" sz="1001" b="0" i="0" dirty="0">
                <a:solidFill>
                  <a:srgbClr val="0C4873"/>
                </a:solidFill>
                <a:effectLst/>
                <a:latin typeface="+mn-lt"/>
              </a:rPr>
              <a:t> </a:t>
            </a:r>
            <a:r>
              <a:rPr lang="en-GB" sz="1001" b="0" i="0" dirty="0" err="1">
                <a:solidFill>
                  <a:srgbClr val="0C4873"/>
                </a:solidFill>
                <a:effectLst/>
                <a:latin typeface="+mn-lt"/>
              </a:rPr>
              <a:t>labore</a:t>
            </a:r>
            <a:r>
              <a:rPr lang="en-GB" sz="1001" b="0" i="0" dirty="0">
                <a:solidFill>
                  <a:srgbClr val="0C4873"/>
                </a:solidFill>
                <a:effectLst/>
                <a:latin typeface="+mn-lt"/>
              </a:rPr>
              <a:t> et </a:t>
            </a:r>
            <a:r>
              <a:rPr lang="en-GB" sz="1001" b="0" i="0" dirty="0" err="1">
                <a:solidFill>
                  <a:srgbClr val="0C4873"/>
                </a:solidFill>
                <a:effectLst/>
                <a:latin typeface="+mn-lt"/>
              </a:rPr>
              <a:t>dolore</a:t>
            </a:r>
            <a:r>
              <a:rPr lang="en-GB" sz="1001" b="0" i="0" dirty="0">
                <a:solidFill>
                  <a:srgbClr val="0C4873"/>
                </a:solidFill>
                <a:effectLst/>
                <a:latin typeface="+mn-lt"/>
              </a:rPr>
              <a:t> magna </a:t>
            </a:r>
            <a:r>
              <a:rPr lang="en-GB" sz="1001" b="0" i="0" dirty="0" err="1">
                <a:solidFill>
                  <a:srgbClr val="0C4873"/>
                </a:solidFill>
                <a:effectLst/>
                <a:latin typeface="+mn-lt"/>
              </a:rPr>
              <a:t>aliqua</a:t>
            </a:r>
            <a:r>
              <a:rPr lang="en-GB" sz="1001" b="0" i="0" dirty="0">
                <a:solidFill>
                  <a:srgbClr val="0C4873"/>
                </a:solidFill>
                <a:effectLst/>
                <a:latin typeface="+mn-lt"/>
              </a:rPr>
              <a:t>. </a:t>
            </a:r>
            <a:r>
              <a:rPr lang="en-GB" sz="1001" b="0" i="0" dirty="0" err="1">
                <a:solidFill>
                  <a:srgbClr val="0C4873"/>
                </a:solidFill>
                <a:effectLst/>
                <a:latin typeface="+mn-lt"/>
              </a:rPr>
              <a:t>Tempor</a:t>
            </a:r>
            <a:r>
              <a:rPr lang="en-GB" sz="1001" b="0" i="0" dirty="0">
                <a:solidFill>
                  <a:srgbClr val="0C4873"/>
                </a:solidFill>
                <a:effectLst/>
                <a:latin typeface="+mn-lt"/>
              </a:rPr>
              <a:t> </a:t>
            </a:r>
            <a:r>
              <a:rPr lang="en-GB" sz="1001" b="0" i="0" dirty="0" err="1">
                <a:solidFill>
                  <a:srgbClr val="0C4873"/>
                </a:solidFill>
                <a:effectLst/>
                <a:latin typeface="+mn-lt"/>
              </a:rPr>
              <a:t>orci</a:t>
            </a:r>
            <a:r>
              <a:rPr lang="en-GB" sz="1001" b="0" i="0" dirty="0">
                <a:solidFill>
                  <a:srgbClr val="0C4873"/>
                </a:solidFill>
                <a:effectLst/>
                <a:latin typeface="+mn-lt"/>
              </a:rPr>
              <a:t> </a:t>
            </a:r>
            <a:r>
              <a:rPr lang="en-GB" sz="1001" b="0" i="0" dirty="0" err="1">
                <a:solidFill>
                  <a:srgbClr val="0C4873"/>
                </a:solidFill>
                <a:effectLst/>
                <a:latin typeface="+mn-lt"/>
              </a:rPr>
              <a:t>dapibus</a:t>
            </a:r>
            <a:r>
              <a:rPr lang="en-GB" sz="1001" b="0" i="0" dirty="0">
                <a:solidFill>
                  <a:srgbClr val="0C4873"/>
                </a:solidFill>
                <a:effectLst/>
                <a:latin typeface="+mn-lt"/>
              </a:rPr>
              <a:t> </a:t>
            </a:r>
            <a:r>
              <a:rPr lang="en-GB" sz="1001" b="0" i="0" dirty="0" err="1">
                <a:solidFill>
                  <a:srgbClr val="0C4873"/>
                </a:solidFill>
                <a:effectLst/>
                <a:latin typeface="+mn-lt"/>
              </a:rPr>
              <a:t>ultrices</a:t>
            </a:r>
            <a:r>
              <a:rPr lang="en-GB" sz="1001" b="0" i="0" dirty="0">
                <a:solidFill>
                  <a:srgbClr val="0C4873"/>
                </a:solidFill>
                <a:effectLst/>
                <a:latin typeface="+mn-lt"/>
              </a:rPr>
              <a:t> in. Id </a:t>
            </a:r>
            <a:r>
              <a:rPr lang="en-GB" sz="1001" b="0" i="0" dirty="0" err="1">
                <a:solidFill>
                  <a:srgbClr val="0C4873"/>
                </a:solidFill>
                <a:effectLst/>
                <a:latin typeface="+mn-lt"/>
              </a:rPr>
              <a:t>venenatis</a:t>
            </a:r>
            <a:r>
              <a:rPr lang="en-GB" sz="1001" b="0" i="0" dirty="0">
                <a:solidFill>
                  <a:srgbClr val="0C4873"/>
                </a:solidFill>
                <a:effectLst/>
                <a:latin typeface="+mn-lt"/>
              </a:rPr>
              <a:t> a </a:t>
            </a:r>
            <a:r>
              <a:rPr lang="en-GB" sz="1001" b="0" i="0" dirty="0" err="1">
                <a:solidFill>
                  <a:srgbClr val="0C4873"/>
                </a:solidFill>
                <a:effectLst/>
                <a:latin typeface="+mn-lt"/>
              </a:rPr>
              <a:t>condimentum</a:t>
            </a:r>
            <a:r>
              <a:rPr lang="en-GB" sz="1001" b="0" i="0" dirty="0">
                <a:solidFill>
                  <a:srgbClr val="0C4873"/>
                </a:solidFill>
                <a:effectLst/>
                <a:latin typeface="+mn-lt"/>
              </a:rPr>
              <a:t> vitae </a:t>
            </a:r>
            <a:r>
              <a:rPr lang="en-GB" sz="1001" b="0" i="0" dirty="0" err="1">
                <a:solidFill>
                  <a:srgbClr val="0C4873"/>
                </a:solidFill>
                <a:effectLst/>
                <a:latin typeface="+mn-lt"/>
              </a:rPr>
              <a:t>sapien</a:t>
            </a:r>
            <a:r>
              <a:rPr lang="en-GB" sz="1001" b="0" i="0" dirty="0">
                <a:solidFill>
                  <a:srgbClr val="0C4873"/>
                </a:solidFill>
                <a:effectLst/>
                <a:latin typeface="+mn-lt"/>
              </a:rPr>
              <a:t> </a:t>
            </a:r>
            <a:r>
              <a:rPr lang="en-GB" sz="1001" b="0" i="0" dirty="0" err="1">
                <a:solidFill>
                  <a:srgbClr val="0C4873"/>
                </a:solidFill>
                <a:effectLst/>
                <a:latin typeface="+mn-lt"/>
              </a:rPr>
              <a:t>pellentesque</a:t>
            </a:r>
            <a:r>
              <a:rPr lang="en-GB" sz="1001" b="0" i="0" dirty="0">
                <a:solidFill>
                  <a:srgbClr val="0C4873"/>
                </a:solidFill>
                <a:effectLst/>
                <a:latin typeface="+mn-lt"/>
              </a:rPr>
              <a:t>. Nunc </a:t>
            </a:r>
            <a:r>
              <a:rPr lang="en-GB" sz="1001" b="0" i="0" dirty="0" err="1">
                <a:solidFill>
                  <a:srgbClr val="0C4873"/>
                </a:solidFill>
                <a:effectLst/>
                <a:latin typeface="+mn-lt"/>
              </a:rPr>
              <a:t>pulvinar</a:t>
            </a:r>
            <a:r>
              <a:rPr lang="en-GB" sz="1001" b="0" i="0" dirty="0">
                <a:solidFill>
                  <a:srgbClr val="0C4873"/>
                </a:solidFill>
                <a:effectLst/>
                <a:latin typeface="+mn-lt"/>
              </a:rPr>
              <a:t> </a:t>
            </a:r>
            <a:r>
              <a:rPr lang="en-GB" sz="1001" b="0" i="0" dirty="0" err="1">
                <a:solidFill>
                  <a:srgbClr val="0C4873"/>
                </a:solidFill>
                <a:effectLst/>
                <a:latin typeface="+mn-lt"/>
              </a:rPr>
              <a:t>sapien</a:t>
            </a:r>
            <a:r>
              <a:rPr lang="en-GB" sz="1001" b="0" i="0" dirty="0">
                <a:solidFill>
                  <a:srgbClr val="0C4873"/>
                </a:solidFill>
                <a:effectLst/>
                <a:latin typeface="+mn-lt"/>
              </a:rPr>
              <a:t> et ligula.</a:t>
            </a:r>
          </a:p>
          <a:p>
            <a:pPr algn="just"/>
            <a:endParaRPr lang="en-GB" sz="1001" b="0" i="0" dirty="0">
              <a:solidFill>
                <a:srgbClr val="0C4873"/>
              </a:solidFill>
              <a:effectLst/>
              <a:latin typeface="+mn-lt"/>
            </a:endParaRPr>
          </a:p>
        </p:txBody>
      </p:sp>
      <p:sp>
        <p:nvSpPr>
          <p:cNvPr id="8" name="Picture Placeholder 9">
            <a:extLst>
              <a:ext uri="{FF2B5EF4-FFF2-40B4-BE49-F238E27FC236}">
                <a16:creationId xmlns:a16="http://schemas.microsoft.com/office/drawing/2014/main" id="{46614BCC-5822-E6C3-3E5E-807B6B97AB6C}"/>
              </a:ext>
            </a:extLst>
          </p:cNvPr>
          <p:cNvSpPr>
            <a:spLocks noGrp="1"/>
          </p:cNvSpPr>
          <p:nvPr>
            <p:ph type="pic" sz="quarter" idx="10"/>
          </p:nvPr>
        </p:nvSpPr>
        <p:spPr>
          <a:xfrm>
            <a:off x="4675975" y="5082"/>
            <a:ext cx="4468025" cy="6852918"/>
          </a:xfrm>
          <a:prstGeom prst="rect">
            <a:avLst/>
          </a:prstGeom>
        </p:spPr>
        <p:txBody>
          <a:bodyPr/>
          <a:lstStyle>
            <a:lvl1pPr marL="0" indent="0">
              <a:buNone/>
              <a:defRPr>
                <a:solidFill>
                  <a:srgbClr val="144774"/>
                </a:solidFill>
              </a:defRPr>
            </a:lvl1pPr>
          </a:lstStyle>
          <a:p>
            <a:endParaRPr lang="en-LV" dirty="0"/>
          </a:p>
        </p:txBody>
      </p:sp>
    </p:spTree>
    <p:extLst>
      <p:ext uri="{BB962C8B-B14F-4D97-AF65-F5344CB8AC3E}">
        <p14:creationId xmlns:p14="http://schemas.microsoft.com/office/powerpoint/2010/main" val="7729770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1" name="object 30">
            <a:extLst>
              <a:ext uri="{FF2B5EF4-FFF2-40B4-BE49-F238E27FC236}">
                <a16:creationId xmlns:a16="http://schemas.microsoft.com/office/drawing/2014/main" id="{EF7D942F-9D2E-F230-3B9A-A535E55F38D8}"/>
              </a:ext>
            </a:extLst>
          </p:cNvPr>
          <p:cNvSpPr/>
          <p:nvPr userDrawn="1"/>
        </p:nvSpPr>
        <p:spPr>
          <a:xfrm>
            <a:off x="-37546" y="-18179"/>
            <a:ext cx="1223900" cy="211097"/>
          </a:xfrm>
          <a:prstGeom prst="roundRect">
            <a:avLst/>
          </a:prstGeom>
          <a:solidFill>
            <a:srgbClr val="104774"/>
          </a:solidFill>
        </p:spPr>
        <p:txBody>
          <a:bodyPr wrap="square" lIns="0" tIns="0" rIns="0" bIns="0" rtlCol="0"/>
          <a:lstStyle/>
          <a:p>
            <a:endParaRPr sz="910"/>
          </a:p>
        </p:txBody>
      </p:sp>
      <p:sp>
        <p:nvSpPr>
          <p:cNvPr id="37" name="Text Placeholder 15">
            <a:extLst>
              <a:ext uri="{FF2B5EF4-FFF2-40B4-BE49-F238E27FC236}">
                <a16:creationId xmlns:a16="http://schemas.microsoft.com/office/drawing/2014/main" id="{0FFE15BF-39CC-8033-CA29-7B93FCF92031}"/>
              </a:ext>
            </a:extLst>
          </p:cNvPr>
          <p:cNvSpPr>
            <a:spLocks noGrp="1"/>
          </p:cNvSpPr>
          <p:nvPr>
            <p:ph type="body" sz="quarter" idx="14" hasCustomPrompt="1"/>
          </p:nvPr>
        </p:nvSpPr>
        <p:spPr>
          <a:xfrm>
            <a:off x="521553" y="664621"/>
            <a:ext cx="8100894" cy="5360099"/>
          </a:xfrm>
          <a:prstGeom prst="rect">
            <a:avLst/>
          </a:prstGeom>
        </p:spPr>
        <p:txBody>
          <a:bodyPr numCol="3" spcCol="432000"/>
          <a:lstStyle>
            <a:lvl1pPr marL="0" marR="0" indent="0" algn="just" defTabSz="415869" eaLnBrk="1" fontAlgn="auto" latinLnBrk="0" hangingPunct="1">
              <a:lnSpc>
                <a:spcPct val="100000"/>
              </a:lnSpc>
              <a:spcBef>
                <a:spcPts val="0"/>
              </a:spcBef>
              <a:spcAft>
                <a:spcPts val="0"/>
              </a:spcAft>
              <a:buClrTx/>
              <a:buSzTx/>
              <a:buFontTx/>
              <a:buNone/>
              <a:tabLst/>
              <a:defRPr sz="1001">
                <a:solidFill>
                  <a:srgbClr val="0C4873"/>
                </a:solidFill>
                <a:latin typeface="+mn-lt"/>
                <a:cs typeface="Calibri" panose="020F0502020204030204" pitchFamily="34" charset="0"/>
              </a:defRPr>
            </a:lvl1pPr>
          </a:lstStyle>
          <a:p>
            <a:pPr algn="just"/>
            <a:r>
              <a:rPr lang="en-GB" sz="1001" b="0" i="0" dirty="0">
                <a:solidFill>
                  <a:srgbClr val="0C4873"/>
                </a:solidFill>
                <a:effectLst/>
                <a:latin typeface="+mn-lt"/>
              </a:rPr>
              <a:t>Lorem ipsum </a:t>
            </a:r>
            <a:r>
              <a:rPr lang="en-GB" sz="1001" b="0" i="0" dirty="0" err="1">
                <a:solidFill>
                  <a:srgbClr val="0C4873"/>
                </a:solidFill>
                <a:effectLst/>
                <a:latin typeface="+mn-lt"/>
              </a:rPr>
              <a:t>dolor</a:t>
            </a:r>
            <a:r>
              <a:rPr lang="en-GB" sz="1001" b="0" i="0" dirty="0">
                <a:solidFill>
                  <a:srgbClr val="0C4873"/>
                </a:solidFill>
                <a:effectLst/>
                <a:latin typeface="+mn-lt"/>
              </a:rPr>
              <a:t> sit </a:t>
            </a:r>
            <a:r>
              <a:rPr lang="en-GB" sz="1001" b="0" i="0" dirty="0" err="1">
                <a:solidFill>
                  <a:srgbClr val="0C4873"/>
                </a:solidFill>
                <a:effectLst/>
                <a:latin typeface="+mn-lt"/>
              </a:rPr>
              <a:t>amet</a:t>
            </a:r>
            <a:r>
              <a:rPr lang="en-GB" sz="1001" b="0" i="0" dirty="0">
                <a:solidFill>
                  <a:srgbClr val="0C4873"/>
                </a:solidFill>
                <a:effectLst/>
                <a:latin typeface="+mn-lt"/>
              </a:rPr>
              <a:t>, </a:t>
            </a:r>
            <a:r>
              <a:rPr lang="en-GB" sz="1001" b="0" i="0" dirty="0" err="1">
                <a:solidFill>
                  <a:srgbClr val="0C4873"/>
                </a:solidFill>
                <a:effectLst/>
                <a:latin typeface="+mn-lt"/>
              </a:rPr>
              <a:t>consectetur</a:t>
            </a:r>
            <a:r>
              <a:rPr lang="en-GB" sz="1001" b="0" i="0" dirty="0">
                <a:solidFill>
                  <a:srgbClr val="0C4873"/>
                </a:solidFill>
                <a:effectLst/>
                <a:latin typeface="+mn-lt"/>
              </a:rPr>
              <a:t> </a:t>
            </a:r>
            <a:r>
              <a:rPr lang="en-GB" sz="1001" b="0" i="0" dirty="0" err="1">
                <a:solidFill>
                  <a:srgbClr val="0C4873"/>
                </a:solidFill>
                <a:effectLst/>
                <a:latin typeface="+mn-lt"/>
              </a:rPr>
              <a:t>adipiscing</a:t>
            </a:r>
            <a:r>
              <a:rPr lang="en-GB" sz="1001" b="0" i="0" dirty="0">
                <a:solidFill>
                  <a:srgbClr val="0C4873"/>
                </a:solidFill>
                <a:effectLst/>
                <a:latin typeface="+mn-lt"/>
              </a:rPr>
              <a:t> </a:t>
            </a:r>
            <a:r>
              <a:rPr lang="en-GB" sz="1001" b="0" i="0" dirty="0" err="1">
                <a:solidFill>
                  <a:srgbClr val="0C4873"/>
                </a:solidFill>
                <a:effectLst/>
                <a:latin typeface="+mn-lt"/>
              </a:rPr>
              <a:t>elit</a:t>
            </a:r>
            <a:r>
              <a:rPr lang="en-GB" sz="1001" b="0" i="0" dirty="0">
                <a:solidFill>
                  <a:srgbClr val="0C4873"/>
                </a:solidFill>
                <a:effectLst/>
                <a:latin typeface="+mn-lt"/>
              </a:rPr>
              <a:t>, </a:t>
            </a:r>
            <a:r>
              <a:rPr lang="en-GB" sz="1001" b="0" i="0" dirty="0" err="1">
                <a:solidFill>
                  <a:srgbClr val="0C4873"/>
                </a:solidFill>
                <a:effectLst/>
                <a:latin typeface="+mn-lt"/>
              </a:rPr>
              <a:t>sed</a:t>
            </a:r>
            <a:r>
              <a:rPr lang="en-GB" sz="1001" b="0" i="0" dirty="0">
                <a:solidFill>
                  <a:srgbClr val="0C4873"/>
                </a:solidFill>
                <a:effectLst/>
                <a:latin typeface="+mn-lt"/>
              </a:rPr>
              <a:t> do </a:t>
            </a:r>
            <a:r>
              <a:rPr lang="en-GB" sz="1001" b="0" i="0" dirty="0" err="1">
                <a:solidFill>
                  <a:srgbClr val="0C4873"/>
                </a:solidFill>
                <a:effectLst/>
                <a:latin typeface="+mn-lt"/>
              </a:rPr>
              <a:t>eiusmod</a:t>
            </a:r>
            <a:r>
              <a:rPr lang="en-GB" sz="1001" b="0" i="0" dirty="0">
                <a:solidFill>
                  <a:srgbClr val="0C4873"/>
                </a:solidFill>
                <a:effectLst/>
                <a:latin typeface="+mn-lt"/>
              </a:rPr>
              <a:t> </a:t>
            </a:r>
            <a:r>
              <a:rPr lang="en-GB" sz="1001" b="0" i="0" dirty="0" err="1">
                <a:solidFill>
                  <a:srgbClr val="0C4873"/>
                </a:solidFill>
                <a:effectLst/>
                <a:latin typeface="+mn-lt"/>
              </a:rPr>
              <a:t>tempor</a:t>
            </a:r>
            <a:r>
              <a:rPr lang="en-GB" sz="1001" b="0" i="0" dirty="0">
                <a:solidFill>
                  <a:srgbClr val="0C4873"/>
                </a:solidFill>
                <a:effectLst/>
                <a:latin typeface="+mn-lt"/>
              </a:rPr>
              <a:t> </a:t>
            </a:r>
            <a:r>
              <a:rPr lang="en-GB" sz="1001" b="0" i="0" dirty="0" err="1">
                <a:solidFill>
                  <a:srgbClr val="0C4873"/>
                </a:solidFill>
                <a:effectLst/>
                <a:latin typeface="+mn-lt"/>
              </a:rPr>
              <a:t>incididunt</a:t>
            </a:r>
            <a:r>
              <a:rPr lang="en-GB" sz="1001" b="0" i="0" dirty="0">
                <a:solidFill>
                  <a:srgbClr val="0C4873"/>
                </a:solidFill>
                <a:effectLst/>
                <a:latin typeface="+mn-lt"/>
              </a:rPr>
              <a:t> </a:t>
            </a:r>
            <a:r>
              <a:rPr lang="en-GB" sz="1001" b="0" i="0" dirty="0" err="1">
                <a:solidFill>
                  <a:srgbClr val="0C4873"/>
                </a:solidFill>
                <a:effectLst/>
                <a:latin typeface="+mn-lt"/>
              </a:rPr>
              <a:t>ut</a:t>
            </a:r>
            <a:r>
              <a:rPr lang="en-GB" sz="1001" b="0" i="0" dirty="0">
                <a:solidFill>
                  <a:srgbClr val="0C4873"/>
                </a:solidFill>
                <a:effectLst/>
                <a:latin typeface="+mn-lt"/>
              </a:rPr>
              <a:t> labore et dolore magna </a:t>
            </a:r>
            <a:r>
              <a:rPr lang="en-GB" sz="1001" b="0" i="0" dirty="0" err="1">
                <a:solidFill>
                  <a:srgbClr val="0C4873"/>
                </a:solidFill>
                <a:effectLst/>
                <a:latin typeface="+mn-lt"/>
              </a:rPr>
              <a:t>aliqua</a:t>
            </a:r>
            <a:r>
              <a:rPr lang="en-GB" sz="1001" b="0" i="0" dirty="0">
                <a:solidFill>
                  <a:srgbClr val="0C4873"/>
                </a:solidFill>
                <a:effectLst/>
                <a:latin typeface="+mn-lt"/>
              </a:rPr>
              <a:t>. </a:t>
            </a:r>
            <a:r>
              <a:rPr lang="en-GB" sz="1001" b="0" i="0" dirty="0" err="1">
                <a:solidFill>
                  <a:srgbClr val="0C4873"/>
                </a:solidFill>
                <a:effectLst/>
                <a:latin typeface="+mn-lt"/>
              </a:rPr>
              <a:t>Tempor</a:t>
            </a:r>
            <a:r>
              <a:rPr lang="en-GB" sz="1001" b="0" i="0" dirty="0">
                <a:solidFill>
                  <a:srgbClr val="0C4873"/>
                </a:solidFill>
                <a:effectLst/>
                <a:latin typeface="+mn-lt"/>
              </a:rPr>
              <a:t> </a:t>
            </a:r>
            <a:r>
              <a:rPr lang="en-GB" sz="1001" b="0" i="0" dirty="0" err="1">
                <a:solidFill>
                  <a:srgbClr val="0C4873"/>
                </a:solidFill>
                <a:effectLst/>
                <a:latin typeface="+mn-lt"/>
              </a:rPr>
              <a:t>orci</a:t>
            </a:r>
            <a:r>
              <a:rPr lang="en-GB" sz="1001" b="0" i="0" dirty="0">
                <a:solidFill>
                  <a:srgbClr val="0C4873"/>
                </a:solidFill>
                <a:effectLst/>
                <a:latin typeface="+mn-lt"/>
              </a:rPr>
              <a:t> </a:t>
            </a:r>
            <a:r>
              <a:rPr lang="en-GB" sz="1001" b="0" i="0" dirty="0" err="1">
                <a:solidFill>
                  <a:srgbClr val="0C4873"/>
                </a:solidFill>
                <a:effectLst/>
                <a:latin typeface="+mn-lt"/>
              </a:rPr>
              <a:t>dapibus</a:t>
            </a:r>
            <a:r>
              <a:rPr lang="en-GB" sz="1001" b="0" i="0" dirty="0">
                <a:solidFill>
                  <a:srgbClr val="0C4873"/>
                </a:solidFill>
                <a:effectLst/>
                <a:latin typeface="+mn-lt"/>
              </a:rPr>
              <a:t> </a:t>
            </a:r>
            <a:r>
              <a:rPr lang="en-GB" sz="1001" b="0" i="0" dirty="0" err="1">
                <a:solidFill>
                  <a:srgbClr val="0C4873"/>
                </a:solidFill>
                <a:effectLst/>
                <a:latin typeface="+mn-lt"/>
              </a:rPr>
              <a:t>ultrices</a:t>
            </a:r>
            <a:r>
              <a:rPr lang="en-GB" sz="1001" b="0" i="0" dirty="0">
                <a:solidFill>
                  <a:srgbClr val="0C4873"/>
                </a:solidFill>
                <a:effectLst/>
                <a:latin typeface="+mn-lt"/>
              </a:rPr>
              <a:t> in. Id </a:t>
            </a:r>
            <a:r>
              <a:rPr lang="en-GB" sz="1001" b="0" i="0" dirty="0" err="1">
                <a:solidFill>
                  <a:srgbClr val="0C4873"/>
                </a:solidFill>
                <a:effectLst/>
                <a:latin typeface="+mn-lt"/>
              </a:rPr>
              <a:t>venenatis</a:t>
            </a:r>
            <a:r>
              <a:rPr lang="en-GB" sz="1001" b="0" i="0" dirty="0">
                <a:solidFill>
                  <a:srgbClr val="0C4873"/>
                </a:solidFill>
                <a:effectLst/>
                <a:latin typeface="+mn-lt"/>
              </a:rPr>
              <a:t> a </a:t>
            </a:r>
            <a:r>
              <a:rPr lang="en-GB" sz="1001" b="0" i="0" dirty="0" err="1">
                <a:solidFill>
                  <a:srgbClr val="0C4873"/>
                </a:solidFill>
                <a:effectLst/>
                <a:latin typeface="+mn-lt"/>
              </a:rPr>
              <a:t>condimentum</a:t>
            </a:r>
            <a:r>
              <a:rPr lang="en-GB" sz="1001" b="0" i="0" dirty="0">
                <a:solidFill>
                  <a:srgbClr val="0C4873"/>
                </a:solidFill>
                <a:effectLst/>
                <a:latin typeface="+mn-lt"/>
              </a:rPr>
              <a:t> vitae </a:t>
            </a:r>
            <a:r>
              <a:rPr lang="en-GB" sz="1001" b="0" i="0" dirty="0" err="1">
                <a:solidFill>
                  <a:srgbClr val="0C4873"/>
                </a:solidFill>
                <a:effectLst/>
                <a:latin typeface="+mn-lt"/>
              </a:rPr>
              <a:t>sapien</a:t>
            </a:r>
            <a:r>
              <a:rPr lang="en-GB" sz="1001" b="0" i="0" dirty="0">
                <a:solidFill>
                  <a:srgbClr val="0C4873"/>
                </a:solidFill>
                <a:effectLst/>
                <a:latin typeface="+mn-lt"/>
              </a:rPr>
              <a:t> </a:t>
            </a:r>
            <a:r>
              <a:rPr lang="en-GB" sz="1001" b="0" i="0" dirty="0" err="1">
                <a:solidFill>
                  <a:srgbClr val="0C4873"/>
                </a:solidFill>
                <a:effectLst/>
                <a:latin typeface="+mn-lt"/>
              </a:rPr>
              <a:t>pellentesque</a:t>
            </a:r>
            <a:r>
              <a:rPr lang="en-GB" sz="1001" b="0" i="0" dirty="0">
                <a:solidFill>
                  <a:srgbClr val="0C4873"/>
                </a:solidFill>
                <a:effectLst/>
                <a:latin typeface="+mn-lt"/>
              </a:rPr>
              <a:t>. Nunc pulvinar </a:t>
            </a:r>
            <a:r>
              <a:rPr lang="en-GB" sz="1001" b="0" i="0" dirty="0" err="1">
                <a:solidFill>
                  <a:srgbClr val="0C4873"/>
                </a:solidFill>
                <a:effectLst/>
                <a:latin typeface="+mn-lt"/>
              </a:rPr>
              <a:t>sapien</a:t>
            </a:r>
            <a:r>
              <a:rPr lang="en-GB" sz="1001" b="0" i="0" dirty="0">
                <a:solidFill>
                  <a:srgbClr val="0C4873"/>
                </a:solidFill>
                <a:effectLst/>
                <a:latin typeface="+mn-lt"/>
              </a:rPr>
              <a:t> et ligula. Sit </a:t>
            </a:r>
            <a:r>
              <a:rPr lang="en-GB" sz="1001" b="0" i="0" dirty="0" err="1">
                <a:solidFill>
                  <a:srgbClr val="0C4873"/>
                </a:solidFill>
                <a:effectLst/>
                <a:latin typeface="+mn-lt"/>
              </a:rPr>
              <a:t>amet</a:t>
            </a:r>
            <a:r>
              <a:rPr lang="en-GB" sz="1001" b="0" i="0" dirty="0">
                <a:solidFill>
                  <a:srgbClr val="0C4873"/>
                </a:solidFill>
                <a:effectLst/>
                <a:latin typeface="+mn-lt"/>
              </a:rPr>
              <a:t> </a:t>
            </a:r>
            <a:r>
              <a:rPr lang="en-GB" sz="1001" b="0" i="0" dirty="0" err="1">
                <a:solidFill>
                  <a:srgbClr val="0C4873"/>
                </a:solidFill>
                <a:effectLst/>
                <a:latin typeface="+mn-lt"/>
              </a:rPr>
              <a:t>nulla</a:t>
            </a:r>
            <a:r>
              <a:rPr lang="en-GB" sz="1001" b="0" i="0" dirty="0">
                <a:solidFill>
                  <a:srgbClr val="0C4873"/>
                </a:solidFill>
                <a:effectLst/>
                <a:latin typeface="+mn-lt"/>
              </a:rPr>
              <a:t> </a:t>
            </a:r>
            <a:r>
              <a:rPr lang="en-GB" sz="1001" b="0" i="0" dirty="0" err="1">
                <a:solidFill>
                  <a:srgbClr val="0C4873"/>
                </a:solidFill>
                <a:effectLst/>
                <a:latin typeface="+mn-lt"/>
              </a:rPr>
              <a:t>facilisi</a:t>
            </a:r>
            <a:r>
              <a:rPr lang="en-GB" sz="1001" b="0" i="0" dirty="0">
                <a:solidFill>
                  <a:srgbClr val="0C4873"/>
                </a:solidFill>
                <a:effectLst/>
                <a:latin typeface="+mn-lt"/>
              </a:rPr>
              <a:t> </a:t>
            </a:r>
            <a:r>
              <a:rPr lang="en-GB" sz="1001" b="0" i="0" dirty="0" err="1">
                <a:solidFill>
                  <a:srgbClr val="0C4873"/>
                </a:solidFill>
                <a:effectLst/>
                <a:latin typeface="+mn-lt"/>
              </a:rPr>
              <a:t>morbi</a:t>
            </a:r>
            <a:r>
              <a:rPr lang="en-GB" sz="1001" b="0" i="0" dirty="0">
                <a:solidFill>
                  <a:srgbClr val="0C4873"/>
                </a:solidFill>
                <a:effectLst/>
                <a:latin typeface="+mn-lt"/>
              </a:rPr>
              <a:t> tempus </a:t>
            </a:r>
            <a:r>
              <a:rPr lang="en-GB" sz="1001" b="0" i="0" dirty="0" err="1">
                <a:solidFill>
                  <a:srgbClr val="0C4873"/>
                </a:solidFill>
                <a:effectLst/>
                <a:latin typeface="+mn-lt"/>
              </a:rPr>
              <a:t>iaculis</a:t>
            </a:r>
            <a:r>
              <a:rPr lang="en-GB" sz="1001" b="0" i="0" dirty="0">
                <a:solidFill>
                  <a:srgbClr val="0C4873"/>
                </a:solidFill>
                <a:effectLst/>
                <a:latin typeface="+mn-lt"/>
              </a:rPr>
              <a:t> </a:t>
            </a:r>
            <a:r>
              <a:rPr lang="en-GB" sz="1001" b="0" i="0" dirty="0" err="1">
                <a:solidFill>
                  <a:srgbClr val="0C4873"/>
                </a:solidFill>
                <a:effectLst/>
                <a:latin typeface="+mn-lt"/>
              </a:rPr>
              <a:t>urna</a:t>
            </a:r>
            <a:r>
              <a:rPr lang="en-GB" sz="1001" b="0" i="0" dirty="0">
                <a:solidFill>
                  <a:srgbClr val="0C4873"/>
                </a:solidFill>
                <a:effectLst/>
                <a:latin typeface="+mn-lt"/>
              </a:rPr>
              <a:t> id </a:t>
            </a:r>
            <a:r>
              <a:rPr lang="en-GB" sz="1001" b="0" i="0" dirty="0" err="1">
                <a:solidFill>
                  <a:srgbClr val="0C4873"/>
                </a:solidFill>
                <a:effectLst/>
                <a:latin typeface="+mn-lt"/>
              </a:rPr>
              <a:t>volutpat</a:t>
            </a:r>
            <a:r>
              <a:rPr lang="en-GB" sz="1001" b="0" i="0" dirty="0">
                <a:solidFill>
                  <a:srgbClr val="0C4873"/>
                </a:solidFill>
                <a:effectLst/>
                <a:latin typeface="+mn-lt"/>
              </a:rPr>
              <a:t>. </a:t>
            </a:r>
            <a:r>
              <a:rPr lang="en-GB" sz="1001" b="0" i="0" dirty="0" err="1">
                <a:solidFill>
                  <a:srgbClr val="0C4873"/>
                </a:solidFill>
                <a:effectLst/>
                <a:latin typeface="+mn-lt"/>
              </a:rPr>
              <a:t>Quam</a:t>
            </a:r>
            <a:r>
              <a:rPr lang="en-GB" sz="1001" b="0" i="0" dirty="0">
                <a:solidFill>
                  <a:srgbClr val="0C4873"/>
                </a:solidFill>
                <a:effectLst/>
                <a:latin typeface="+mn-lt"/>
              </a:rPr>
              <a:t> </a:t>
            </a:r>
            <a:r>
              <a:rPr lang="en-GB" sz="1001" b="0" i="0" dirty="0" err="1">
                <a:solidFill>
                  <a:srgbClr val="0C4873"/>
                </a:solidFill>
                <a:effectLst/>
                <a:latin typeface="+mn-lt"/>
              </a:rPr>
              <a:t>lacus</a:t>
            </a:r>
            <a:r>
              <a:rPr lang="en-GB" sz="1001" b="0" i="0" dirty="0">
                <a:solidFill>
                  <a:srgbClr val="0C4873"/>
                </a:solidFill>
                <a:effectLst/>
                <a:latin typeface="+mn-lt"/>
              </a:rPr>
              <a:t> </a:t>
            </a:r>
            <a:r>
              <a:rPr lang="en-GB" sz="1001" b="0" i="0" dirty="0" err="1">
                <a:solidFill>
                  <a:srgbClr val="0C4873"/>
                </a:solidFill>
                <a:effectLst/>
                <a:latin typeface="+mn-lt"/>
              </a:rPr>
              <a:t>suspendisse</a:t>
            </a:r>
            <a:r>
              <a:rPr lang="en-GB" sz="1001" b="0" i="0" dirty="0">
                <a:solidFill>
                  <a:srgbClr val="0C4873"/>
                </a:solidFill>
                <a:effectLst/>
                <a:latin typeface="+mn-lt"/>
              </a:rPr>
              <a:t> </a:t>
            </a:r>
            <a:r>
              <a:rPr lang="en-GB" sz="1001" b="0" i="0" dirty="0" err="1">
                <a:solidFill>
                  <a:srgbClr val="0C4873"/>
                </a:solidFill>
                <a:effectLst/>
                <a:latin typeface="+mn-lt"/>
              </a:rPr>
              <a:t>faucibus</a:t>
            </a:r>
            <a:r>
              <a:rPr lang="en-GB" sz="1001" b="0" i="0" dirty="0">
                <a:solidFill>
                  <a:srgbClr val="0C4873"/>
                </a:solidFill>
                <a:effectLst/>
                <a:latin typeface="+mn-lt"/>
              </a:rPr>
              <a:t> </a:t>
            </a:r>
            <a:r>
              <a:rPr lang="en-GB" sz="1001" b="0" i="0" dirty="0" err="1">
                <a:solidFill>
                  <a:srgbClr val="0C4873"/>
                </a:solidFill>
                <a:effectLst/>
                <a:latin typeface="+mn-lt"/>
              </a:rPr>
              <a:t>interdum</a:t>
            </a:r>
            <a:r>
              <a:rPr lang="en-GB" sz="1001" b="0" i="0" dirty="0">
                <a:solidFill>
                  <a:srgbClr val="0C4873"/>
                </a:solidFill>
                <a:effectLst/>
                <a:latin typeface="+mn-lt"/>
              </a:rPr>
              <a:t> </a:t>
            </a:r>
            <a:r>
              <a:rPr lang="en-GB" sz="1001" b="0" i="0" dirty="0" err="1">
                <a:solidFill>
                  <a:srgbClr val="0C4873"/>
                </a:solidFill>
                <a:effectLst/>
                <a:latin typeface="+mn-lt"/>
              </a:rPr>
              <a:t>posuere</a:t>
            </a:r>
            <a:r>
              <a:rPr lang="en-GB" sz="1001" b="0" i="0" dirty="0">
                <a:solidFill>
                  <a:srgbClr val="0C4873"/>
                </a:solidFill>
                <a:effectLst/>
                <a:latin typeface="+mn-lt"/>
              </a:rPr>
              <a:t>. A </a:t>
            </a:r>
            <a:r>
              <a:rPr lang="en-GB" sz="1001" b="0" i="0" dirty="0" err="1">
                <a:solidFill>
                  <a:srgbClr val="0C4873"/>
                </a:solidFill>
                <a:effectLst/>
                <a:latin typeface="+mn-lt"/>
              </a:rPr>
              <a:t>arcu</a:t>
            </a:r>
            <a:r>
              <a:rPr lang="en-GB" sz="1001" b="0" i="0" dirty="0">
                <a:solidFill>
                  <a:srgbClr val="0C4873"/>
                </a:solidFill>
                <a:effectLst/>
                <a:latin typeface="+mn-lt"/>
              </a:rPr>
              <a:t> cursus vitae </a:t>
            </a:r>
            <a:r>
              <a:rPr lang="en-GB" sz="1001" b="0" i="0" dirty="0" err="1">
                <a:solidFill>
                  <a:srgbClr val="0C4873"/>
                </a:solidFill>
                <a:effectLst/>
                <a:latin typeface="+mn-lt"/>
              </a:rPr>
              <a:t>congue</a:t>
            </a:r>
            <a:r>
              <a:rPr lang="en-GB" sz="1001" b="0" i="0" dirty="0">
                <a:solidFill>
                  <a:srgbClr val="0C4873"/>
                </a:solidFill>
                <a:effectLst/>
                <a:latin typeface="+mn-lt"/>
              </a:rPr>
              <a:t> </a:t>
            </a:r>
            <a:r>
              <a:rPr lang="en-GB" sz="1001" b="0" i="0" dirty="0" err="1">
                <a:solidFill>
                  <a:srgbClr val="0C4873"/>
                </a:solidFill>
                <a:effectLst/>
                <a:latin typeface="+mn-lt"/>
              </a:rPr>
              <a:t>mauris</a:t>
            </a:r>
            <a:r>
              <a:rPr lang="en-GB" sz="1001" b="0" i="0" dirty="0">
                <a:solidFill>
                  <a:srgbClr val="0C4873"/>
                </a:solidFill>
                <a:effectLst/>
                <a:latin typeface="+mn-lt"/>
              </a:rPr>
              <a:t> </a:t>
            </a:r>
            <a:r>
              <a:rPr lang="en-GB" sz="1001" b="0" i="0" dirty="0" err="1">
                <a:solidFill>
                  <a:srgbClr val="0C4873"/>
                </a:solidFill>
                <a:effectLst/>
                <a:latin typeface="+mn-lt"/>
              </a:rPr>
              <a:t>rhoncus</a:t>
            </a:r>
            <a:r>
              <a:rPr lang="en-GB" sz="1001" b="0" i="0" dirty="0">
                <a:solidFill>
                  <a:srgbClr val="0C4873"/>
                </a:solidFill>
                <a:effectLst/>
                <a:latin typeface="+mn-lt"/>
              </a:rPr>
              <a:t> </a:t>
            </a:r>
            <a:r>
              <a:rPr lang="en-GB" sz="1001" b="0" i="0" dirty="0" err="1">
                <a:solidFill>
                  <a:srgbClr val="0C4873"/>
                </a:solidFill>
                <a:effectLst/>
                <a:latin typeface="+mn-lt"/>
              </a:rPr>
              <a:t>aenean</a:t>
            </a:r>
            <a:r>
              <a:rPr lang="en-GB" sz="1001" b="0" i="0" dirty="0">
                <a:solidFill>
                  <a:srgbClr val="0C4873"/>
                </a:solidFill>
                <a:effectLst/>
                <a:latin typeface="+mn-lt"/>
              </a:rPr>
              <a:t> </a:t>
            </a:r>
            <a:r>
              <a:rPr lang="en-GB" sz="1001" b="0" i="0" dirty="0" err="1">
                <a:solidFill>
                  <a:srgbClr val="0C4873"/>
                </a:solidFill>
                <a:effectLst/>
                <a:latin typeface="+mn-lt"/>
              </a:rPr>
              <a:t>vel</a:t>
            </a:r>
            <a:r>
              <a:rPr lang="en-GB" sz="1001" b="0" i="0" dirty="0">
                <a:solidFill>
                  <a:srgbClr val="0C4873"/>
                </a:solidFill>
                <a:effectLst/>
                <a:latin typeface="+mn-lt"/>
              </a:rPr>
              <a:t> </a:t>
            </a:r>
            <a:r>
              <a:rPr lang="en-GB" sz="1001" b="0" i="0" dirty="0" err="1">
                <a:solidFill>
                  <a:srgbClr val="0C4873"/>
                </a:solidFill>
                <a:effectLst/>
                <a:latin typeface="+mn-lt"/>
              </a:rPr>
              <a:t>elit</a:t>
            </a:r>
            <a:r>
              <a:rPr lang="en-GB" sz="1001" b="0" i="0" dirty="0">
                <a:solidFill>
                  <a:srgbClr val="0C4873"/>
                </a:solidFill>
                <a:effectLst/>
                <a:latin typeface="+mn-lt"/>
              </a:rPr>
              <a:t>. Cum sociis </a:t>
            </a:r>
            <a:r>
              <a:rPr lang="en-GB" sz="1001" b="0" i="0" dirty="0" err="1">
                <a:solidFill>
                  <a:srgbClr val="0C4873"/>
                </a:solidFill>
                <a:effectLst/>
                <a:latin typeface="+mn-lt"/>
              </a:rPr>
              <a:t>natoque</a:t>
            </a:r>
            <a:r>
              <a:rPr lang="en-GB" sz="1001" b="0" i="0" dirty="0">
                <a:solidFill>
                  <a:srgbClr val="0C4873"/>
                </a:solidFill>
                <a:effectLst/>
                <a:latin typeface="+mn-lt"/>
              </a:rPr>
              <a:t> </a:t>
            </a:r>
            <a:r>
              <a:rPr lang="en-GB" sz="1001" b="0" i="0" dirty="0" err="1">
                <a:solidFill>
                  <a:srgbClr val="0C4873"/>
                </a:solidFill>
                <a:effectLst/>
                <a:latin typeface="+mn-lt"/>
              </a:rPr>
              <a:t>penatibus</a:t>
            </a:r>
            <a:r>
              <a:rPr lang="en-GB" sz="1001" b="0" i="0" dirty="0">
                <a:solidFill>
                  <a:srgbClr val="0C4873"/>
                </a:solidFill>
                <a:effectLst/>
                <a:latin typeface="+mn-lt"/>
              </a:rPr>
              <a:t> et. </a:t>
            </a:r>
            <a:r>
              <a:rPr lang="en-GB" sz="1001" b="0" i="0" dirty="0" err="1">
                <a:solidFill>
                  <a:srgbClr val="0C4873"/>
                </a:solidFill>
                <a:effectLst/>
                <a:latin typeface="+mn-lt"/>
              </a:rPr>
              <a:t>Curabitur</a:t>
            </a:r>
            <a:r>
              <a:rPr lang="en-GB" sz="1001" b="0" i="0" dirty="0">
                <a:solidFill>
                  <a:srgbClr val="0C4873"/>
                </a:solidFill>
                <a:effectLst/>
                <a:latin typeface="+mn-lt"/>
              </a:rPr>
              <a:t> vitae </a:t>
            </a:r>
            <a:r>
              <a:rPr lang="en-GB" sz="1001" b="0" i="0" dirty="0" err="1">
                <a:solidFill>
                  <a:srgbClr val="0C4873"/>
                </a:solidFill>
                <a:effectLst/>
                <a:latin typeface="+mn-lt"/>
              </a:rPr>
              <a:t>nunc</a:t>
            </a:r>
            <a:r>
              <a:rPr lang="en-GB" sz="1001" b="0" i="0" dirty="0">
                <a:solidFill>
                  <a:srgbClr val="0C4873"/>
                </a:solidFill>
                <a:effectLst/>
                <a:latin typeface="+mn-lt"/>
              </a:rPr>
              <a:t> </a:t>
            </a:r>
            <a:r>
              <a:rPr lang="en-GB" sz="1001" b="0" i="0" dirty="0" err="1">
                <a:solidFill>
                  <a:srgbClr val="0C4873"/>
                </a:solidFill>
                <a:effectLst/>
                <a:latin typeface="+mn-lt"/>
              </a:rPr>
              <a:t>sed</a:t>
            </a:r>
            <a:r>
              <a:rPr lang="en-GB" sz="1001" b="0" i="0" dirty="0">
                <a:solidFill>
                  <a:srgbClr val="0C4873"/>
                </a:solidFill>
                <a:effectLst/>
                <a:latin typeface="+mn-lt"/>
              </a:rPr>
              <a:t> </a:t>
            </a:r>
            <a:r>
              <a:rPr lang="en-GB" sz="1001" b="0" i="0" dirty="0" err="1">
                <a:solidFill>
                  <a:srgbClr val="0C4873"/>
                </a:solidFill>
                <a:effectLst/>
                <a:latin typeface="+mn-lt"/>
              </a:rPr>
              <a:t>velit</a:t>
            </a:r>
            <a:r>
              <a:rPr lang="en-GB" sz="1001" b="0" i="0" dirty="0">
                <a:solidFill>
                  <a:srgbClr val="0C4873"/>
                </a:solidFill>
                <a:effectLst/>
                <a:latin typeface="+mn-lt"/>
              </a:rPr>
              <a:t> </a:t>
            </a:r>
            <a:r>
              <a:rPr lang="en-GB" sz="1001" b="0" i="0" dirty="0" err="1">
                <a:solidFill>
                  <a:srgbClr val="0C4873"/>
                </a:solidFill>
                <a:effectLst/>
                <a:latin typeface="+mn-lt"/>
              </a:rPr>
              <a:t>dignissim</a:t>
            </a:r>
            <a:r>
              <a:rPr lang="en-GB" sz="1001" b="0" i="0" dirty="0">
                <a:solidFill>
                  <a:srgbClr val="0C4873"/>
                </a:solidFill>
                <a:effectLst/>
                <a:latin typeface="+mn-lt"/>
              </a:rPr>
              <a:t>. </a:t>
            </a:r>
            <a:r>
              <a:rPr lang="en-GB" sz="1001" b="0" i="0" dirty="0" err="1">
                <a:solidFill>
                  <a:srgbClr val="0C4873"/>
                </a:solidFill>
                <a:effectLst/>
                <a:latin typeface="+mn-lt"/>
              </a:rPr>
              <a:t>Mauris</a:t>
            </a:r>
            <a:r>
              <a:rPr lang="en-GB" sz="1001" b="0" i="0" dirty="0">
                <a:solidFill>
                  <a:srgbClr val="0C4873"/>
                </a:solidFill>
                <a:effectLst/>
                <a:latin typeface="+mn-lt"/>
              </a:rPr>
              <a:t> in </a:t>
            </a:r>
            <a:r>
              <a:rPr lang="en-GB" sz="1001" b="0" i="0" dirty="0" err="1">
                <a:solidFill>
                  <a:srgbClr val="0C4873"/>
                </a:solidFill>
                <a:effectLst/>
                <a:latin typeface="+mn-lt"/>
              </a:rPr>
              <a:t>aliquam</a:t>
            </a:r>
            <a:r>
              <a:rPr lang="en-GB" sz="1001" b="0" i="0" dirty="0">
                <a:solidFill>
                  <a:srgbClr val="0C4873"/>
                </a:solidFill>
                <a:effectLst/>
                <a:latin typeface="+mn-lt"/>
              </a:rPr>
              <a:t> </a:t>
            </a:r>
            <a:r>
              <a:rPr lang="en-GB" sz="1001" b="0" i="0" dirty="0" err="1">
                <a:solidFill>
                  <a:srgbClr val="0C4873"/>
                </a:solidFill>
                <a:effectLst/>
                <a:latin typeface="+mn-lt"/>
              </a:rPr>
              <a:t>sem</a:t>
            </a:r>
            <a:r>
              <a:rPr lang="en-GB" sz="1001" b="0" i="0" dirty="0">
                <a:solidFill>
                  <a:srgbClr val="0C4873"/>
                </a:solidFill>
                <a:effectLst/>
                <a:latin typeface="+mn-lt"/>
              </a:rPr>
              <a:t> </a:t>
            </a:r>
            <a:r>
              <a:rPr lang="en-GB" sz="1001" b="0" i="0" dirty="0" err="1">
                <a:solidFill>
                  <a:srgbClr val="0C4873"/>
                </a:solidFill>
                <a:effectLst/>
                <a:latin typeface="+mn-lt"/>
              </a:rPr>
              <a:t>fringilla</a:t>
            </a:r>
            <a:r>
              <a:rPr lang="en-GB" sz="1001" b="0" i="0" dirty="0">
                <a:solidFill>
                  <a:srgbClr val="0C4873"/>
                </a:solidFill>
                <a:effectLst/>
                <a:latin typeface="+mn-lt"/>
              </a:rPr>
              <a:t> </a:t>
            </a:r>
            <a:r>
              <a:rPr lang="en-GB" sz="1001" b="0" i="0" dirty="0" err="1">
                <a:solidFill>
                  <a:srgbClr val="0C4873"/>
                </a:solidFill>
                <a:effectLst/>
                <a:latin typeface="+mn-lt"/>
              </a:rPr>
              <a:t>ut</a:t>
            </a:r>
            <a:r>
              <a:rPr lang="en-GB" sz="1001" b="0" i="0" dirty="0">
                <a:solidFill>
                  <a:srgbClr val="0C4873"/>
                </a:solidFill>
                <a:effectLst/>
                <a:latin typeface="+mn-lt"/>
              </a:rPr>
              <a:t> </a:t>
            </a:r>
            <a:r>
              <a:rPr lang="en-GB" sz="1001" b="0" i="0" dirty="0" err="1">
                <a:solidFill>
                  <a:srgbClr val="0C4873"/>
                </a:solidFill>
                <a:effectLst/>
                <a:latin typeface="+mn-lt"/>
              </a:rPr>
              <a:t>morbi</a:t>
            </a:r>
            <a:r>
              <a:rPr lang="en-GB" sz="1001" b="0" i="0" dirty="0">
                <a:solidFill>
                  <a:srgbClr val="0C4873"/>
                </a:solidFill>
                <a:effectLst/>
                <a:latin typeface="+mn-lt"/>
              </a:rPr>
              <a:t> </a:t>
            </a:r>
            <a:r>
              <a:rPr lang="en-GB" sz="1001" b="0" i="0" dirty="0" err="1">
                <a:solidFill>
                  <a:srgbClr val="0C4873"/>
                </a:solidFill>
                <a:effectLst/>
                <a:latin typeface="+mn-lt"/>
              </a:rPr>
              <a:t>tincidunt</a:t>
            </a:r>
            <a:r>
              <a:rPr lang="en-GB" sz="1001" b="0" i="0" dirty="0">
                <a:solidFill>
                  <a:srgbClr val="0C4873"/>
                </a:solidFill>
                <a:effectLst/>
                <a:latin typeface="+mn-lt"/>
              </a:rPr>
              <a:t> </a:t>
            </a:r>
            <a:r>
              <a:rPr lang="en-GB" sz="1001" b="0" i="0" dirty="0" err="1">
                <a:solidFill>
                  <a:srgbClr val="0C4873"/>
                </a:solidFill>
                <a:effectLst/>
                <a:latin typeface="+mn-lt"/>
              </a:rPr>
              <a:t>augue</a:t>
            </a:r>
            <a:r>
              <a:rPr lang="en-GB" sz="1001" b="0" i="0" dirty="0">
                <a:solidFill>
                  <a:srgbClr val="0C4873"/>
                </a:solidFill>
                <a:effectLst/>
                <a:latin typeface="+mn-lt"/>
              </a:rPr>
              <a:t>. </a:t>
            </a:r>
            <a:r>
              <a:rPr lang="en-GB" sz="1001" b="0" i="0" dirty="0" err="1">
                <a:solidFill>
                  <a:srgbClr val="0C4873"/>
                </a:solidFill>
                <a:effectLst/>
                <a:latin typeface="+mn-lt"/>
              </a:rPr>
              <a:t>Etiam</a:t>
            </a:r>
            <a:r>
              <a:rPr lang="en-GB" sz="1001" b="0" i="0" dirty="0">
                <a:solidFill>
                  <a:srgbClr val="0C4873"/>
                </a:solidFill>
                <a:effectLst/>
                <a:latin typeface="+mn-lt"/>
              </a:rPr>
              <a:t> </a:t>
            </a:r>
            <a:r>
              <a:rPr lang="en-GB" sz="1001" b="0" i="0" dirty="0" err="1">
                <a:solidFill>
                  <a:srgbClr val="0C4873"/>
                </a:solidFill>
                <a:effectLst/>
                <a:latin typeface="+mn-lt"/>
              </a:rPr>
              <a:t>tempor</a:t>
            </a:r>
            <a:r>
              <a:rPr lang="en-GB" sz="1001" b="0" i="0" dirty="0">
                <a:solidFill>
                  <a:srgbClr val="0C4873"/>
                </a:solidFill>
                <a:effectLst/>
                <a:latin typeface="+mn-lt"/>
              </a:rPr>
              <a:t> </a:t>
            </a:r>
            <a:r>
              <a:rPr lang="en-GB" sz="1001" b="0" i="0" dirty="0" err="1">
                <a:solidFill>
                  <a:srgbClr val="0C4873"/>
                </a:solidFill>
                <a:effectLst/>
                <a:latin typeface="+mn-lt"/>
              </a:rPr>
              <a:t>orci</a:t>
            </a:r>
            <a:r>
              <a:rPr lang="en-GB" sz="1001" b="0" i="0" dirty="0">
                <a:solidFill>
                  <a:srgbClr val="0C4873"/>
                </a:solidFill>
                <a:effectLst/>
                <a:latin typeface="+mn-lt"/>
              </a:rPr>
              <a:t> </a:t>
            </a:r>
            <a:r>
              <a:rPr lang="en-GB" sz="1001" b="0" i="0" dirty="0" err="1">
                <a:solidFill>
                  <a:srgbClr val="0C4873"/>
                </a:solidFill>
                <a:effectLst/>
                <a:latin typeface="+mn-lt"/>
              </a:rPr>
              <a:t>eu</a:t>
            </a:r>
            <a:r>
              <a:rPr lang="en-GB" sz="1001" b="0" i="0" dirty="0">
                <a:solidFill>
                  <a:srgbClr val="0C4873"/>
                </a:solidFill>
                <a:effectLst/>
                <a:latin typeface="+mn-lt"/>
              </a:rPr>
              <a:t> </a:t>
            </a:r>
            <a:r>
              <a:rPr lang="en-GB" sz="1001" b="0" i="0" dirty="0" err="1">
                <a:solidFill>
                  <a:srgbClr val="0C4873"/>
                </a:solidFill>
                <a:effectLst/>
                <a:latin typeface="+mn-lt"/>
              </a:rPr>
              <a:t>lobortis</a:t>
            </a:r>
            <a:r>
              <a:rPr lang="en-GB" sz="1001" b="0" i="0" dirty="0">
                <a:solidFill>
                  <a:srgbClr val="0C4873"/>
                </a:solidFill>
                <a:effectLst/>
                <a:latin typeface="+mn-lt"/>
              </a:rPr>
              <a:t>. Vitae semper </a:t>
            </a:r>
            <a:r>
              <a:rPr lang="en-GB" sz="1001" b="0" i="0" dirty="0" err="1">
                <a:solidFill>
                  <a:srgbClr val="0C4873"/>
                </a:solidFill>
                <a:effectLst/>
                <a:latin typeface="+mn-lt"/>
              </a:rPr>
              <a:t>quis</a:t>
            </a:r>
            <a:r>
              <a:rPr lang="en-GB" sz="1001" b="0" i="0" dirty="0">
                <a:solidFill>
                  <a:srgbClr val="0C4873"/>
                </a:solidFill>
                <a:effectLst/>
                <a:latin typeface="+mn-lt"/>
              </a:rPr>
              <a:t> </a:t>
            </a:r>
            <a:r>
              <a:rPr lang="en-GB" sz="1001" b="0" i="0" dirty="0" err="1">
                <a:solidFill>
                  <a:srgbClr val="0C4873"/>
                </a:solidFill>
                <a:effectLst/>
                <a:latin typeface="+mn-lt"/>
              </a:rPr>
              <a:t>lectus</a:t>
            </a:r>
            <a:r>
              <a:rPr lang="en-GB" sz="1001" b="0" i="0" dirty="0">
                <a:solidFill>
                  <a:srgbClr val="0C4873"/>
                </a:solidFill>
                <a:effectLst/>
                <a:latin typeface="+mn-lt"/>
              </a:rPr>
              <a:t> </a:t>
            </a:r>
            <a:r>
              <a:rPr lang="en-GB" sz="1001" b="0" i="0" dirty="0" err="1">
                <a:solidFill>
                  <a:srgbClr val="0C4873"/>
                </a:solidFill>
                <a:effectLst/>
                <a:latin typeface="+mn-lt"/>
              </a:rPr>
              <a:t>nulla</a:t>
            </a:r>
            <a:r>
              <a:rPr lang="en-GB" sz="1001" b="0" i="0" dirty="0">
                <a:solidFill>
                  <a:srgbClr val="0C4873"/>
                </a:solidFill>
                <a:effectLst/>
                <a:latin typeface="+mn-lt"/>
              </a:rPr>
              <a:t> at. </a:t>
            </a:r>
            <a:r>
              <a:rPr lang="en-GB" sz="1001" b="0" i="0" dirty="0" err="1">
                <a:solidFill>
                  <a:srgbClr val="0C4873"/>
                </a:solidFill>
                <a:effectLst/>
                <a:latin typeface="+mn-lt"/>
              </a:rPr>
              <a:t>Scelerisque</a:t>
            </a:r>
            <a:r>
              <a:rPr lang="en-GB" sz="1001" b="0" i="0" dirty="0">
                <a:solidFill>
                  <a:srgbClr val="0C4873"/>
                </a:solidFill>
                <a:effectLst/>
                <a:latin typeface="+mn-lt"/>
              </a:rPr>
              <a:t> fermentum dui </a:t>
            </a:r>
            <a:r>
              <a:rPr lang="en-GB" sz="1001" b="0" i="0" dirty="0" err="1">
                <a:solidFill>
                  <a:srgbClr val="0C4873"/>
                </a:solidFill>
                <a:effectLst/>
                <a:latin typeface="+mn-lt"/>
              </a:rPr>
              <a:t>faucibus</a:t>
            </a:r>
            <a:r>
              <a:rPr lang="en-GB" sz="1001" b="0" i="0" dirty="0">
                <a:solidFill>
                  <a:srgbClr val="0C4873"/>
                </a:solidFill>
                <a:effectLst/>
                <a:latin typeface="+mn-lt"/>
              </a:rPr>
              <a:t> in. </a:t>
            </a:r>
            <a:r>
              <a:rPr lang="en-GB" sz="1001" b="0" i="0" dirty="0" err="1">
                <a:solidFill>
                  <a:srgbClr val="0C4873"/>
                </a:solidFill>
                <a:effectLst/>
                <a:latin typeface="+mn-lt"/>
              </a:rPr>
              <a:t>Nulla</a:t>
            </a:r>
            <a:r>
              <a:rPr lang="en-GB" sz="1001" b="0" i="0" dirty="0">
                <a:solidFill>
                  <a:srgbClr val="0C4873"/>
                </a:solidFill>
                <a:effectLst/>
                <a:latin typeface="+mn-lt"/>
              </a:rPr>
              <a:t> </a:t>
            </a:r>
            <a:r>
              <a:rPr lang="en-GB" sz="1001" b="0" i="0" dirty="0" err="1">
                <a:solidFill>
                  <a:srgbClr val="0C4873"/>
                </a:solidFill>
                <a:effectLst/>
                <a:latin typeface="+mn-lt"/>
              </a:rPr>
              <a:t>facilisi</a:t>
            </a:r>
            <a:r>
              <a:rPr lang="en-GB" sz="1001" b="0" i="0" dirty="0">
                <a:solidFill>
                  <a:srgbClr val="0C4873"/>
                </a:solidFill>
                <a:effectLst/>
                <a:latin typeface="+mn-lt"/>
              </a:rPr>
              <a:t> </a:t>
            </a:r>
            <a:r>
              <a:rPr lang="en-GB" sz="1001" b="0" i="0" dirty="0" err="1">
                <a:solidFill>
                  <a:srgbClr val="0C4873"/>
                </a:solidFill>
                <a:effectLst/>
                <a:latin typeface="+mn-lt"/>
              </a:rPr>
              <a:t>cras</a:t>
            </a:r>
            <a:r>
              <a:rPr lang="en-GB" sz="1001" b="0" i="0" dirty="0">
                <a:solidFill>
                  <a:srgbClr val="0C4873"/>
                </a:solidFill>
                <a:effectLst/>
                <a:latin typeface="+mn-lt"/>
              </a:rPr>
              <a:t> fermentum </a:t>
            </a:r>
            <a:r>
              <a:rPr lang="en-GB" sz="1001" b="0" i="0" dirty="0" err="1">
                <a:solidFill>
                  <a:srgbClr val="0C4873"/>
                </a:solidFill>
                <a:effectLst/>
                <a:latin typeface="+mn-lt"/>
              </a:rPr>
              <a:t>odio</a:t>
            </a:r>
            <a:r>
              <a:rPr lang="en-GB" sz="1001" b="0" i="0" dirty="0">
                <a:solidFill>
                  <a:srgbClr val="0C4873"/>
                </a:solidFill>
                <a:effectLst/>
                <a:latin typeface="+mn-lt"/>
              </a:rPr>
              <a:t> </a:t>
            </a:r>
            <a:r>
              <a:rPr lang="en-GB" sz="1001" b="0" i="0" dirty="0" err="1">
                <a:solidFill>
                  <a:srgbClr val="0C4873"/>
                </a:solidFill>
                <a:effectLst/>
                <a:latin typeface="+mn-lt"/>
              </a:rPr>
              <a:t>eu</a:t>
            </a:r>
            <a:r>
              <a:rPr lang="en-GB" sz="1001" b="0" i="0" dirty="0">
                <a:solidFill>
                  <a:srgbClr val="0C4873"/>
                </a:solidFill>
                <a:effectLst/>
                <a:latin typeface="+mn-lt"/>
              </a:rPr>
              <a:t> </a:t>
            </a:r>
            <a:r>
              <a:rPr lang="en-GB" sz="1001" b="0" i="0" dirty="0" err="1">
                <a:solidFill>
                  <a:srgbClr val="0C4873"/>
                </a:solidFill>
                <a:effectLst/>
                <a:latin typeface="+mn-lt"/>
              </a:rPr>
              <a:t>feugiat</a:t>
            </a:r>
            <a:r>
              <a:rPr lang="en-GB" sz="1001" b="0" i="0" dirty="0">
                <a:solidFill>
                  <a:srgbClr val="0C4873"/>
                </a:solidFill>
                <a:effectLst/>
                <a:latin typeface="+mn-lt"/>
              </a:rPr>
              <a:t> </a:t>
            </a:r>
            <a:r>
              <a:rPr lang="en-GB" sz="1001" b="0" i="0" dirty="0" err="1">
                <a:solidFill>
                  <a:srgbClr val="0C4873"/>
                </a:solidFill>
                <a:effectLst/>
                <a:latin typeface="+mn-lt"/>
              </a:rPr>
              <a:t>pretium</a:t>
            </a:r>
            <a:r>
              <a:rPr lang="en-GB" sz="1001" b="0" i="0" dirty="0">
                <a:solidFill>
                  <a:srgbClr val="0C4873"/>
                </a:solidFill>
                <a:effectLst/>
                <a:latin typeface="+mn-lt"/>
              </a:rPr>
              <a:t>. </a:t>
            </a:r>
            <a:r>
              <a:rPr lang="en-GB" sz="1001" b="0" i="0" dirty="0" err="1">
                <a:solidFill>
                  <a:srgbClr val="0C4873"/>
                </a:solidFill>
                <a:effectLst/>
                <a:latin typeface="+mn-lt"/>
              </a:rPr>
              <a:t>Adipiscing</a:t>
            </a:r>
            <a:r>
              <a:rPr lang="en-GB" sz="1001" b="0" i="0" dirty="0">
                <a:solidFill>
                  <a:srgbClr val="0C4873"/>
                </a:solidFill>
                <a:effectLst/>
                <a:latin typeface="+mn-lt"/>
              </a:rPr>
              <a:t> </a:t>
            </a:r>
            <a:r>
              <a:rPr lang="en-GB" sz="1001" b="0" i="0" dirty="0" err="1">
                <a:solidFill>
                  <a:srgbClr val="0C4873"/>
                </a:solidFill>
                <a:effectLst/>
                <a:latin typeface="+mn-lt"/>
              </a:rPr>
              <a:t>elit</a:t>
            </a:r>
            <a:r>
              <a:rPr lang="en-GB" sz="1001" b="0" i="0" dirty="0">
                <a:solidFill>
                  <a:srgbClr val="0C4873"/>
                </a:solidFill>
                <a:effectLst/>
                <a:latin typeface="+mn-lt"/>
              </a:rPr>
              <a:t> </a:t>
            </a:r>
            <a:r>
              <a:rPr lang="en-GB" sz="1001" b="0" i="0" dirty="0" err="1">
                <a:solidFill>
                  <a:srgbClr val="0C4873"/>
                </a:solidFill>
                <a:effectLst/>
                <a:latin typeface="+mn-lt"/>
              </a:rPr>
              <a:t>duis</a:t>
            </a:r>
            <a:r>
              <a:rPr lang="en-GB" sz="1001" b="0" i="0" dirty="0">
                <a:solidFill>
                  <a:srgbClr val="0C4873"/>
                </a:solidFill>
                <a:effectLst/>
                <a:latin typeface="+mn-lt"/>
              </a:rPr>
              <a:t> </a:t>
            </a:r>
            <a:r>
              <a:rPr lang="en-GB" sz="1001" b="0" i="0" dirty="0" err="1">
                <a:solidFill>
                  <a:srgbClr val="0C4873"/>
                </a:solidFill>
                <a:effectLst/>
                <a:latin typeface="+mn-lt"/>
              </a:rPr>
              <a:t>tristique</a:t>
            </a:r>
            <a:r>
              <a:rPr lang="en-GB" sz="1001" b="0" i="0" dirty="0">
                <a:solidFill>
                  <a:srgbClr val="0C4873"/>
                </a:solidFill>
                <a:effectLst/>
                <a:latin typeface="+mn-lt"/>
              </a:rPr>
              <a:t> </a:t>
            </a:r>
            <a:r>
              <a:rPr lang="en-GB" sz="1001" b="0" i="0" dirty="0" err="1">
                <a:solidFill>
                  <a:srgbClr val="0C4873"/>
                </a:solidFill>
                <a:effectLst/>
                <a:latin typeface="+mn-lt"/>
              </a:rPr>
              <a:t>sollicitudin</a:t>
            </a:r>
            <a:r>
              <a:rPr lang="en-GB" sz="1001" b="0" i="0" dirty="0">
                <a:solidFill>
                  <a:srgbClr val="0C4873"/>
                </a:solidFill>
                <a:effectLst/>
                <a:latin typeface="+mn-lt"/>
              </a:rPr>
              <a:t> </a:t>
            </a:r>
            <a:r>
              <a:rPr lang="en-GB" sz="1001" b="0" i="0" dirty="0" err="1">
                <a:solidFill>
                  <a:srgbClr val="0C4873"/>
                </a:solidFill>
                <a:effectLst/>
                <a:latin typeface="+mn-lt"/>
              </a:rPr>
              <a:t>nibh</a:t>
            </a:r>
            <a:r>
              <a:rPr lang="en-GB" sz="1001" b="0" i="0" dirty="0">
                <a:solidFill>
                  <a:srgbClr val="0C4873"/>
                </a:solidFill>
                <a:effectLst/>
                <a:latin typeface="+mn-lt"/>
              </a:rPr>
              <a:t>.</a:t>
            </a:r>
          </a:p>
          <a:p>
            <a:pPr algn="just"/>
            <a:r>
              <a:rPr lang="en-GB" sz="1001" b="0" i="0" dirty="0" err="1">
                <a:solidFill>
                  <a:srgbClr val="0C4873"/>
                </a:solidFill>
                <a:effectLst/>
                <a:latin typeface="+mn-lt"/>
              </a:rPr>
              <a:t>Congue</a:t>
            </a:r>
            <a:r>
              <a:rPr lang="en-GB" sz="1001" b="0" i="0" dirty="0">
                <a:solidFill>
                  <a:srgbClr val="0C4873"/>
                </a:solidFill>
                <a:effectLst/>
                <a:latin typeface="+mn-lt"/>
              </a:rPr>
              <a:t> </a:t>
            </a:r>
            <a:r>
              <a:rPr lang="en-GB" sz="1001" b="0" i="0" dirty="0" err="1">
                <a:solidFill>
                  <a:srgbClr val="0C4873"/>
                </a:solidFill>
                <a:effectLst/>
                <a:latin typeface="+mn-lt"/>
              </a:rPr>
              <a:t>eu</a:t>
            </a:r>
            <a:r>
              <a:rPr lang="en-GB" sz="1001" b="0" i="0" dirty="0">
                <a:solidFill>
                  <a:srgbClr val="0C4873"/>
                </a:solidFill>
                <a:effectLst/>
                <a:latin typeface="+mn-lt"/>
              </a:rPr>
              <a:t> </a:t>
            </a:r>
            <a:r>
              <a:rPr lang="en-GB" sz="1001" b="0" i="0" dirty="0" err="1">
                <a:solidFill>
                  <a:srgbClr val="0C4873"/>
                </a:solidFill>
                <a:effectLst/>
                <a:latin typeface="+mn-lt"/>
              </a:rPr>
              <a:t>consequat</a:t>
            </a:r>
            <a:r>
              <a:rPr lang="en-GB" sz="1001" b="0" i="0" dirty="0">
                <a:solidFill>
                  <a:srgbClr val="0C4873"/>
                </a:solidFill>
                <a:effectLst/>
                <a:latin typeface="+mn-lt"/>
              </a:rPr>
              <a:t> ac </a:t>
            </a:r>
            <a:r>
              <a:rPr lang="en-GB" sz="1001" b="0" i="0" dirty="0" err="1">
                <a:solidFill>
                  <a:srgbClr val="0C4873"/>
                </a:solidFill>
                <a:effectLst/>
                <a:latin typeface="+mn-lt"/>
              </a:rPr>
              <a:t>felis</a:t>
            </a:r>
            <a:r>
              <a:rPr lang="en-GB" sz="1001" b="0" i="0" dirty="0">
                <a:solidFill>
                  <a:srgbClr val="0C4873"/>
                </a:solidFill>
                <a:effectLst/>
                <a:latin typeface="+mn-lt"/>
              </a:rPr>
              <a:t> </a:t>
            </a:r>
            <a:r>
              <a:rPr lang="en-GB" sz="1001" b="0" i="0" dirty="0" err="1">
                <a:solidFill>
                  <a:srgbClr val="0C4873"/>
                </a:solidFill>
                <a:effectLst/>
                <a:latin typeface="+mn-lt"/>
              </a:rPr>
              <a:t>donec</a:t>
            </a:r>
            <a:r>
              <a:rPr lang="en-GB" sz="1001" b="0" i="0" dirty="0">
                <a:solidFill>
                  <a:srgbClr val="0C4873"/>
                </a:solidFill>
                <a:effectLst/>
                <a:latin typeface="+mn-lt"/>
              </a:rPr>
              <a:t>. </a:t>
            </a:r>
            <a:r>
              <a:rPr lang="en-GB" sz="1001" b="0" i="0" dirty="0" err="1">
                <a:solidFill>
                  <a:srgbClr val="0C4873"/>
                </a:solidFill>
                <a:effectLst/>
                <a:latin typeface="+mn-lt"/>
              </a:rPr>
              <a:t>Congue</a:t>
            </a:r>
            <a:r>
              <a:rPr lang="en-GB" sz="1001" b="0" i="0" dirty="0">
                <a:solidFill>
                  <a:srgbClr val="0C4873"/>
                </a:solidFill>
                <a:effectLst/>
                <a:latin typeface="+mn-lt"/>
              </a:rPr>
              <a:t> </a:t>
            </a:r>
            <a:r>
              <a:rPr lang="en-GB" sz="1001" b="0" i="0" dirty="0" err="1">
                <a:solidFill>
                  <a:srgbClr val="0C4873"/>
                </a:solidFill>
                <a:effectLst/>
                <a:latin typeface="+mn-lt"/>
              </a:rPr>
              <a:t>quisque</a:t>
            </a:r>
            <a:r>
              <a:rPr lang="en-GB" sz="1001" b="0" i="0" dirty="0">
                <a:solidFill>
                  <a:srgbClr val="0C4873"/>
                </a:solidFill>
                <a:effectLst/>
                <a:latin typeface="+mn-lt"/>
              </a:rPr>
              <a:t> </a:t>
            </a:r>
            <a:r>
              <a:rPr lang="en-GB" sz="1001" b="0" i="0" dirty="0" err="1">
                <a:solidFill>
                  <a:srgbClr val="0C4873"/>
                </a:solidFill>
                <a:effectLst/>
                <a:latin typeface="+mn-lt"/>
              </a:rPr>
              <a:t>egestas</a:t>
            </a:r>
            <a:r>
              <a:rPr lang="en-GB" sz="1001" b="0" i="0" dirty="0">
                <a:solidFill>
                  <a:srgbClr val="0C4873"/>
                </a:solidFill>
                <a:effectLst/>
                <a:latin typeface="+mn-lt"/>
              </a:rPr>
              <a:t> </a:t>
            </a:r>
            <a:r>
              <a:rPr lang="en-GB" sz="1001" b="0" i="0" dirty="0" err="1">
                <a:solidFill>
                  <a:srgbClr val="0C4873"/>
                </a:solidFill>
                <a:effectLst/>
                <a:latin typeface="+mn-lt"/>
              </a:rPr>
              <a:t>diam</a:t>
            </a:r>
            <a:r>
              <a:rPr lang="en-GB" sz="1001" b="0" i="0" dirty="0">
                <a:solidFill>
                  <a:srgbClr val="0C4873"/>
                </a:solidFill>
                <a:effectLst/>
                <a:latin typeface="+mn-lt"/>
              </a:rPr>
              <a:t> in </a:t>
            </a:r>
            <a:r>
              <a:rPr lang="en-GB" sz="1001" b="0" i="0" dirty="0" err="1">
                <a:solidFill>
                  <a:srgbClr val="0C4873"/>
                </a:solidFill>
                <a:effectLst/>
                <a:latin typeface="+mn-lt"/>
              </a:rPr>
              <a:t>arcu</a:t>
            </a:r>
            <a:r>
              <a:rPr lang="en-GB" sz="1001" b="0" i="0" dirty="0">
                <a:solidFill>
                  <a:srgbClr val="0C4873"/>
                </a:solidFill>
                <a:effectLst/>
                <a:latin typeface="+mn-lt"/>
              </a:rPr>
              <a:t> cursus. Id </a:t>
            </a:r>
            <a:r>
              <a:rPr lang="en-GB" sz="1001" b="0" i="0" dirty="0" err="1">
                <a:solidFill>
                  <a:srgbClr val="0C4873"/>
                </a:solidFill>
                <a:effectLst/>
                <a:latin typeface="+mn-lt"/>
              </a:rPr>
              <a:t>volutpat</a:t>
            </a:r>
            <a:r>
              <a:rPr lang="en-GB" sz="1001" b="0" i="0" dirty="0">
                <a:solidFill>
                  <a:srgbClr val="0C4873"/>
                </a:solidFill>
                <a:effectLst/>
                <a:latin typeface="+mn-lt"/>
              </a:rPr>
              <a:t> </a:t>
            </a:r>
            <a:r>
              <a:rPr lang="en-GB" sz="1001" b="0" i="0" dirty="0" err="1">
                <a:solidFill>
                  <a:srgbClr val="0C4873"/>
                </a:solidFill>
                <a:effectLst/>
                <a:latin typeface="+mn-lt"/>
              </a:rPr>
              <a:t>lacus</a:t>
            </a:r>
            <a:r>
              <a:rPr lang="en-GB" sz="1001" b="0" i="0" dirty="0">
                <a:solidFill>
                  <a:srgbClr val="0C4873"/>
                </a:solidFill>
                <a:effectLst/>
                <a:latin typeface="+mn-lt"/>
              </a:rPr>
              <a:t> </a:t>
            </a:r>
            <a:r>
              <a:rPr lang="en-GB" sz="1001" b="0" i="0" dirty="0" err="1">
                <a:solidFill>
                  <a:srgbClr val="0C4873"/>
                </a:solidFill>
                <a:effectLst/>
                <a:latin typeface="+mn-lt"/>
              </a:rPr>
              <a:t>laoreet</a:t>
            </a:r>
            <a:r>
              <a:rPr lang="en-GB" sz="1001" b="0" i="0" dirty="0">
                <a:solidFill>
                  <a:srgbClr val="0C4873"/>
                </a:solidFill>
                <a:effectLst/>
                <a:latin typeface="+mn-lt"/>
              </a:rPr>
              <a:t> non. </a:t>
            </a:r>
            <a:r>
              <a:rPr lang="en-GB" sz="1001" b="0" i="0" dirty="0" err="1">
                <a:solidFill>
                  <a:srgbClr val="0C4873"/>
                </a:solidFill>
                <a:effectLst/>
                <a:latin typeface="+mn-lt"/>
              </a:rPr>
              <a:t>Etiam</a:t>
            </a:r>
            <a:r>
              <a:rPr lang="en-GB" sz="1001" b="0" i="0" dirty="0">
                <a:solidFill>
                  <a:srgbClr val="0C4873"/>
                </a:solidFill>
                <a:effectLst/>
                <a:latin typeface="+mn-lt"/>
              </a:rPr>
              <a:t> </a:t>
            </a:r>
            <a:r>
              <a:rPr lang="en-GB" sz="1001" b="0" i="0" dirty="0" err="1">
                <a:solidFill>
                  <a:srgbClr val="0C4873"/>
                </a:solidFill>
                <a:effectLst/>
                <a:latin typeface="+mn-lt"/>
              </a:rPr>
              <a:t>tempor</a:t>
            </a:r>
            <a:r>
              <a:rPr lang="en-GB" sz="1001" b="0" i="0" dirty="0">
                <a:solidFill>
                  <a:srgbClr val="0C4873"/>
                </a:solidFill>
                <a:effectLst/>
                <a:latin typeface="+mn-lt"/>
              </a:rPr>
              <a:t> </a:t>
            </a:r>
            <a:r>
              <a:rPr lang="en-GB" sz="1001" b="0" i="0" dirty="0" err="1">
                <a:solidFill>
                  <a:srgbClr val="0C4873"/>
                </a:solidFill>
                <a:effectLst/>
                <a:latin typeface="+mn-lt"/>
              </a:rPr>
              <a:t>orci</a:t>
            </a:r>
            <a:r>
              <a:rPr lang="en-GB" sz="1001" b="0" i="0" dirty="0">
                <a:solidFill>
                  <a:srgbClr val="0C4873"/>
                </a:solidFill>
                <a:effectLst/>
                <a:latin typeface="+mn-lt"/>
              </a:rPr>
              <a:t> </a:t>
            </a:r>
            <a:r>
              <a:rPr lang="en-GB" sz="1001" b="0" i="0" dirty="0" err="1">
                <a:solidFill>
                  <a:srgbClr val="0C4873"/>
                </a:solidFill>
                <a:effectLst/>
                <a:latin typeface="+mn-lt"/>
              </a:rPr>
              <a:t>eu</a:t>
            </a:r>
            <a:r>
              <a:rPr lang="en-GB" sz="1001" b="0" i="0" dirty="0">
                <a:solidFill>
                  <a:srgbClr val="0C4873"/>
                </a:solidFill>
                <a:effectLst/>
                <a:latin typeface="+mn-lt"/>
              </a:rPr>
              <a:t> </a:t>
            </a:r>
            <a:r>
              <a:rPr lang="en-GB" sz="1001" b="0" i="0" dirty="0" err="1">
                <a:solidFill>
                  <a:srgbClr val="0C4873"/>
                </a:solidFill>
                <a:effectLst/>
                <a:latin typeface="+mn-lt"/>
              </a:rPr>
              <a:t>lobortis</a:t>
            </a:r>
            <a:r>
              <a:rPr lang="en-GB" sz="1001" b="0" i="0" dirty="0">
                <a:solidFill>
                  <a:srgbClr val="0C4873"/>
                </a:solidFill>
                <a:effectLst/>
                <a:latin typeface="+mn-lt"/>
              </a:rPr>
              <a:t> </a:t>
            </a:r>
            <a:r>
              <a:rPr lang="en-GB" sz="1001" b="0" i="0" dirty="0" err="1">
                <a:solidFill>
                  <a:srgbClr val="0C4873"/>
                </a:solidFill>
                <a:effectLst/>
                <a:latin typeface="+mn-lt"/>
              </a:rPr>
              <a:t>elementum</a:t>
            </a:r>
            <a:r>
              <a:rPr lang="en-GB" sz="1001" b="0" i="0" dirty="0">
                <a:solidFill>
                  <a:srgbClr val="0C4873"/>
                </a:solidFill>
                <a:effectLst/>
                <a:latin typeface="+mn-lt"/>
              </a:rPr>
              <a:t> </a:t>
            </a:r>
            <a:r>
              <a:rPr lang="en-GB" sz="1001" b="0" i="0" dirty="0" err="1">
                <a:solidFill>
                  <a:srgbClr val="0C4873"/>
                </a:solidFill>
                <a:effectLst/>
                <a:latin typeface="+mn-lt"/>
              </a:rPr>
              <a:t>nibh</a:t>
            </a:r>
            <a:r>
              <a:rPr lang="en-GB" sz="1001" b="0" i="0" dirty="0">
                <a:solidFill>
                  <a:srgbClr val="0C4873"/>
                </a:solidFill>
                <a:effectLst/>
                <a:latin typeface="+mn-lt"/>
              </a:rPr>
              <a:t>. </a:t>
            </a:r>
            <a:r>
              <a:rPr lang="en-GB" sz="1001" b="0" i="0" dirty="0" err="1">
                <a:solidFill>
                  <a:srgbClr val="0C4873"/>
                </a:solidFill>
                <a:effectLst/>
                <a:latin typeface="+mn-lt"/>
              </a:rPr>
              <a:t>Praesent</a:t>
            </a:r>
            <a:r>
              <a:rPr lang="en-GB" sz="1001" b="0" i="0" dirty="0">
                <a:solidFill>
                  <a:srgbClr val="0C4873"/>
                </a:solidFill>
                <a:effectLst/>
                <a:latin typeface="+mn-lt"/>
              </a:rPr>
              <a:t> </a:t>
            </a:r>
            <a:r>
              <a:rPr lang="en-GB" sz="1001" b="0" i="0" dirty="0" err="1">
                <a:solidFill>
                  <a:srgbClr val="0C4873"/>
                </a:solidFill>
                <a:effectLst/>
                <a:latin typeface="+mn-lt"/>
              </a:rPr>
              <a:t>elementum</a:t>
            </a:r>
            <a:r>
              <a:rPr lang="en-GB" sz="1001" b="0" i="0" dirty="0">
                <a:solidFill>
                  <a:srgbClr val="0C4873"/>
                </a:solidFill>
                <a:effectLst/>
                <a:latin typeface="+mn-lt"/>
              </a:rPr>
              <a:t> </a:t>
            </a:r>
            <a:r>
              <a:rPr lang="en-GB" sz="1001" b="0" i="0" dirty="0" err="1">
                <a:solidFill>
                  <a:srgbClr val="0C4873"/>
                </a:solidFill>
                <a:effectLst/>
                <a:latin typeface="+mn-lt"/>
              </a:rPr>
              <a:t>facilisis</a:t>
            </a:r>
            <a:r>
              <a:rPr lang="en-GB" sz="1001" b="0" i="0" dirty="0">
                <a:solidFill>
                  <a:srgbClr val="0C4873"/>
                </a:solidFill>
                <a:effectLst/>
                <a:latin typeface="+mn-lt"/>
              </a:rPr>
              <a:t> </a:t>
            </a:r>
            <a:r>
              <a:rPr lang="en-GB" sz="1001" b="0" i="0" dirty="0" err="1">
                <a:solidFill>
                  <a:srgbClr val="0C4873"/>
                </a:solidFill>
                <a:effectLst/>
                <a:latin typeface="+mn-lt"/>
              </a:rPr>
              <a:t>leo</a:t>
            </a:r>
            <a:r>
              <a:rPr lang="en-GB" sz="1001" b="0" i="0" dirty="0">
                <a:solidFill>
                  <a:srgbClr val="0C4873"/>
                </a:solidFill>
                <a:effectLst/>
                <a:latin typeface="+mn-lt"/>
              </a:rPr>
              <a:t> vel. </a:t>
            </a:r>
            <a:r>
              <a:rPr lang="en-GB" sz="1001" b="0" i="0" dirty="0" err="1">
                <a:solidFill>
                  <a:srgbClr val="0C4873"/>
                </a:solidFill>
                <a:effectLst/>
                <a:latin typeface="+mn-lt"/>
              </a:rPr>
              <a:t>Posuere</a:t>
            </a:r>
            <a:r>
              <a:rPr lang="en-GB" sz="1001" b="0" i="0" dirty="0">
                <a:solidFill>
                  <a:srgbClr val="0C4873"/>
                </a:solidFill>
                <a:effectLst/>
                <a:latin typeface="+mn-lt"/>
              </a:rPr>
              <a:t> </a:t>
            </a:r>
            <a:r>
              <a:rPr lang="en-GB" sz="1001" b="0" i="0" dirty="0" err="1">
                <a:solidFill>
                  <a:srgbClr val="0C4873"/>
                </a:solidFill>
                <a:effectLst/>
                <a:latin typeface="+mn-lt"/>
              </a:rPr>
              <a:t>morbi</a:t>
            </a:r>
            <a:r>
              <a:rPr lang="en-GB" sz="1001" b="0" i="0" dirty="0">
                <a:solidFill>
                  <a:srgbClr val="0C4873"/>
                </a:solidFill>
                <a:effectLst/>
                <a:latin typeface="+mn-lt"/>
              </a:rPr>
              <a:t> </a:t>
            </a:r>
            <a:r>
              <a:rPr lang="en-GB" sz="1001" b="0" i="0" dirty="0" err="1">
                <a:solidFill>
                  <a:srgbClr val="0C4873"/>
                </a:solidFill>
                <a:effectLst/>
                <a:latin typeface="+mn-lt"/>
              </a:rPr>
              <a:t>leo</a:t>
            </a:r>
            <a:r>
              <a:rPr lang="en-GB" sz="1001" b="0" i="0" dirty="0">
                <a:solidFill>
                  <a:srgbClr val="0C4873"/>
                </a:solidFill>
                <a:effectLst/>
                <a:latin typeface="+mn-lt"/>
              </a:rPr>
              <a:t> </a:t>
            </a:r>
            <a:r>
              <a:rPr lang="en-GB" sz="1001" b="0" i="0" dirty="0" err="1">
                <a:solidFill>
                  <a:srgbClr val="0C4873"/>
                </a:solidFill>
                <a:effectLst/>
                <a:latin typeface="+mn-lt"/>
              </a:rPr>
              <a:t>urna</a:t>
            </a:r>
            <a:r>
              <a:rPr lang="en-GB" sz="1001" b="0" i="0" dirty="0">
                <a:solidFill>
                  <a:srgbClr val="0C4873"/>
                </a:solidFill>
                <a:effectLst/>
                <a:latin typeface="+mn-lt"/>
              </a:rPr>
              <a:t> </a:t>
            </a:r>
            <a:r>
              <a:rPr lang="en-GB" sz="1001" b="0" i="0" dirty="0" err="1">
                <a:solidFill>
                  <a:srgbClr val="0C4873"/>
                </a:solidFill>
                <a:effectLst/>
                <a:latin typeface="+mn-lt"/>
              </a:rPr>
              <a:t>molestie</a:t>
            </a:r>
            <a:r>
              <a:rPr lang="en-GB" sz="1001" b="0" i="0" dirty="0">
                <a:solidFill>
                  <a:srgbClr val="0C4873"/>
                </a:solidFill>
                <a:effectLst/>
                <a:latin typeface="+mn-lt"/>
              </a:rPr>
              <a:t> at </a:t>
            </a:r>
            <a:r>
              <a:rPr lang="en-GB" sz="1001" b="0" i="0" dirty="0" err="1">
                <a:solidFill>
                  <a:srgbClr val="0C4873"/>
                </a:solidFill>
                <a:effectLst/>
                <a:latin typeface="+mn-lt"/>
              </a:rPr>
              <a:t>elementum</a:t>
            </a:r>
            <a:r>
              <a:rPr lang="en-GB" sz="1001" b="0" i="0" dirty="0">
                <a:solidFill>
                  <a:srgbClr val="0C4873"/>
                </a:solidFill>
                <a:effectLst/>
                <a:latin typeface="+mn-lt"/>
              </a:rPr>
              <a:t> </a:t>
            </a:r>
            <a:r>
              <a:rPr lang="en-GB" sz="1001" b="0" i="0" dirty="0" err="1">
                <a:solidFill>
                  <a:srgbClr val="0C4873"/>
                </a:solidFill>
                <a:effectLst/>
                <a:latin typeface="+mn-lt"/>
              </a:rPr>
              <a:t>eu</a:t>
            </a:r>
            <a:r>
              <a:rPr lang="en-GB" sz="1001" b="0" i="0" dirty="0">
                <a:solidFill>
                  <a:srgbClr val="0C4873"/>
                </a:solidFill>
                <a:effectLst/>
                <a:latin typeface="+mn-lt"/>
              </a:rPr>
              <a:t> </a:t>
            </a:r>
            <a:r>
              <a:rPr lang="en-GB" sz="1001" b="0" i="0" dirty="0" err="1">
                <a:solidFill>
                  <a:srgbClr val="0C4873"/>
                </a:solidFill>
                <a:effectLst/>
                <a:latin typeface="+mn-lt"/>
              </a:rPr>
              <a:t>facilisis</a:t>
            </a:r>
            <a:r>
              <a:rPr lang="en-GB" sz="1001" b="0" i="0" dirty="0">
                <a:solidFill>
                  <a:srgbClr val="0C4873"/>
                </a:solidFill>
                <a:effectLst/>
                <a:latin typeface="+mn-lt"/>
              </a:rPr>
              <a:t> sed. </a:t>
            </a:r>
            <a:r>
              <a:rPr lang="en-GB" sz="1001" b="0" i="0" dirty="0" err="1">
                <a:solidFill>
                  <a:srgbClr val="0C4873"/>
                </a:solidFill>
                <a:effectLst/>
                <a:latin typeface="+mn-lt"/>
              </a:rPr>
              <a:t>Laoreet</a:t>
            </a:r>
            <a:r>
              <a:rPr lang="en-GB" sz="1001" b="0" i="0" dirty="0">
                <a:solidFill>
                  <a:srgbClr val="0C4873"/>
                </a:solidFill>
                <a:effectLst/>
                <a:latin typeface="+mn-lt"/>
              </a:rPr>
              <a:t> sit </a:t>
            </a:r>
            <a:r>
              <a:rPr lang="en-GB" sz="1001" b="0" i="0" dirty="0" err="1">
                <a:solidFill>
                  <a:srgbClr val="0C4873"/>
                </a:solidFill>
                <a:effectLst/>
                <a:latin typeface="+mn-lt"/>
              </a:rPr>
              <a:t>amet</a:t>
            </a:r>
            <a:r>
              <a:rPr lang="en-GB" sz="1001" b="0" i="0" dirty="0">
                <a:solidFill>
                  <a:srgbClr val="0C4873"/>
                </a:solidFill>
                <a:effectLst/>
                <a:latin typeface="+mn-lt"/>
              </a:rPr>
              <a:t> cursus sit </a:t>
            </a:r>
            <a:r>
              <a:rPr lang="en-GB" sz="1001" b="0" i="0" dirty="0" err="1">
                <a:solidFill>
                  <a:srgbClr val="0C4873"/>
                </a:solidFill>
                <a:effectLst/>
                <a:latin typeface="+mn-lt"/>
              </a:rPr>
              <a:t>amet</a:t>
            </a:r>
            <a:r>
              <a:rPr lang="en-GB" sz="1001" b="0" i="0" dirty="0">
                <a:solidFill>
                  <a:srgbClr val="0C4873"/>
                </a:solidFill>
                <a:effectLst/>
                <a:latin typeface="+mn-lt"/>
              </a:rPr>
              <a:t> dictum sit </a:t>
            </a:r>
            <a:r>
              <a:rPr lang="en-GB" sz="1001" b="0" i="0" dirty="0" err="1">
                <a:solidFill>
                  <a:srgbClr val="0C4873"/>
                </a:solidFill>
                <a:effectLst/>
                <a:latin typeface="+mn-lt"/>
              </a:rPr>
              <a:t>amet</a:t>
            </a:r>
            <a:r>
              <a:rPr lang="en-GB" sz="1001" b="0" i="0" dirty="0">
                <a:solidFill>
                  <a:srgbClr val="0C4873"/>
                </a:solidFill>
                <a:effectLst/>
                <a:latin typeface="+mn-lt"/>
              </a:rPr>
              <a:t>. </a:t>
            </a:r>
            <a:r>
              <a:rPr lang="en-GB" sz="1001" b="0" i="0" dirty="0" err="1">
                <a:solidFill>
                  <a:srgbClr val="0C4873"/>
                </a:solidFill>
                <a:effectLst/>
                <a:latin typeface="+mn-lt"/>
              </a:rPr>
              <a:t>Ornare</a:t>
            </a:r>
            <a:r>
              <a:rPr lang="en-GB" sz="1001" b="0" i="0" dirty="0">
                <a:solidFill>
                  <a:srgbClr val="0C4873"/>
                </a:solidFill>
                <a:effectLst/>
                <a:latin typeface="+mn-lt"/>
              </a:rPr>
              <a:t> </a:t>
            </a:r>
            <a:r>
              <a:rPr lang="en-GB" sz="1001" b="0" i="0" dirty="0" err="1">
                <a:solidFill>
                  <a:srgbClr val="0C4873"/>
                </a:solidFill>
                <a:effectLst/>
                <a:latin typeface="+mn-lt"/>
              </a:rPr>
              <a:t>arcu</a:t>
            </a:r>
            <a:r>
              <a:rPr lang="en-GB" sz="1001" b="0" i="0" dirty="0">
                <a:solidFill>
                  <a:srgbClr val="0C4873"/>
                </a:solidFill>
                <a:effectLst/>
                <a:latin typeface="+mn-lt"/>
              </a:rPr>
              <a:t> </a:t>
            </a:r>
            <a:r>
              <a:rPr lang="en-GB" sz="1001" b="0" i="0" dirty="0" err="1">
                <a:solidFill>
                  <a:srgbClr val="0C4873"/>
                </a:solidFill>
                <a:effectLst/>
                <a:latin typeface="+mn-lt"/>
              </a:rPr>
              <a:t>odio</a:t>
            </a:r>
            <a:r>
              <a:rPr lang="en-GB" sz="1001" b="0" i="0" dirty="0">
                <a:solidFill>
                  <a:srgbClr val="0C4873"/>
                </a:solidFill>
                <a:effectLst/>
                <a:latin typeface="+mn-lt"/>
              </a:rPr>
              <a:t> </a:t>
            </a:r>
            <a:r>
              <a:rPr lang="en-GB" sz="1001" b="0" i="0" dirty="0" err="1">
                <a:solidFill>
                  <a:srgbClr val="0C4873"/>
                </a:solidFill>
                <a:effectLst/>
                <a:latin typeface="+mn-lt"/>
              </a:rPr>
              <a:t>ut</a:t>
            </a:r>
            <a:r>
              <a:rPr lang="en-GB" sz="1001" b="0" i="0" dirty="0">
                <a:solidFill>
                  <a:srgbClr val="0C4873"/>
                </a:solidFill>
                <a:effectLst/>
                <a:latin typeface="+mn-lt"/>
              </a:rPr>
              <a:t> </a:t>
            </a:r>
            <a:r>
              <a:rPr lang="en-GB" sz="1001" b="0" i="0" dirty="0" err="1">
                <a:solidFill>
                  <a:srgbClr val="0C4873"/>
                </a:solidFill>
                <a:effectLst/>
                <a:latin typeface="+mn-lt"/>
              </a:rPr>
              <a:t>sem</a:t>
            </a:r>
            <a:r>
              <a:rPr lang="en-GB" sz="1001" b="0" i="0" dirty="0">
                <a:solidFill>
                  <a:srgbClr val="0C4873"/>
                </a:solidFill>
                <a:effectLst/>
                <a:latin typeface="+mn-lt"/>
              </a:rPr>
              <a:t> </a:t>
            </a:r>
            <a:r>
              <a:rPr lang="en-GB" sz="1001" b="0" i="0" dirty="0" err="1">
                <a:solidFill>
                  <a:srgbClr val="0C4873"/>
                </a:solidFill>
                <a:effectLst/>
                <a:latin typeface="+mn-lt"/>
              </a:rPr>
              <a:t>nulla</a:t>
            </a:r>
            <a:r>
              <a:rPr lang="en-GB" sz="1001" b="0" i="0" dirty="0">
                <a:solidFill>
                  <a:srgbClr val="0C4873"/>
                </a:solidFill>
                <a:effectLst/>
                <a:latin typeface="+mn-lt"/>
              </a:rPr>
              <a:t> pharetra diam. Mattis </a:t>
            </a:r>
            <a:r>
              <a:rPr lang="en-GB" sz="1001" b="0" i="0" dirty="0" err="1">
                <a:solidFill>
                  <a:srgbClr val="0C4873"/>
                </a:solidFill>
                <a:effectLst/>
                <a:latin typeface="+mn-lt"/>
              </a:rPr>
              <a:t>rhoncus</a:t>
            </a:r>
            <a:r>
              <a:rPr lang="en-GB" sz="1001" b="0" i="0" dirty="0">
                <a:solidFill>
                  <a:srgbClr val="0C4873"/>
                </a:solidFill>
                <a:effectLst/>
                <a:latin typeface="+mn-lt"/>
              </a:rPr>
              <a:t> </a:t>
            </a:r>
            <a:r>
              <a:rPr lang="en-GB" sz="1001" b="0" i="0" dirty="0" err="1">
                <a:solidFill>
                  <a:srgbClr val="0C4873"/>
                </a:solidFill>
                <a:effectLst/>
                <a:latin typeface="+mn-lt"/>
              </a:rPr>
              <a:t>urna</a:t>
            </a:r>
            <a:r>
              <a:rPr lang="en-GB" sz="1001" b="0" i="0" dirty="0">
                <a:solidFill>
                  <a:srgbClr val="0C4873"/>
                </a:solidFill>
                <a:effectLst/>
                <a:latin typeface="+mn-lt"/>
              </a:rPr>
              <a:t> </a:t>
            </a:r>
            <a:r>
              <a:rPr lang="en-GB" sz="1001" b="0" i="0" dirty="0" err="1">
                <a:solidFill>
                  <a:srgbClr val="0C4873"/>
                </a:solidFill>
                <a:effectLst/>
                <a:latin typeface="+mn-lt"/>
              </a:rPr>
              <a:t>neque</a:t>
            </a:r>
            <a:r>
              <a:rPr lang="en-GB" sz="1001" b="0" i="0" dirty="0">
                <a:solidFill>
                  <a:srgbClr val="0C4873"/>
                </a:solidFill>
                <a:effectLst/>
                <a:latin typeface="+mn-lt"/>
              </a:rPr>
              <a:t> </a:t>
            </a:r>
            <a:r>
              <a:rPr lang="en-GB" sz="1001" b="0" i="0" dirty="0" err="1">
                <a:solidFill>
                  <a:srgbClr val="0C4873"/>
                </a:solidFill>
                <a:effectLst/>
                <a:latin typeface="+mn-lt"/>
              </a:rPr>
              <a:t>viverra</a:t>
            </a:r>
            <a:r>
              <a:rPr lang="en-GB" sz="1001" b="0" i="0" dirty="0">
                <a:solidFill>
                  <a:srgbClr val="0C4873"/>
                </a:solidFill>
                <a:effectLst/>
                <a:latin typeface="+mn-lt"/>
              </a:rPr>
              <a:t>. </a:t>
            </a:r>
            <a:r>
              <a:rPr lang="en-GB" sz="1001" b="0" i="0" dirty="0" err="1">
                <a:solidFill>
                  <a:srgbClr val="0C4873"/>
                </a:solidFill>
                <a:effectLst/>
                <a:latin typeface="+mn-lt"/>
              </a:rPr>
              <a:t>Nisl</a:t>
            </a:r>
            <a:r>
              <a:rPr lang="en-GB" sz="1001" b="0" i="0" dirty="0">
                <a:solidFill>
                  <a:srgbClr val="0C4873"/>
                </a:solidFill>
                <a:effectLst/>
                <a:latin typeface="+mn-lt"/>
              </a:rPr>
              <a:t> </a:t>
            </a:r>
            <a:r>
              <a:rPr lang="en-GB" sz="1001" b="0" i="0" dirty="0" err="1">
                <a:solidFill>
                  <a:srgbClr val="0C4873"/>
                </a:solidFill>
                <a:effectLst/>
                <a:latin typeface="+mn-lt"/>
              </a:rPr>
              <a:t>vel</a:t>
            </a:r>
            <a:r>
              <a:rPr lang="en-GB" sz="1001" b="0" i="0" dirty="0">
                <a:solidFill>
                  <a:srgbClr val="0C4873"/>
                </a:solidFill>
                <a:effectLst/>
                <a:latin typeface="+mn-lt"/>
              </a:rPr>
              <a:t> </a:t>
            </a:r>
            <a:r>
              <a:rPr lang="en-GB" sz="1001" b="0" i="0" dirty="0" err="1">
                <a:solidFill>
                  <a:srgbClr val="0C4873"/>
                </a:solidFill>
                <a:effectLst/>
                <a:latin typeface="+mn-lt"/>
              </a:rPr>
              <a:t>pretium</a:t>
            </a:r>
            <a:r>
              <a:rPr lang="en-GB" sz="1001" b="0" i="0" dirty="0">
                <a:solidFill>
                  <a:srgbClr val="0C4873"/>
                </a:solidFill>
                <a:effectLst/>
                <a:latin typeface="+mn-lt"/>
              </a:rPr>
              <a:t> </a:t>
            </a:r>
            <a:r>
              <a:rPr lang="en-GB" sz="1001" b="0" i="0" dirty="0" err="1">
                <a:solidFill>
                  <a:srgbClr val="0C4873"/>
                </a:solidFill>
                <a:effectLst/>
                <a:latin typeface="+mn-lt"/>
              </a:rPr>
              <a:t>lectus</a:t>
            </a:r>
            <a:r>
              <a:rPr lang="en-GB" sz="1001" b="0" i="0" dirty="0">
                <a:solidFill>
                  <a:srgbClr val="0C4873"/>
                </a:solidFill>
                <a:effectLst/>
                <a:latin typeface="+mn-lt"/>
              </a:rPr>
              <a:t> </a:t>
            </a:r>
            <a:r>
              <a:rPr lang="en-GB" sz="1001" b="0" i="0" dirty="0" err="1">
                <a:solidFill>
                  <a:srgbClr val="0C4873"/>
                </a:solidFill>
                <a:effectLst/>
                <a:latin typeface="+mn-lt"/>
              </a:rPr>
              <a:t>quam</a:t>
            </a:r>
            <a:r>
              <a:rPr lang="en-GB" sz="1001" b="0" i="0" dirty="0">
                <a:solidFill>
                  <a:srgbClr val="0C4873"/>
                </a:solidFill>
                <a:effectLst/>
                <a:latin typeface="+mn-lt"/>
              </a:rPr>
              <a:t> id. </a:t>
            </a:r>
            <a:r>
              <a:rPr lang="en-GB" sz="1001" b="0" i="0" dirty="0" err="1">
                <a:solidFill>
                  <a:srgbClr val="0C4873"/>
                </a:solidFill>
                <a:effectLst/>
                <a:latin typeface="+mn-lt"/>
              </a:rPr>
              <a:t>Lobortis</a:t>
            </a:r>
            <a:r>
              <a:rPr lang="en-GB" sz="1001" b="0" i="0" dirty="0">
                <a:solidFill>
                  <a:srgbClr val="0C4873"/>
                </a:solidFill>
                <a:effectLst/>
                <a:latin typeface="+mn-lt"/>
              </a:rPr>
              <a:t> </a:t>
            </a:r>
            <a:r>
              <a:rPr lang="en-GB" sz="1001" b="0" i="0" dirty="0" err="1">
                <a:solidFill>
                  <a:srgbClr val="0C4873"/>
                </a:solidFill>
                <a:effectLst/>
                <a:latin typeface="+mn-lt"/>
              </a:rPr>
              <a:t>scelerisque</a:t>
            </a:r>
            <a:r>
              <a:rPr lang="en-GB" sz="1001" b="0" i="0" dirty="0">
                <a:solidFill>
                  <a:srgbClr val="0C4873"/>
                </a:solidFill>
                <a:effectLst/>
                <a:latin typeface="+mn-lt"/>
              </a:rPr>
              <a:t> fermentum dui </a:t>
            </a:r>
            <a:r>
              <a:rPr lang="en-GB" sz="1001" b="0" i="0" dirty="0" err="1">
                <a:solidFill>
                  <a:srgbClr val="0C4873"/>
                </a:solidFill>
                <a:effectLst/>
                <a:latin typeface="+mn-lt"/>
              </a:rPr>
              <a:t>faucibus</a:t>
            </a:r>
            <a:r>
              <a:rPr lang="en-GB" sz="1001" b="0" i="0" dirty="0">
                <a:solidFill>
                  <a:srgbClr val="0C4873"/>
                </a:solidFill>
                <a:effectLst/>
                <a:latin typeface="+mn-lt"/>
              </a:rPr>
              <a:t> in </a:t>
            </a:r>
            <a:r>
              <a:rPr lang="en-GB" sz="1001" b="0" i="0" dirty="0" err="1">
                <a:solidFill>
                  <a:srgbClr val="0C4873"/>
                </a:solidFill>
                <a:effectLst/>
                <a:latin typeface="+mn-lt"/>
              </a:rPr>
              <a:t>ornare</a:t>
            </a:r>
            <a:r>
              <a:rPr lang="en-GB" sz="1001" b="0" i="0" dirty="0">
                <a:solidFill>
                  <a:srgbClr val="0C4873"/>
                </a:solidFill>
                <a:effectLst/>
                <a:latin typeface="+mn-lt"/>
              </a:rPr>
              <a:t> </a:t>
            </a:r>
            <a:r>
              <a:rPr lang="en-GB" sz="1001" b="0" i="0" dirty="0" err="1">
                <a:solidFill>
                  <a:srgbClr val="0C4873"/>
                </a:solidFill>
                <a:effectLst/>
                <a:latin typeface="+mn-lt"/>
              </a:rPr>
              <a:t>quam</a:t>
            </a:r>
            <a:r>
              <a:rPr lang="en-GB" sz="1001" b="0" i="0" dirty="0">
                <a:solidFill>
                  <a:srgbClr val="0C4873"/>
                </a:solidFill>
                <a:effectLst/>
                <a:latin typeface="+mn-lt"/>
              </a:rPr>
              <a:t>. Sem </a:t>
            </a:r>
            <a:r>
              <a:rPr lang="en-GB" sz="1001" b="0" i="0" dirty="0" err="1">
                <a:solidFill>
                  <a:srgbClr val="0C4873"/>
                </a:solidFill>
                <a:effectLst/>
                <a:latin typeface="+mn-lt"/>
              </a:rPr>
              <a:t>viverra</a:t>
            </a:r>
            <a:r>
              <a:rPr lang="en-GB" sz="1001" b="0" i="0" dirty="0">
                <a:solidFill>
                  <a:srgbClr val="0C4873"/>
                </a:solidFill>
                <a:effectLst/>
                <a:latin typeface="+mn-lt"/>
              </a:rPr>
              <a:t> </a:t>
            </a:r>
            <a:r>
              <a:rPr lang="en-GB" sz="1001" b="0" i="0" dirty="0" err="1">
                <a:solidFill>
                  <a:srgbClr val="0C4873"/>
                </a:solidFill>
                <a:effectLst/>
                <a:latin typeface="+mn-lt"/>
              </a:rPr>
              <a:t>aliquet</a:t>
            </a:r>
            <a:r>
              <a:rPr lang="en-GB" sz="1001" b="0" i="0" dirty="0">
                <a:solidFill>
                  <a:srgbClr val="0C4873"/>
                </a:solidFill>
                <a:effectLst/>
                <a:latin typeface="+mn-lt"/>
              </a:rPr>
              <a:t> </a:t>
            </a:r>
            <a:r>
              <a:rPr lang="en-GB" sz="1001" b="0" i="0" dirty="0" err="1">
                <a:solidFill>
                  <a:srgbClr val="0C4873"/>
                </a:solidFill>
                <a:effectLst/>
                <a:latin typeface="+mn-lt"/>
              </a:rPr>
              <a:t>eget</a:t>
            </a:r>
            <a:r>
              <a:rPr lang="en-GB" sz="1001" b="0" i="0" dirty="0">
                <a:solidFill>
                  <a:srgbClr val="0C4873"/>
                </a:solidFill>
                <a:effectLst/>
                <a:latin typeface="+mn-lt"/>
              </a:rPr>
              <a:t> sit </a:t>
            </a:r>
            <a:r>
              <a:rPr lang="en-GB" sz="1001" b="0" i="0" dirty="0" err="1">
                <a:solidFill>
                  <a:srgbClr val="0C4873"/>
                </a:solidFill>
                <a:effectLst/>
                <a:latin typeface="+mn-lt"/>
              </a:rPr>
              <a:t>amet</a:t>
            </a:r>
            <a:r>
              <a:rPr lang="en-GB" sz="1001" b="0" i="0" dirty="0">
                <a:solidFill>
                  <a:srgbClr val="0C4873"/>
                </a:solidFill>
                <a:effectLst/>
                <a:latin typeface="+mn-lt"/>
              </a:rPr>
              <a:t> </a:t>
            </a:r>
            <a:r>
              <a:rPr lang="en-GB" sz="1001" b="0" i="0" dirty="0" err="1">
                <a:solidFill>
                  <a:srgbClr val="0C4873"/>
                </a:solidFill>
                <a:effectLst/>
                <a:latin typeface="+mn-lt"/>
              </a:rPr>
              <a:t>tellus</a:t>
            </a:r>
            <a:r>
              <a:rPr lang="en-GB" sz="1001" b="0" i="0" dirty="0">
                <a:solidFill>
                  <a:srgbClr val="0C4873"/>
                </a:solidFill>
                <a:effectLst/>
                <a:latin typeface="+mn-lt"/>
              </a:rPr>
              <a:t>. Est </a:t>
            </a:r>
            <a:r>
              <a:rPr lang="en-GB" sz="1001" b="0" i="0" dirty="0" err="1">
                <a:solidFill>
                  <a:srgbClr val="0C4873"/>
                </a:solidFill>
                <a:effectLst/>
                <a:latin typeface="+mn-lt"/>
              </a:rPr>
              <a:t>placerat</a:t>
            </a:r>
            <a:r>
              <a:rPr lang="en-GB" sz="1001" b="0" i="0" dirty="0">
                <a:solidFill>
                  <a:srgbClr val="0C4873"/>
                </a:solidFill>
                <a:effectLst/>
                <a:latin typeface="+mn-lt"/>
              </a:rPr>
              <a:t> in </a:t>
            </a:r>
            <a:r>
              <a:rPr lang="en-GB" sz="1001" b="0" i="0" dirty="0" err="1">
                <a:solidFill>
                  <a:srgbClr val="0C4873"/>
                </a:solidFill>
                <a:effectLst/>
                <a:latin typeface="+mn-lt"/>
              </a:rPr>
              <a:t>egestas</a:t>
            </a:r>
            <a:r>
              <a:rPr lang="en-GB" sz="1001" b="0" i="0" dirty="0">
                <a:solidFill>
                  <a:srgbClr val="0C4873"/>
                </a:solidFill>
                <a:effectLst/>
                <a:latin typeface="+mn-lt"/>
              </a:rPr>
              <a:t> </a:t>
            </a:r>
            <a:r>
              <a:rPr lang="en-GB" sz="1001" b="0" i="0" dirty="0" err="1">
                <a:solidFill>
                  <a:srgbClr val="0C4873"/>
                </a:solidFill>
                <a:effectLst/>
                <a:latin typeface="+mn-lt"/>
              </a:rPr>
              <a:t>erat</a:t>
            </a:r>
            <a:r>
              <a:rPr lang="en-GB" sz="1001" b="0" i="0" dirty="0">
                <a:solidFill>
                  <a:srgbClr val="0C4873"/>
                </a:solidFill>
                <a:effectLst/>
                <a:latin typeface="+mn-lt"/>
              </a:rPr>
              <a:t> </a:t>
            </a:r>
            <a:r>
              <a:rPr lang="en-GB" sz="1001" b="0" i="0" dirty="0" err="1">
                <a:solidFill>
                  <a:srgbClr val="0C4873"/>
                </a:solidFill>
                <a:effectLst/>
                <a:latin typeface="+mn-lt"/>
              </a:rPr>
              <a:t>imperdiet</a:t>
            </a:r>
            <a:r>
              <a:rPr lang="en-GB" sz="1001" b="0" i="0" dirty="0">
                <a:solidFill>
                  <a:srgbClr val="0C4873"/>
                </a:solidFill>
                <a:effectLst/>
                <a:latin typeface="+mn-lt"/>
              </a:rPr>
              <a:t>. </a:t>
            </a:r>
            <a:r>
              <a:rPr lang="en-GB" sz="1001" b="0" i="0" dirty="0" err="1">
                <a:solidFill>
                  <a:srgbClr val="0C4873"/>
                </a:solidFill>
                <a:effectLst/>
                <a:latin typeface="+mn-lt"/>
              </a:rPr>
              <a:t>Elementum</a:t>
            </a:r>
            <a:r>
              <a:rPr lang="en-GB" sz="1001" b="0" i="0" dirty="0">
                <a:solidFill>
                  <a:srgbClr val="0C4873"/>
                </a:solidFill>
                <a:effectLst/>
                <a:latin typeface="+mn-lt"/>
              </a:rPr>
              <a:t> </a:t>
            </a:r>
            <a:r>
              <a:rPr lang="en-GB" sz="1001" b="0" i="0" dirty="0" err="1">
                <a:solidFill>
                  <a:srgbClr val="0C4873"/>
                </a:solidFill>
                <a:effectLst/>
                <a:latin typeface="+mn-lt"/>
              </a:rPr>
              <a:t>sagittis</a:t>
            </a:r>
            <a:r>
              <a:rPr lang="en-GB" sz="1001" b="0" i="0" dirty="0">
                <a:solidFill>
                  <a:srgbClr val="0C4873"/>
                </a:solidFill>
                <a:effectLst/>
                <a:latin typeface="+mn-lt"/>
              </a:rPr>
              <a:t> vitae et </a:t>
            </a:r>
            <a:r>
              <a:rPr lang="en-GB" sz="1001" b="0" i="0" dirty="0" err="1">
                <a:solidFill>
                  <a:srgbClr val="0C4873"/>
                </a:solidFill>
                <a:effectLst/>
                <a:latin typeface="+mn-lt"/>
              </a:rPr>
              <a:t>leo</a:t>
            </a:r>
            <a:r>
              <a:rPr lang="en-GB" sz="1001" b="0" i="0" dirty="0">
                <a:solidFill>
                  <a:srgbClr val="0C4873"/>
                </a:solidFill>
                <a:effectLst/>
                <a:latin typeface="+mn-lt"/>
              </a:rPr>
              <a:t> </a:t>
            </a:r>
            <a:r>
              <a:rPr lang="en-GB" sz="1001" b="0" i="0" dirty="0" err="1">
                <a:solidFill>
                  <a:srgbClr val="0C4873"/>
                </a:solidFill>
                <a:effectLst/>
                <a:latin typeface="+mn-lt"/>
              </a:rPr>
              <a:t>duis</a:t>
            </a:r>
            <a:r>
              <a:rPr lang="en-GB" sz="1001" b="0" i="0" dirty="0">
                <a:solidFill>
                  <a:srgbClr val="0C4873"/>
                </a:solidFill>
                <a:effectLst/>
                <a:latin typeface="+mn-lt"/>
              </a:rPr>
              <a:t> </a:t>
            </a:r>
            <a:r>
              <a:rPr lang="en-GB" sz="1001" b="0" i="0" dirty="0" err="1">
                <a:solidFill>
                  <a:srgbClr val="0C4873"/>
                </a:solidFill>
                <a:effectLst/>
                <a:latin typeface="+mn-lt"/>
              </a:rPr>
              <a:t>ut</a:t>
            </a:r>
            <a:r>
              <a:rPr lang="en-GB" sz="1001" b="0" i="0" dirty="0">
                <a:solidFill>
                  <a:srgbClr val="0C4873"/>
                </a:solidFill>
                <a:effectLst/>
                <a:latin typeface="+mn-lt"/>
              </a:rPr>
              <a:t> </a:t>
            </a:r>
            <a:r>
              <a:rPr lang="en-GB" sz="1001" b="0" i="0" dirty="0" err="1">
                <a:solidFill>
                  <a:srgbClr val="0C4873"/>
                </a:solidFill>
                <a:effectLst/>
                <a:latin typeface="+mn-lt"/>
              </a:rPr>
              <a:t>diam</a:t>
            </a:r>
            <a:r>
              <a:rPr lang="en-GB" sz="1001" b="0" i="0" dirty="0">
                <a:solidFill>
                  <a:srgbClr val="0C4873"/>
                </a:solidFill>
                <a:effectLst/>
                <a:latin typeface="+mn-lt"/>
              </a:rPr>
              <a:t> </a:t>
            </a:r>
            <a:r>
              <a:rPr lang="en-GB" sz="1001" b="0" i="0" dirty="0" err="1">
                <a:solidFill>
                  <a:srgbClr val="0C4873"/>
                </a:solidFill>
                <a:effectLst/>
                <a:latin typeface="+mn-lt"/>
              </a:rPr>
              <a:t>quam</a:t>
            </a:r>
            <a:r>
              <a:rPr lang="en-GB" sz="1001" b="0" i="0" dirty="0">
                <a:solidFill>
                  <a:srgbClr val="0C4873"/>
                </a:solidFill>
                <a:effectLst/>
                <a:latin typeface="+mn-lt"/>
              </a:rPr>
              <a:t> </a:t>
            </a:r>
            <a:r>
              <a:rPr lang="en-GB" sz="1001" b="0" i="0" dirty="0" err="1">
                <a:solidFill>
                  <a:srgbClr val="0C4873"/>
                </a:solidFill>
                <a:effectLst/>
                <a:latin typeface="+mn-lt"/>
              </a:rPr>
              <a:t>nulla</a:t>
            </a:r>
            <a:r>
              <a:rPr lang="en-GB" sz="1001" b="0" i="0" dirty="0">
                <a:solidFill>
                  <a:srgbClr val="0C4873"/>
                </a:solidFill>
                <a:effectLst/>
                <a:latin typeface="+mn-lt"/>
              </a:rPr>
              <a:t>. </a:t>
            </a:r>
            <a:r>
              <a:rPr lang="en-GB" sz="1001" b="0" i="0" dirty="0" err="1">
                <a:solidFill>
                  <a:srgbClr val="0C4873"/>
                </a:solidFill>
                <a:effectLst/>
                <a:latin typeface="+mn-lt"/>
              </a:rPr>
              <a:t>Turpis</a:t>
            </a:r>
            <a:r>
              <a:rPr lang="en-GB" sz="1001" b="0" i="0" dirty="0">
                <a:solidFill>
                  <a:srgbClr val="0C4873"/>
                </a:solidFill>
                <a:effectLst/>
                <a:latin typeface="+mn-lt"/>
              </a:rPr>
              <a:t> </a:t>
            </a:r>
            <a:r>
              <a:rPr lang="en-GB" sz="1001" b="0" i="0" dirty="0" err="1">
                <a:solidFill>
                  <a:srgbClr val="0C4873"/>
                </a:solidFill>
                <a:effectLst/>
                <a:latin typeface="+mn-lt"/>
              </a:rPr>
              <a:t>egestas</a:t>
            </a:r>
            <a:r>
              <a:rPr lang="en-GB" sz="1001" b="0" i="0" dirty="0">
                <a:solidFill>
                  <a:srgbClr val="0C4873"/>
                </a:solidFill>
                <a:effectLst/>
                <a:latin typeface="+mn-lt"/>
              </a:rPr>
              <a:t> </a:t>
            </a:r>
            <a:r>
              <a:rPr lang="en-GB" sz="1001" b="0" i="0" dirty="0" err="1">
                <a:solidFill>
                  <a:srgbClr val="0C4873"/>
                </a:solidFill>
                <a:effectLst/>
                <a:latin typeface="+mn-lt"/>
              </a:rPr>
              <a:t>pretium</a:t>
            </a:r>
            <a:r>
              <a:rPr lang="en-GB" sz="1001" b="0" i="0" dirty="0">
                <a:solidFill>
                  <a:srgbClr val="0C4873"/>
                </a:solidFill>
                <a:effectLst/>
                <a:latin typeface="+mn-lt"/>
              </a:rPr>
              <a:t> </a:t>
            </a:r>
            <a:r>
              <a:rPr lang="en-GB" sz="1001" b="0" i="0" dirty="0" err="1">
                <a:solidFill>
                  <a:srgbClr val="0C4873"/>
                </a:solidFill>
                <a:effectLst/>
                <a:latin typeface="+mn-lt"/>
              </a:rPr>
              <a:t>aenean</a:t>
            </a:r>
            <a:r>
              <a:rPr lang="en-GB" sz="1001" b="0" i="0" dirty="0">
                <a:solidFill>
                  <a:srgbClr val="0C4873"/>
                </a:solidFill>
                <a:effectLst/>
                <a:latin typeface="+mn-lt"/>
              </a:rPr>
              <a:t> pharetra magna. </a:t>
            </a:r>
            <a:r>
              <a:rPr lang="en-GB" sz="1092" b="0" i="0" dirty="0">
                <a:solidFill>
                  <a:srgbClr val="0C4873"/>
                </a:solidFill>
                <a:effectLst/>
                <a:latin typeface="+mn-lt"/>
              </a:rPr>
              <a:t>Massa </a:t>
            </a:r>
            <a:r>
              <a:rPr lang="en-GB" sz="1092" b="0" i="0" dirty="0" err="1">
                <a:solidFill>
                  <a:srgbClr val="0C4873"/>
                </a:solidFill>
                <a:effectLst/>
                <a:latin typeface="+mn-lt"/>
              </a:rPr>
              <a:t>eget</a:t>
            </a:r>
            <a:r>
              <a:rPr lang="en-GB" sz="1092" b="0" i="0" dirty="0">
                <a:solidFill>
                  <a:srgbClr val="0C4873"/>
                </a:solidFill>
                <a:effectLst/>
                <a:latin typeface="+mn-lt"/>
              </a:rPr>
              <a:t> </a:t>
            </a:r>
            <a:r>
              <a:rPr lang="en-GB" sz="1092" b="0" i="0" dirty="0" err="1">
                <a:solidFill>
                  <a:srgbClr val="0C4873"/>
                </a:solidFill>
                <a:effectLst/>
                <a:latin typeface="+mn-lt"/>
              </a:rPr>
              <a:t>egestas</a:t>
            </a:r>
            <a:r>
              <a:rPr lang="en-GB" sz="1092" b="0" i="0" dirty="0">
                <a:solidFill>
                  <a:srgbClr val="0C4873"/>
                </a:solidFill>
                <a:effectLst/>
                <a:latin typeface="+mn-lt"/>
              </a:rPr>
              <a:t> </a:t>
            </a:r>
            <a:r>
              <a:rPr lang="en-GB" sz="1092" b="0" i="0" dirty="0" err="1">
                <a:solidFill>
                  <a:srgbClr val="0C4873"/>
                </a:solidFill>
                <a:effectLst/>
                <a:latin typeface="+mn-lt"/>
              </a:rPr>
              <a:t>purus</a:t>
            </a:r>
            <a:r>
              <a:rPr lang="en-GB" sz="1092" b="0" i="0" dirty="0">
                <a:solidFill>
                  <a:srgbClr val="0C4873"/>
                </a:solidFill>
                <a:effectLst/>
                <a:latin typeface="+mn-lt"/>
              </a:rPr>
              <a:t> </a:t>
            </a:r>
            <a:r>
              <a:rPr lang="en-GB" sz="1092" b="0" i="0" dirty="0" err="1">
                <a:solidFill>
                  <a:srgbClr val="0C4873"/>
                </a:solidFill>
                <a:effectLst/>
                <a:latin typeface="+mn-lt"/>
              </a:rPr>
              <a:t>viverra</a:t>
            </a:r>
            <a:r>
              <a:rPr lang="en-GB" sz="1092" b="0" i="0" dirty="0">
                <a:solidFill>
                  <a:srgbClr val="0C4873"/>
                </a:solidFill>
                <a:effectLst/>
                <a:latin typeface="+mn-lt"/>
              </a:rPr>
              <a:t> </a:t>
            </a:r>
            <a:r>
              <a:rPr lang="en-GB" sz="1092" b="0" i="0" dirty="0" err="1">
                <a:solidFill>
                  <a:srgbClr val="0C4873"/>
                </a:solidFill>
                <a:effectLst/>
                <a:latin typeface="+mn-lt"/>
              </a:rPr>
              <a:t>accumsan</a:t>
            </a:r>
            <a:r>
              <a:rPr lang="en-GB" sz="1092" b="0" i="0" dirty="0">
                <a:solidFill>
                  <a:srgbClr val="0C4873"/>
                </a:solidFill>
                <a:effectLst/>
                <a:latin typeface="+mn-lt"/>
              </a:rPr>
              <a:t> in </a:t>
            </a:r>
            <a:r>
              <a:rPr lang="en-GB" sz="1092" b="0" i="0" dirty="0" err="1">
                <a:solidFill>
                  <a:srgbClr val="0C4873"/>
                </a:solidFill>
                <a:effectLst/>
                <a:latin typeface="+mn-lt"/>
              </a:rPr>
              <a:t>nisl</a:t>
            </a:r>
            <a:r>
              <a:rPr lang="en-GB" sz="1092" b="0" i="0" dirty="0">
                <a:solidFill>
                  <a:srgbClr val="0C4873"/>
                </a:solidFill>
                <a:effectLst/>
                <a:latin typeface="+mn-lt"/>
              </a:rPr>
              <a:t>. </a:t>
            </a:r>
            <a:r>
              <a:rPr lang="en-GB" sz="1092" b="0" i="0" dirty="0" err="1">
                <a:solidFill>
                  <a:srgbClr val="0C4873"/>
                </a:solidFill>
                <a:effectLst/>
                <a:latin typeface="+mn-lt"/>
              </a:rPr>
              <a:t>Facilisis</a:t>
            </a:r>
            <a:r>
              <a:rPr lang="en-GB" sz="1092" b="0" i="0" dirty="0">
                <a:solidFill>
                  <a:srgbClr val="0C4873"/>
                </a:solidFill>
                <a:effectLst/>
                <a:latin typeface="+mn-lt"/>
              </a:rPr>
              <a:t> gravida </a:t>
            </a:r>
            <a:r>
              <a:rPr lang="en-GB" sz="1092" b="0" i="0" dirty="0" err="1">
                <a:solidFill>
                  <a:srgbClr val="0C4873"/>
                </a:solidFill>
                <a:effectLst/>
                <a:latin typeface="+mn-lt"/>
              </a:rPr>
              <a:t>neque</a:t>
            </a:r>
            <a:r>
              <a:rPr lang="en-GB" sz="1092" b="0" i="0" dirty="0">
                <a:solidFill>
                  <a:srgbClr val="0C4873"/>
                </a:solidFill>
                <a:effectLst/>
                <a:latin typeface="+mn-lt"/>
              </a:rPr>
              <a:t> convallis a </a:t>
            </a:r>
            <a:r>
              <a:rPr lang="en-GB" sz="1092" b="0" i="0" dirty="0" err="1">
                <a:solidFill>
                  <a:srgbClr val="0C4873"/>
                </a:solidFill>
                <a:effectLst/>
                <a:latin typeface="+mn-lt"/>
              </a:rPr>
              <a:t>cras</a:t>
            </a:r>
            <a:r>
              <a:rPr lang="en-GB" sz="1092" b="0" i="0" dirty="0">
                <a:solidFill>
                  <a:srgbClr val="0C4873"/>
                </a:solidFill>
                <a:effectLst/>
                <a:latin typeface="+mn-lt"/>
              </a:rPr>
              <a:t> semper auctor </a:t>
            </a:r>
            <a:r>
              <a:rPr lang="en-GB" sz="1092" b="0" i="0" dirty="0" err="1">
                <a:solidFill>
                  <a:srgbClr val="0C4873"/>
                </a:solidFill>
                <a:effectLst/>
                <a:latin typeface="+mn-lt"/>
              </a:rPr>
              <a:t>neque</a:t>
            </a:r>
            <a:r>
              <a:rPr lang="en-GB" sz="1092" b="0" i="0" dirty="0">
                <a:solidFill>
                  <a:srgbClr val="0C4873"/>
                </a:solidFill>
                <a:effectLst/>
                <a:latin typeface="+mn-lt"/>
              </a:rPr>
              <a:t>. </a:t>
            </a:r>
            <a:r>
              <a:rPr lang="en-GB" sz="1092" b="0" i="0" dirty="0" err="1">
                <a:solidFill>
                  <a:srgbClr val="0C4873"/>
                </a:solidFill>
                <a:effectLst/>
                <a:latin typeface="+mn-lt"/>
              </a:rPr>
              <a:t>Diam</a:t>
            </a:r>
            <a:r>
              <a:rPr lang="en-GB" sz="1092" b="0" i="0" dirty="0">
                <a:solidFill>
                  <a:srgbClr val="0C4873"/>
                </a:solidFill>
                <a:effectLst/>
                <a:latin typeface="+mn-lt"/>
              </a:rPr>
              <a:t> </a:t>
            </a:r>
            <a:r>
              <a:rPr lang="en-GB" sz="1092" b="0" i="0" dirty="0" err="1">
                <a:solidFill>
                  <a:srgbClr val="0C4873"/>
                </a:solidFill>
                <a:effectLst/>
                <a:latin typeface="+mn-lt"/>
              </a:rPr>
              <a:t>sollicitudin</a:t>
            </a:r>
            <a:r>
              <a:rPr lang="en-GB" sz="1092" b="0" i="0" dirty="0">
                <a:solidFill>
                  <a:srgbClr val="0C4873"/>
                </a:solidFill>
                <a:effectLst/>
                <a:latin typeface="+mn-lt"/>
              </a:rPr>
              <a:t> </a:t>
            </a:r>
            <a:r>
              <a:rPr lang="en-GB" sz="1092" b="0" i="0" dirty="0" err="1">
                <a:solidFill>
                  <a:srgbClr val="0C4873"/>
                </a:solidFill>
                <a:effectLst/>
                <a:latin typeface="+mn-lt"/>
              </a:rPr>
              <a:t>tempor</a:t>
            </a:r>
            <a:r>
              <a:rPr lang="en-GB" sz="1092" b="0" i="0" dirty="0">
                <a:solidFill>
                  <a:srgbClr val="0C4873"/>
                </a:solidFill>
                <a:effectLst/>
                <a:latin typeface="+mn-lt"/>
              </a:rPr>
              <a:t> id </a:t>
            </a:r>
            <a:r>
              <a:rPr lang="en-GB" sz="1092" b="0" i="0" dirty="0" err="1">
                <a:solidFill>
                  <a:srgbClr val="0C4873"/>
                </a:solidFill>
                <a:effectLst/>
                <a:latin typeface="+mn-lt"/>
              </a:rPr>
              <a:t>eu</a:t>
            </a:r>
            <a:r>
              <a:rPr lang="en-GB" sz="1092" b="0" i="0" dirty="0">
                <a:solidFill>
                  <a:srgbClr val="0C4873"/>
                </a:solidFill>
                <a:effectLst/>
                <a:latin typeface="+mn-lt"/>
              </a:rPr>
              <a:t> </a:t>
            </a:r>
            <a:r>
              <a:rPr lang="en-GB" sz="1092" b="0" i="0" dirty="0" err="1">
                <a:solidFill>
                  <a:srgbClr val="0C4873"/>
                </a:solidFill>
                <a:effectLst/>
                <a:latin typeface="+mn-lt"/>
              </a:rPr>
              <a:t>nisl</a:t>
            </a:r>
            <a:r>
              <a:rPr lang="en-GB" sz="1092" b="0" i="0" dirty="0">
                <a:solidFill>
                  <a:srgbClr val="0C4873"/>
                </a:solidFill>
                <a:effectLst/>
                <a:latin typeface="+mn-lt"/>
              </a:rPr>
              <a:t> </a:t>
            </a:r>
            <a:r>
              <a:rPr lang="en-GB" sz="1092" b="0" i="0" dirty="0" err="1">
                <a:solidFill>
                  <a:srgbClr val="0C4873"/>
                </a:solidFill>
                <a:effectLst/>
                <a:latin typeface="+mn-lt"/>
              </a:rPr>
              <a:t>nunc</a:t>
            </a:r>
            <a:r>
              <a:rPr lang="en-GB" sz="1092" b="0" i="0" dirty="0">
                <a:solidFill>
                  <a:srgbClr val="0C4873"/>
                </a:solidFill>
                <a:effectLst/>
                <a:latin typeface="+mn-lt"/>
              </a:rPr>
              <a:t> mi ipsum </a:t>
            </a:r>
            <a:r>
              <a:rPr lang="en-GB" sz="1092" b="0" i="0" dirty="0" err="1">
                <a:solidFill>
                  <a:srgbClr val="0C4873"/>
                </a:solidFill>
                <a:effectLst/>
                <a:latin typeface="+mn-lt"/>
              </a:rPr>
              <a:t>faucibus</a:t>
            </a:r>
            <a:r>
              <a:rPr lang="en-GB" sz="1092" b="0" i="0" dirty="0">
                <a:solidFill>
                  <a:srgbClr val="0C4873"/>
                </a:solidFill>
                <a:effectLst/>
                <a:latin typeface="+mn-lt"/>
              </a:rPr>
              <a:t>. Ut </a:t>
            </a:r>
            <a:r>
              <a:rPr lang="en-GB" sz="1092" b="0" i="0" dirty="0" err="1">
                <a:solidFill>
                  <a:srgbClr val="0C4873"/>
                </a:solidFill>
                <a:effectLst/>
                <a:latin typeface="+mn-lt"/>
              </a:rPr>
              <a:t>placerat</a:t>
            </a:r>
            <a:r>
              <a:rPr lang="en-GB" sz="1092" b="0" i="0" dirty="0">
                <a:solidFill>
                  <a:srgbClr val="0C4873"/>
                </a:solidFill>
                <a:effectLst/>
                <a:latin typeface="+mn-lt"/>
              </a:rPr>
              <a:t> </a:t>
            </a:r>
            <a:r>
              <a:rPr lang="en-GB" sz="1092" b="0" i="0" dirty="0" err="1">
                <a:solidFill>
                  <a:srgbClr val="0C4873"/>
                </a:solidFill>
                <a:effectLst/>
                <a:latin typeface="+mn-lt"/>
              </a:rPr>
              <a:t>orci</a:t>
            </a:r>
            <a:r>
              <a:rPr lang="en-GB" sz="1092" b="0" i="0" dirty="0">
                <a:solidFill>
                  <a:srgbClr val="0C4873"/>
                </a:solidFill>
                <a:effectLst/>
                <a:latin typeface="+mn-lt"/>
              </a:rPr>
              <a:t> </a:t>
            </a:r>
            <a:r>
              <a:rPr lang="en-GB" sz="1092" b="0" i="0" dirty="0" err="1">
                <a:solidFill>
                  <a:srgbClr val="0C4873"/>
                </a:solidFill>
                <a:effectLst/>
                <a:latin typeface="+mn-lt"/>
              </a:rPr>
              <a:t>nulla</a:t>
            </a:r>
            <a:r>
              <a:rPr lang="en-GB" sz="1092" b="0" i="0" dirty="0">
                <a:solidFill>
                  <a:srgbClr val="0C4873"/>
                </a:solidFill>
                <a:effectLst/>
                <a:latin typeface="+mn-lt"/>
              </a:rPr>
              <a:t> </a:t>
            </a:r>
            <a:r>
              <a:rPr lang="en-GB" sz="1092" b="0" i="0" dirty="0" err="1">
                <a:solidFill>
                  <a:srgbClr val="0C4873"/>
                </a:solidFill>
                <a:effectLst/>
                <a:latin typeface="+mn-lt"/>
              </a:rPr>
              <a:t>pellentesque</a:t>
            </a:r>
            <a:r>
              <a:rPr lang="en-GB" sz="1092" b="0" i="0" dirty="0">
                <a:solidFill>
                  <a:srgbClr val="0C4873"/>
                </a:solidFill>
                <a:effectLst/>
                <a:latin typeface="+mn-lt"/>
              </a:rPr>
              <a:t> </a:t>
            </a:r>
            <a:r>
              <a:rPr lang="en-GB" sz="1092" b="0" i="0" dirty="0" err="1">
                <a:solidFill>
                  <a:srgbClr val="0C4873"/>
                </a:solidFill>
                <a:effectLst/>
                <a:latin typeface="+mn-lt"/>
              </a:rPr>
              <a:t>dignissim</a:t>
            </a:r>
            <a:r>
              <a:rPr lang="en-GB" sz="1092" b="0" i="0" dirty="0">
                <a:solidFill>
                  <a:srgbClr val="0C4873"/>
                </a:solidFill>
                <a:effectLst/>
                <a:latin typeface="+mn-lt"/>
              </a:rPr>
              <a:t> </a:t>
            </a:r>
            <a:r>
              <a:rPr lang="en-GB" sz="1092" b="0" i="0" dirty="0" err="1">
                <a:solidFill>
                  <a:srgbClr val="0C4873"/>
                </a:solidFill>
                <a:effectLst/>
                <a:latin typeface="+mn-lt"/>
              </a:rPr>
              <a:t>enim</a:t>
            </a:r>
            <a:r>
              <a:rPr lang="en-GB" sz="1092" b="0" i="0" dirty="0">
                <a:solidFill>
                  <a:srgbClr val="0C4873"/>
                </a:solidFill>
                <a:effectLst/>
                <a:latin typeface="+mn-lt"/>
              </a:rPr>
              <a:t>. </a:t>
            </a:r>
            <a:r>
              <a:rPr lang="en-GB" sz="1092" b="0" i="0" dirty="0" err="1">
                <a:solidFill>
                  <a:srgbClr val="0C4873"/>
                </a:solidFill>
                <a:effectLst/>
                <a:latin typeface="+mn-lt"/>
              </a:rPr>
              <a:t>Mauris</a:t>
            </a:r>
            <a:r>
              <a:rPr lang="en-GB" sz="1092" b="0" i="0" dirty="0">
                <a:solidFill>
                  <a:srgbClr val="0C4873"/>
                </a:solidFill>
                <a:effectLst/>
                <a:latin typeface="+mn-lt"/>
              </a:rPr>
              <a:t> </a:t>
            </a:r>
            <a:r>
              <a:rPr lang="en-GB" sz="1092" b="0" i="0" dirty="0" err="1">
                <a:solidFill>
                  <a:srgbClr val="0C4873"/>
                </a:solidFill>
                <a:effectLst/>
                <a:latin typeface="+mn-lt"/>
              </a:rPr>
              <a:t>pellentesque</a:t>
            </a:r>
            <a:r>
              <a:rPr lang="en-GB" sz="1092" b="0" i="0" dirty="0">
                <a:solidFill>
                  <a:srgbClr val="0C4873"/>
                </a:solidFill>
                <a:effectLst/>
                <a:latin typeface="+mn-lt"/>
              </a:rPr>
              <a:t> pulvinar </a:t>
            </a:r>
            <a:r>
              <a:rPr lang="en-GB" sz="1092" b="0" i="0" dirty="0" err="1">
                <a:solidFill>
                  <a:srgbClr val="0C4873"/>
                </a:solidFill>
                <a:effectLst/>
                <a:latin typeface="+mn-lt"/>
              </a:rPr>
              <a:t>pellentesque</a:t>
            </a:r>
            <a:r>
              <a:rPr lang="en-GB" sz="1092" b="0" i="0" dirty="0">
                <a:solidFill>
                  <a:srgbClr val="0C4873"/>
                </a:solidFill>
                <a:effectLst/>
                <a:latin typeface="+mn-lt"/>
              </a:rPr>
              <a:t> habitant. Integer vitae </a:t>
            </a:r>
            <a:r>
              <a:rPr lang="en-GB" sz="1092" b="0" i="0" dirty="0" err="1">
                <a:solidFill>
                  <a:srgbClr val="0C4873"/>
                </a:solidFill>
                <a:effectLst/>
                <a:latin typeface="+mn-lt"/>
              </a:rPr>
              <a:t>justo</a:t>
            </a:r>
            <a:r>
              <a:rPr lang="en-GB" sz="1092" b="0" i="0" dirty="0">
                <a:solidFill>
                  <a:srgbClr val="0C4873"/>
                </a:solidFill>
                <a:effectLst/>
                <a:latin typeface="+mn-lt"/>
              </a:rPr>
              <a:t> </a:t>
            </a:r>
            <a:r>
              <a:rPr lang="en-GB" sz="1092" b="0" i="0" dirty="0" err="1">
                <a:solidFill>
                  <a:srgbClr val="0C4873"/>
                </a:solidFill>
                <a:effectLst/>
                <a:latin typeface="+mn-lt"/>
              </a:rPr>
              <a:t>eget</a:t>
            </a:r>
            <a:r>
              <a:rPr lang="en-GB" sz="1092" b="0" i="0" dirty="0">
                <a:solidFill>
                  <a:srgbClr val="0C4873"/>
                </a:solidFill>
                <a:effectLst/>
                <a:latin typeface="+mn-lt"/>
              </a:rPr>
              <a:t> magna fermentum </a:t>
            </a:r>
            <a:r>
              <a:rPr lang="en-GB" sz="1092" b="0" i="0" dirty="0" err="1">
                <a:solidFill>
                  <a:srgbClr val="0C4873"/>
                </a:solidFill>
                <a:effectLst/>
                <a:latin typeface="+mn-lt"/>
              </a:rPr>
              <a:t>iaculis</a:t>
            </a:r>
            <a:r>
              <a:rPr lang="en-GB" sz="1092" b="0" i="0" dirty="0">
                <a:solidFill>
                  <a:srgbClr val="0C4873"/>
                </a:solidFill>
                <a:effectLst/>
                <a:latin typeface="+mn-lt"/>
              </a:rPr>
              <a:t> </a:t>
            </a:r>
            <a:r>
              <a:rPr lang="en-GB" sz="1092" b="0" i="0" dirty="0" err="1">
                <a:solidFill>
                  <a:srgbClr val="0C4873"/>
                </a:solidFill>
                <a:effectLst/>
                <a:latin typeface="+mn-lt"/>
              </a:rPr>
              <a:t>eu</a:t>
            </a:r>
            <a:r>
              <a:rPr lang="en-GB" sz="1092" b="0" i="0" dirty="0">
                <a:solidFill>
                  <a:srgbClr val="0C4873"/>
                </a:solidFill>
                <a:effectLst/>
                <a:latin typeface="+mn-lt"/>
              </a:rPr>
              <a:t> non diam. Fermentum </a:t>
            </a:r>
            <a:r>
              <a:rPr lang="en-GB" sz="1092" b="0" i="0" dirty="0" err="1">
                <a:solidFill>
                  <a:srgbClr val="0C4873"/>
                </a:solidFill>
                <a:effectLst/>
                <a:latin typeface="+mn-lt"/>
              </a:rPr>
              <a:t>odio</a:t>
            </a:r>
            <a:r>
              <a:rPr lang="en-GB" sz="1092" b="0" i="0" dirty="0">
                <a:solidFill>
                  <a:srgbClr val="0C4873"/>
                </a:solidFill>
                <a:effectLst/>
                <a:latin typeface="+mn-lt"/>
              </a:rPr>
              <a:t> </a:t>
            </a:r>
            <a:r>
              <a:rPr lang="en-GB" sz="1092" b="0" i="0" dirty="0" err="1">
                <a:solidFill>
                  <a:srgbClr val="0C4873"/>
                </a:solidFill>
                <a:effectLst/>
                <a:latin typeface="+mn-lt"/>
              </a:rPr>
              <a:t>eu</a:t>
            </a:r>
            <a:r>
              <a:rPr lang="en-GB" sz="1092" b="0" i="0" dirty="0">
                <a:solidFill>
                  <a:srgbClr val="0C4873"/>
                </a:solidFill>
                <a:effectLst/>
                <a:latin typeface="+mn-lt"/>
              </a:rPr>
              <a:t> </a:t>
            </a:r>
            <a:r>
              <a:rPr lang="en-GB" sz="1092" b="0" i="0" dirty="0" err="1">
                <a:solidFill>
                  <a:srgbClr val="0C4873"/>
                </a:solidFill>
                <a:effectLst/>
                <a:latin typeface="+mn-lt"/>
              </a:rPr>
              <a:t>feugiat</a:t>
            </a:r>
            <a:r>
              <a:rPr lang="en-GB" sz="1092" b="0" i="0" dirty="0">
                <a:solidFill>
                  <a:srgbClr val="0C4873"/>
                </a:solidFill>
                <a:effectLst/>
                <a:latin typeface="+mn-lt"/>
              </a:rPr>
              <a:t> </a:t>
            </a:r>
            <a:r>
              <a:rPr lang="en-GB" sz="1092" b="0" i="0" dirty="0" err="1">
                <a:solidFill>
                  <a:srgbClr val="0C4873"/>
                </a:solidFill>
                <a:effectLst/>
                <a:latin typeface="+mn-lt"/>
              </a:rPr>
              <a:t>pretium</a:t>
            </a:r>
            <a:r>
              <a:rPr lang="en-GB" sz="1092" b="0" i="0" dirty="0">
                <a:solidFill>
                  <a:srgbClr val="0C4873"/>
                </a:solidFill>
                <a:effectLst/>
                <a:latin typeface="+mn-lt"/>
              </a:rPr>
              <a:t> </a:t>
            </a:r>
            <a:r>
              <a:rPr lang="en-GB" sz="1092" b="0" i="0" dirty="0" err="1">
                <a:solidFill>
                  <a:srgbClr val="0C4873"/>
                </a:solidFill>
                <a:effectLst/>
                <a:latin typeface="+mn-lt"/>
              </a:rPr>
              <a:t>nibh</a:t>
            </a:r>
            <a:r>
              <a:rPr lang="en-GB" sz="1092" b="0" i="0" dirty="0">
                <a:solidFill>
                  <a:srgbClr val="0C4873"/>
                </a:solidFill>
                <a:effectLst/>
                <a:latin typeface="+mn-lt"/>
              </a:rPr>
              <a:t>. </a:t>
            </a:r>
            <a:r>
              <a:rPr lang="en-GB" sz="1092" b="0" i="0" dirty="0" err="1">
                <a:solidFill>
                  <a:srgbClr val="0C4873"/>
                </a:solidFill>
                <a:effectLst/>
                <a:latin typeface="+mn-lt"/>
              </a:rPr>
              <a:t>Turpis</a:t>
            </a:r>
            <a:r>
              <a:rPr lang="en-GB" sz="1092" b="0" i="0" dirty="0">
                <a:solidFill>
                  <a:srgbClr val="0C4873"/>
                </a:solidFill>
                <a:effectLst/>
                <a:latin typeface="+mn-lt"/>
              </a:rPr>
              <a:t> </a:t>
            </a:r>
            <a:r>
              <a:rPr lang="en-GB" sz="1092" b="0" i="0" dirty="0" err="1">
                <a:solidFill>
                  <a:srgbClr val="0C4873"/>
                </a:solidFill>
                <a:effectLst/>
                <a:latin typeface="+mn-lt"/>
              </a:rPr>
              <a:t>egestas</a:t>
            </a:r>
            <a:r>
              <a:rPr lang="en-GB" sz="1092" b="0" i="0" dirty="0">
                <a:solidFill>
                  <a:srgbClr val="0C4873"/>
                </a:solidFill>
                <a:effectLst/>
                <a:latin typeface="+mn-lt"/>
              </a:rPr>
              <a:t> </a:t>
            </a:r>
            <a:r>
              <a:rPr lang="en-GB" sz="1092" b="0" i="0" dirty="0" err="1">
                <a:solidFill>
                  <a:srgbClr val="0C4873"/>
                </a:solidFill>
                <a:effectLst/>
                <a:latin typeface="+mn-lt"/>
              </a:rPr>
              <a:t>sed</a:t>
            </a:r>
            <a:r>
              <a:rPr lang="en-GB" sz="1092" b="0" i="0" dirty="0">
                <a:solidFill>
                  <a:srgbClr val="0C4873"/>
                </a:solidFill>
                <a:effectLst/>
                <a:latin typeface="+mn-lt"/>
              </a:rPr>
              <a:t> tempus </a:t>
            </a:r>
            <a:r>
              <a:rPr lang="en-GB" sz="1092" b="0" i="0" dirty="0" err="1">
                <a:solidFill>
                  <a:srgbClr val="0C4873"/>
                </a:solidFill>
                <a:effectLst/>
                <a:latin typeface="+mn-lt"/>
              </a:rPr>
              <a:t>urna</a:t>
            </a:r>
            <a:r>
              <a:rPr lang="en-GB" sz="1092" b="0" i="0" dirty="0">
                <a:solidFill>
                  <a:srgbClr val="0C4873"/>
                </a:solidFill>
                <a:effectLst/>
                <a:latin typeface="+mn-lt"/>
              </a:rPr>
              <a:t> et pharetra pharetra </a:t>
            </a:r>
            <a:r>
              <a:rPr lang="en-GB" sz="1092" b="0" i="0" dirty="0" err="1">
                <a:solidFill>
                  <a:srgbClr val="0C4873"/>
                </a:solidFill>
                <a:effectLst/>
                <a:latin typeface="+mn-lt"/>
              </a:rPr>
              <a:t>massa</a:t>
            </a:r>
            <a:r>
              <a:rPr lang="en-GB" sz="1092" b="0" i="0" dirty="0">
                <a:solidFill>
                  <a:srgbClr val="0C4873"/>
                </a:solidFill>
                <a:effectLst/>
                <a:latin typeface="+mn-lt"/>
              </a:rPr>
              <a:t>. </a:t>
            </a:r>
            <a:r>
              <a:rPr lang="en-GB" sz="1092" b="0" i="0" dirty="0" err="1">
                <a:solidFill>
                  <a:srgbClr val="0C4873"/>
                </a:solidFill>
                <a:effectLst/>
                <a:latin typeface="+mn-lt"/>
              </a:rPr>
              <a:t>Augue</a:t>
            </a:r>
            <a:r>
              <a:rPr lang="en-GB" sz="1092" b="0" i="0" dirty="0">
                <a:solidFill>
                  <a:srgbClr val="0C4873"/>
                </a:solidFill>
                <a:effectLst/>
                <a:latin typeface="+mn-lt"/>
              </a:rPr>
              <a:t> </a:t>
            </a:r>
            <a:r>
              <a:rPr lang="en-GB" sz="1092" b="0" i="0" dirty="0" err="1">
                <a:solidFill>
                  <a:srgbClr val="0C4873"/>
                </a:solidFill>
                <a:effectLst/>
                <a:latin typeface="+mn-lt"/>
              </a:rPr>
              <a:t>neque</a:t>
            </a:r>
            <a:r>
              <a:rPr lang="en-GB" sz="1092" b="0" i="0" dirty="0">
                <a:solidFill>
                  <a:srgbClr val="0C4873"/>
                </a:solidFill>
                <a:effectLst/>
                <a:latin typeface="+mn-lt"/>
              </a:rPr>
              <a:t> gravida in fermentum et. Ac </a:t>
            </a:r>
            <a:r>
              <a:rPr lang="en-GB" sz="1092" b="0" i="0" dirty="0" err="1">
                <a:solidFill>
                  <a:srgbClr val="0C4873"/>
                </a:solidFill>
                <a:effectLst/>
                <a:latin typeface="+mn-lt"/>
              </a:rPr>
              <a:t>placerat</a:t>
            </a:r>
            <a:r>
              <a:rPr lang="en-GB" sz="1092" b="0" i="0" dirty="0">
                <a:solidFill>
                  <a:srgbClr val="0C4873"/>
                </a:solidFill>
                <a:effectLst/>
                <a:latin typeface="+mn-lt"/>
              </a:rPr>
              <a:t> vestibulum </a:t>
            </a:r>
            <a:r>
              <a:rPr lang="en-GB" sz="1092" b="0" i="0" dirty="0" err="1">
                <a:solidFill>
                  <a:srgbClr val="0C4873"/>
                </a:solidFill>
                <a:effectLst/>
                <a:latin typeface="+mn-lt"/>
              </a:rPr>
              <a:t>lectus</a:t>
            </a:r>
            <a:r>
              <a:rPr lang="en-GB" sz="1092" b="0" i="0" dirty="0">
                <a:solidFill>
                  <a:srgbClr val="0C4873"/>
                </a:solidFill>
                <a:effectLst/>
                <a:latin typeface="+mn-lt"/>
              </a:rPr>
              <a:t> </a:t>
            </a:r>
            <a:r>
              <a:rPr lang="en-GB" sz="1092" b="0" i="0" dirty="0" err="1">
                <a:solidFill>
                  <a:srgbClr val="0C4873"/>
                </a:solidFill>
                <a:effectLst/>
                <a:latin typeface="+mn-lt"/>
              </a:rPr>
              <a:t>mauris</a:t>
            </a:r>
            <a:r>
              <a:rPr lang="en-GB" sz="1092" b="0" i="0" dirty="0">
                <a:solidFill>
                  <a:srgbClr val="0C4873"/>
                </a:solidFill>
                <a:effectLst/>
                <a:latin typeface="+mn-lt"/>
              </a:rPr>
              <a:t> </a:t>
            </a:r>
            <a:r>
              <a:rPr lang="en-GB" sz="1092" b="0" i="0" dirty="0" err="1">
                <a:solidFill>
                  <a:srgbClr val="0C4873"/>
                </a:solidFill>
                <a:effectLst/>
                <a:latin typeface="+mn-lt"/>
              </a:rPr>
              <a:t>ultrices</a:t>
            </a:r>
            <a:r>
              <a:rPr lang="en-GB" sz="1092" b="0" i="0" dirty="0">
                <a:solidFill>
                  <a:srgbClr val="0C4873"/>
                </a:solidFill>
                <a:effectLst/>
                <a:latin typeface="+mn-lt"/>
              </a:rPr>
              <a:t> eros. </a:t>
            </a:r>
            <a:r>
              <a:rPr lang="en-GB" sz="1092" b="0" i="0" dirty="0" err="1">
                <a:solidFill>
                  <a:srgbClr val="0C4873"/>
                </a:solidFill>
                <a:effectLst/>
                <a:latin typeface="+mn-lt"/>
              </a:rPr>
              <a:t>Elementum</a:t>
            </a:r>
            <a:r>
              <a:rPr lang="en-GB" sz="1092" b="0" i="0" dirty="0">
                <a:solidFill>
                  <a:srgbClr val="0C4873"/>
                </a:solidFill>
                <a:effectLst/>
                <a:latin typeface="+mn-lt"/>
              </a:rPr>
              <a:t> </a:t>
            </a:r>
            <a:r>
              <a:rPr lang="en-GB" sz="1092" b="0" i="0" dirty="0" err="1">
                <a:solidFill>
                  <a:srgbClr val="0C4873"/>
                </a:solidFill>
                <a:effectLst/>
                <a:latin typeface="+mn-lt"/>
              </a:rPr>
              <a:t>curabitur</a:t>
            </a:r>
            <a:r>
              <a:rPr lang="en-GB" sz="1092" b="0" i="0" dirty="0">
                <a:solidFill>
                  <a:srgbClr val="0C4873"/>
                </a:solidFill>
                <a:effectLst/>
                <a:latin typeface="+mn-lt"/>
              </a:rPr>
              <a:t> vitae </a:t>
            </a:r>
            <a:r>
              <a:rPr lang="en-GB" sz="1092" b="0" i="0" dirty="0" err="1">
                <a:solidFill>
                  <a:srgbClr val="0C4873"/>
                </a:solidFill>
                <a:effectLst/>
                <a:latin typeface="+mn-lt"/>
              </a:rPr>
              <a:t>nunc</a:t>
            </a:r>
            <a:r>
              <a:rPr lang="en-GB" sz="1092" b="0" i="0" dirty="0">
                <a:solidFill>
                  <a:srgbClr val="0C4873"/>
                </a:solidFill>
                <a:effectLst/>
                <a:latin typeface="+mn-lt"/>
              </a:rPr>
              <a:t> </a:t>
            </a:r>
            <a:r>
              <a:rPr lang="en-GB" sz="1092" b="0" i="0" dirty="0" err="1">
                <a:solidFill>
                  <a:srgbClr val="0C4873"/>
                </a:solidFill>
                <a:effectLst/>
                <a:latin typeface="+mn-lt"/>
              </a:rPr>
              <a:t>sed</a:t>
            </a:r>
            <a:r>
              <a:rPr lang="en-GB" sz="1092" b="0" i="0" dirty="0">
                <a:solidFill>
                  <a:srgbClr val="0C4873"/>
                </a:solidFill>
                <a:effectLst/>
                <a:latin typeface="+mn-lt"/>
              </a:rPr>
              <a:t> </a:t>
            </a:r>
            <a:r>
              <a:rPr lang="en-GB" sz="1092" b="0" i="0" dirty="0" err="1">
                <a:solidFill>
                  <a:srgbClr val="0C4873"/>
                </a:solidFill>
                <a:effectLst/>
                <a:latin typeface="+mn-lt"/>
              </a:rPr>
              <a:t>velit</a:t>
            </a:r>
            <a:r>
              <a:rPr lang="en-GB" sz="1092" b="0" i="0" dirty="0">
                <a:solidFill>
                  <a:srgbClr val="0C4873"/>
                </a:solidFill>
                <a:effectLst/>
                <a:latin typeface="+mn-lt"/>
              </a:rPr>
              <a:t> </a:t>
            </a:r>
            <a:r>
              <a:rPr lang="en-GB" sz="1092" b="0" i="0" dirty="0" err="1">
                <a:solidFill>
                  <a:srgbClr val="0C4873"/>
                </a:solidFill>
                <a:effectLst/>
                <a:latin typeface="+mn-lt"/>
              </a:rPr>
              <a:t>dignissim</a:t>
            </a:r>
            <a:r>
              <a:rPr lang="en-GB" sz="1092" b="0" i="0" dirty="0">
                <a:solidFill>
                  <a:srgbClr val="0C4873"/>
                </a:solidFill>
                <a:effectLst/>
                <a:latin typeface="+mn-lt"/>
              </a:rPr>
              <a:t> </a:t>
            </a:r>
            <a:r>
              <a:rPr lang="en-GB" sz="1092" b="0" i="0" dirty="0" err="1">
                <a:solidFill>
                  <a:srgbClr val="0C4873"/>
                </a:solidFill>
                <a:effectLst/>
                <a:latin typeface="+mn-lt"/>
              </a:rPr>
              <a:t>sodales</a:t>
            </a:r>
            <a:r>
              <a:rPr lang="en-GB" sz="1092" b="0" i="0" dirty="0">
                <a:solidFill>
                  <a:srgbClr val="0C4873"/>
                </a:solidFill>
                <a:effectLst/>
                <a:latin typeface="+mn-lt"/>
              </a:rPr>
              <a:t> </a:t>
            </a:r>
            <a:r>
              <a:rPr lang="en-GB" sz="1092" b="0" i="0" dirty="0" err="1">
                <a:solidFill>
                  <a:srgbClr val="0C4873"/>
                </a:solidFill>
                <a:effectLst/>
                <a:latin typeface="+mn-lt"/>
              </a:rPr>
              <a:t>ut</a:t>
            </a:r>
            <a:r>
              <a:rPr lang="en-GB" sz="1092" b="0" i="0" dirty="0">
                <a:solidFill>
                  <a:srgbClr val="0C4873"/>
                </a:solidFill>
                <a:effectLst/>
                <a:latin typeface="+mn-lt"/>
              </a:rPr>
              <a:t> </a:t>
            </a:r>
            <a:r>
              <a:rPr lang="en-GB" sz="1092" b="0" i="0" dirty="0" err="1">
                <a:solidFill>
                  <a:srgbClr val="0C4873"/>
                </a:solidFill>
                <a:effectLst/>
                <a:latin typeface="+mn-lt"/>
              </a:rPr>
              <a:t>eu</a:t>
            </a:r>
            <a:r>
              <a:rPr lang="en-GB" sz="1092" b="0" i="0" dirty="0">
                <a:solidFill>
                  <a:srgbClr val="0C4873"/>
                </a:solidFill>
                <a:effectLst/>
                <a:latin typeface="+mn-lt"/>
              </a:rPr>
              <a:t>. </a:t>
            </a:r>
            <a:r>
              <a:rPr lang="en-GB" sz="1092" b="0" i="0" dirty="0" err="1">
                <a:solidFill>
                  <a:srgbClr val="0C4873"/>
                </a:solidFill>
                <a:effectLst/>
                <a:latin typeface="+mn-lt"/>
              </a:rPr>
              <a:t>Consequat</a:t>
            </a:r>
            <a:r>
              <a:rPr lang="en-GB" sz="1092" b="0" i="0" dirty="0">
                <a:solidFill>
                  <a:srgbClr val="0C4873"/>
                </a:solidFill>
                <a:effectLst/>
                <a:latin typeface="+mn-lt"/>
              </a:rPr>
              <a:t> semper </a:t>
            </a:r>
            <a:r>
              <a:rPr lang="en-GB" sz="1092" b="0" i="0" dirty="0" err="1">
                <a:solidFill>
                  <a:srgbClr val="0C4873"/>
                </a:solidFill>
                <a:effectLst/>
                <a:latin typeface="+mn-lt"/>
              </a:rPr>
              <a:t>viverra</a:t>
            </a:r>
            <a:r>
              <a:rPr lang="en-GB" sz="1092" b="0" i="0" dirty="0">
                <a:solidFill>
                  <a:srgbClr val="0C4873"/>
                </a:solidFill>
                <a:effectLst/>
                <a:latin typeface="+mn-lt"/>
              </a:rPr>
              <a:t> </a:t>
            </a:r>
            <a:r>
              <a:rPr lang="en-GB" sz="1092" b="0" i="0" dirty="0" err="1">
                <a:solidFill>
                  <a:srgbClr val="0C4873"/>
                </a:solidFill>
                <a:effectLst/>
                <a:latin typeface="+mn-lt"/>
              </a:rPr>
              <a:t>nam</a:t>
            </a:r>
            <a:r>
              <a:rPr lang="en-GB" sz="1092" b="0" i="0" dirty="0">
                <a:solidFill>
                  <a:srgbClr val="0C4873"/>
                </a:solidFill>
                <a:effectLst/>
                <a:latin typeface="+mn-lt"/>
              </a:rPr>
              <a:t> libero </a:t>
            </a:r>
            <a:r>
              <a:rPr lang="en-GB" sz="1092" b="0" i="0" dirty="0" err="1">
                <a:solidFill>
                  <a:srgbClr val="0C4873"/>
                </a:solidFill>
                <a:effectLst/>
                <a:latin typeface="+mn-lt"/>
              </a:rPr>
              <a:t>justo</a:t>
            </a:r>
            <a:r>
              <a:rPr lang="en-GB" sz="1092" b="0" i="0" dirty="0">
                <a:solidFill>
                  <a:srgbClr val="0C4873"/>
                </a:solidFill>
                <a:effectLst/>
                <a:latin typeface="+mn-lt"/>
              </a:rPr>
              <a:t> </a:t>
            </a:r>
            <a:r>
              <a:rPr lang="en-GB" sz="1092" b="0" i="0" dirty="0" err="1">
                <a:solidFill>
                  <a:srgbClr val="0C4873"/>
                </a:solidFill>
                <a:effectLst/>
                <a:latin typeface="+mn-lt"/>
              </a:rPr>
              <a:t>laoreet</a:t>
            </a:r>
            <a:r>
              <a:rPr lang="en-GB" sz="1092" b="0" i="0" dirty="0">
                <a:solidFill>
                  <a:srgbClr val="0C4873"/>
                </a:solidFill>
                <a:effectLst/>
                <a:latin typeface="+mn-lt"/>
              </a:rPr>
              <a:t>. </a:t>
            </a:r>
            <a:r>
              <a:rPr lang="en-GB" sz="1092" b="0" i="0" dirty="0" err="1">
                <a:solidFill>
                  <a:srgbClr val="0C4873"/>
                </a:solidFill>
                <a:effectLst/>
                <a:latin typeface="+mn-lt"/>
              </a:rPr>
              <a:t>Augue</a:t>
            </a:r>
            <a:r>
              <a:rPr lang="en-GB" sz="1092" b="0" i="0" dirty="0">
                <a:solidFill>
                  <a:srgbClr val="0C4873"/>
                </a:solidFill>
                <a:effectLst/>
                <a:latin typeface="+mn-lt"/>
              </a:rPr>
              <a:t> </a:t>
            </a:r>
            <a:r>
              <a:rPr lang="en-GB" sz="1092" b="0" i="0" dirty="0" err="1">
                <a:solidFill>
                  <a:srgbClr val="0C4873"/>
                </a:solidFill>
                <a:effectLst/>
                <a:latin typeface="+mn-lt"/>
              </a:rPr>
              <a:t>neque</a:t>
            </a:r>
            <a:r>
              <a:rPr lang="en-GB" sz="1092" b="0" i="0" dirty="0">
                <a:solidFill>
                  <a:srgbClr val="0C4873"/>
                </a:solidFill>
                <a:effectLst/>
                <a:latin typeface="+mn-lt"/>
              </a:rPr>
              <a:t> gravida in fermentum et </a:t>
            </a:r>
            <a:r>
              <a:rPr lang="en-GB" sz="1092" b="0" i="0" dirty="0" err="1">
                <a:solidFill>
                  <a:srgbClr val="0C4873"/>
                </a:solidFill>
                <a:effectLst/>
                <a:latin typeface="+mn-lt"/>
              </a:rPr>
              <a:t>sollicitudin</a:t>
            </a:r>
            <a:r>
              <a:rPr lang="en-GB" sz="1092" b="0" i="0" dirty="0">
                <a:solidFill>
                  <a:srgbClr val="0C4873"/>
                </a:solidFill>
                <a:effectLst/>
                <a:latin typeface="+mn-lt"/>
              </a:rPr>
              <a:t>. Vitae </a:t>
            </a:r>
            <a:r>
              <a:rPr lang="en-GB" sz="1092" b="0" i="0" dirty="0" err="1">
                <a:solidFill>
                  <a:srgbClr val="0C4873"/>
                </a:solidFill>
                <a:effectLst/>
                <a:latin typeface="+mn-lt"/>
              </a:rPr>
              <a:t>turpis</a:t>
            </a:r>
            <a:r>
              <a:rPr lang="en-GB" sz="1092" b="0" i="0" dirty="0">
                <a:solidFill>
                  <a:srgbClr val="0C4873"/>
                </a:solidFill>
                <a:effectLst/>
                <a:latin typeface="+mn-lt"/>
              </a:rPr>
              <a:t> </a:t>
            </a:r>
            <a:r>
              <a:rPr lang="en-GB" sz="1092" b="0" i="0" dirty="0" err="1">
                <a:solidFill>
                  <a:srgbClr val="0C4873"/>
                </a:solidFill>
                <a:effectLst/>
                <a:latin typeface="+mn-lt"/>
              </a:rPr>
              <a:t>massa</a:t>
            </a:r>
            <a:r>
              <a:rPr lang="en-GB" sz="1092" b="0" i="0" dirty="0">
                <a:solidFill>
                  <a:srgbClr val="0C4873"/>
                </a:solidFill>
                <a:effectLst/>
                <a:latin typeface="+mn-lt"/>
              </a:rPr>
              <a:t> </a:t>
            </a:r>
            <a:r>
              <a:rPr lang="en-GB" sz="1092" b="0" i="0" dirty="0" err="1">
                <a:solidFill>
                  <a:srgbClr val="0C4873"/>
                </a:solidFill>
                <a:effectLst/>
                <a:latin typeface="+mn-lt"/>
              </a:rPr>
              <a:t>sed</a:t>
            </a:r>
            <a:r>
              <a:rPr lang="en-GB" sz="1092" b="0" i="0" dirty="0">
                <a:solidFill>
                  <a:srgbClr val="0C4873"/>
                </a:solidFill>
                <a:effectLst/>
                <a:latin typeface="+mn-lt"/>
              </a:rPr>
              <a:t> </a:t>
            </a:r>
            <a:r>
              <a:rPr lang="en-GB" sz="1092" b="0" i="0" dirty="0" err="1">
                <a:solidFill>
                  <a:srgbClr val="0C4873"/>
                </a:solidFill>
                <a:effectLst/>
                <a:latin typeface="+mn-lt"/>
              </a:rPr>
              <a:t>elementum</a:t>
            </a:r>
            <a:r>
              <a:rPr lang="en-GB" sz="1092" b="0" i="0" dirty="0">
                <a:solidFill>
                  <a:srgbClr val="0C4873"/>
                </a:solidFill>
                <a:effectLst/>
                <a:latin typeface="+mn-lt"/>
              </a:rPr>
              <a:t> tempus </a:t>
            </a:r>
            <a:r>
              <a:rPr lang="en-GB" sz="1092" b="0" i="0" dirty="0" err="1">
                <a:solidFill>
                  <a:srgbClr val="0C4873"/>
                </a:solidFill>
                <a:effectLst/>
                <a:latin typeface="+mn-lt"/>
              </a:rPr>
              <a:t>egestas</a:t>
            </a:r>
            <a:r>
              <a:rPr lang="en-GB" sz="1092" b="0" i="0" dirty="0">
                <a:solidFill>
                  <a:srgbClr val="0C4873"/>
                </a:solidFill>
                <a:effectLst/>
                <a:latin typeface="+mn-lt"/>
              </a:rPr>
              <a:t> </a:t>
            </a:r>
            <a:r>
              <a:rPr lang="en-GB" sz="1092" b="0" i="0" dirty="0" err="1">
                <a:solidFill>
                  <a:srgbClr val="0C4873"/>
                </a:solidFill>
                <a:effectLst/>
                <a:latin typeface="+mn-lt"/>
              </a:rPr>
              <a:t>sed</a:t>
            </a:r>
            <a:r>
              <a:rPr lang="en-GB" sz="1092" b="0" i="0" dirty="0">
                <a:solidFill>
                  <a:srgbClr val="0C4873"/>
                </a:solidFill>
                <a:effectLst/>
                <a:latin typeface="+mn-lt"/>
              </a:rPr>
              <a:t> </a:t>
            </a:r>
            <a:r>
              <a:rPr lang="en-GB" sz="1092" b="0" i="0" dirty="0" err="1">
                <a:solidFill>
                  <a:srgbClr val="0C4873"/>
                </a:solidFill>
                <a:effectLst/>
                <a:latin typeface="+mn-lt"/>
              </a:rPr>
              <a:t>sed</a:t>
            </a:r>
            <a:r>
              <a:rPr lang="en-GB" sz="1092" b="0" i="0" dirty="0">
                <a:solidFill>
                  <a:srgbClr val="0C4873"/>
                </a:solidFill>
                <a:effectLst/>
                <a:latin typeface="+mn-lt"/>
              </a:rPr>
              <a:t> </a:t>
            </a:r>
            <a:r>
              <a:rPr lang="en-GB" sz="1092" b="0" i="0" dirty="0" err="1">
                <a:solidFill>
                  <a:srgbClr val="0C4873"/>
                </a:solidFill>
                <a:effectLst/>
                <a:latin typeface="+mn-lt"/>
              </a:rPr>
              <a:t>risus</a:t>
            </a:r>
            <a:r>
              <a:rPr lang="en-GB" sz="1092" b="0" i="0" dirty="0">
                <a:solidFill>
                  <a:srgbClr val="0C4873"/>
                </a:solidFill>
                <a:effectLst/>
                <a:latin typeface="+mn-lt"/>
              </a:rPr>
              <a:t>. At auctor </a:t>
            </a:r>
            <a:r>
              <a:rPr lang="en-GB" sz="1092" b="0" i="0" dirty="0" err="1">
                <a:solidFill>
                  <a:srgbClr val="0C4873"/>
                </a:solidFill>
                <a:effectLst/>
                <a:latin typeface="+mn-lt"/>
              </a:rPr>
              <a:t>urna</a:t>
            </a:r>
            <a:r>
              <a:rPr lang="en-GB" sz="1092" b="0" i="0" dirty="0">
                <a:solidFill>
                  <a:srgbClr val="0C4873"/>
                </a:solidFill>
                <a:effectLst/>
                <a:latin typeface="+mn-lt"/>
              </a:rPr>
              <a:t> </a:t>
            </a:r>
            <a:r>
              <a:rPr lang="en-GB" sz="1092" b="0" i="0" dirty="0" err="1">
                <a:solidFill>
                  <a:srgbClr val="0C4873"/>
                </a:solidFill>
                <a:effectLst/>
                <a:latin typeface="+mn-lt"/>
              </a:rPr>
              <a:t>nunc</a:t>
            </a:r>
            <a:r>
              <a:rPr lang="en-GB" sz="1092" b="0" i="0" dirty="0">
                <a:solidFill>
                  <a:srgbClr val="0C4873"/>
                </a:solidFill>
                <a:effectLst/>
                <a:latin typeface="+mn-lt"/>
              </a:rPr>
              <a:t> id cursus </a:t>
            </a:r>
            <a:r>
              <a:rPr lang="en-GB" sz="1092" b="0" i="0" dirty="0" err="1">
                <a:solidFill>
                  <a:srgbClr val="0C4873"/>
                </a:solidFill>
                <a:effectLst/>
                <a:latin typeface="+mn-lt"/>
              </a:rPr>
              <a:t>metus</a:t>
            </a:r>
            <a:r>
              <a:rPr lang="en-GB" sz="1092" b="0" i="0" dirty="0">
                <a:solidFill>
                  <a:srgbClr val="0C4873"/>
                </a:solidFill>
                <a:effectLst/>
                <a:latin typeface="+mn-lt"/>
              </a:rPr>
              <a:t> </a:t>
            </a:r>
            <a:r>
              <a:rPr lang="en-GB" sz="1092" b="0" i="0" dirty="0" err="1">
                <a:solidFill>
                  <a:srgbClr val="0C4873"/>
                </a:solidFill>
                <a:effectLst/>
                <a:latin typeface="+mn-lt"/>
              </a:rPr>
              <a:t>aliquam</a:t>
            </a:r>
            <a:r>
              <a:rPr lang="en-GB" sz="1092" b="0" i="0" dirty="0">
                <a:solidFill>
                  <a:srgbClr val="0C4873"/>
                </a:solidFill>
                <a:effectLst/>
                <a:latin typeface="+mn-lt"/>
              </a:rPr>
              <a:t>. </a:t>
            </a:r>
            <a:r>
              <a:rPr lang="en-GB" sz="1092" b="0" i="0" dirty="0" err="1">
                <a:solidFill>
                  <a:srgbClr val="0C4873"/>
                </a:solidFill>
                <a:effectLst/>
                <a:latin typeface="+mn-lt"/>
              </a:rPr>
              <a:t>Facilisis</a:t>
            </a:r>
            <a:r>
              <a:rPr lang="en-GB" sz="1092" b="0" i="0" dirty="0">
                <a:solidFill>
                  <a:srgbClr val="0C4873"/>
                </a:solidFill>
                <a:effectLst/>
                <a:latin typeface="+mn-lt"/>
              </a:rPr>
              <a:t> </a:t>
            </a:r>
            <a:r>
              <a:rPr lang="en-GB" sz="1092" b="0" i="0" dirty="0" err="1">
                <a:solidFill>
                  <a:srgbClr val="0C4873"/>
                </a:solidFill>
                <a:effectLst/>
                <a:latin typeface="+mn-lt"/>
              </a:rPr>
              <a:t>volutpat</a:t>
            </a:r>
            <a:r>
              <a:rPr lang="en-GB" sz="1092" b="0" i="0" dirty="0">
                <a:solidFill>
                  <a:srgbClr val="0C4873"/>
                </a:solidFill>
                <a:effectLst/>
                <a:latin typeface="+mn-lt"/>
              </a:rPr>
              <a:t> </a:t>
            </a:r>
            <a:r>
              <a:rPr lang="en-GB" sz="1092" b="0" i="0" dirty="0" err="1">
                <a:solidFill>
                  <a:srgbClr val="0C4873"/>
                </a:solidFill>
                <a:effectLst/>
                <a:latin typeface="+mn-lt"/>
              </a:rPr>
              <a:t>est</a:t>
            </a:r>
            <a:r>
              <a:rPr lang="en-GB" sz="1092" b="0" i="0" dirty="0">
                <a:solidFill>
                  <a:srgbClr val="0C4873"/>
                </a:solidFill>
                <a:effectLst/>
                <a:latin typeface="+mn-lt"/>
              </a:rPr>
              <a:t> </a:t>
            </a:r>
            <a:r>
              <a:rPr lang="en-GB" sz="1092" b="0" i="0" dirty="0" err="1">
                <a:solidFill>
                  <a:srgbClr val="0C4873"/>
                </a:solidFill>
                <a:effectLst/>
                <a:latin typeface="+mn-lt"/>
              </a:rPr>
              <a:t>velit</a:t>
            </a:r>
            <a:r>
              <a:rPr lang="en-GB" sz="1092" b="0" i="0" dirty="0">
                <a:solidFill>
                  <a:srgbClr val="0C4873"/>
                </a:solidFill>
                <a:effectLst/>
                <a:latin typeface="+mn-lt"/>
              </a:rPr>
              <a:t> </a:t>
            </a:r>
            <a:r>
              <a:rPr lang="en-GB" sz="1092" b="0" i="0" dirty="0" err="1">
                <a:solidFill>
                  <a:srgbClr val="0C4873"/>
                </a:solidFill>
                <a:effectLst/>
                <a:latin typeface="+mn-lt"/>
              </a:rPr>
              <a:t>egestas</a:t>
            </a:r>
            <a:r>
              <a:rPr lang="en-GB" sz="1092" b="0" i="0" dirty="0">
                <a:solidFill>
                  <a:srgbClr val="0C4873"/>
                </a:solidFill>
                <a:effectLst/>
                <a:latin typeface="+mn-lt"/>
              </a:rPr>
              <a:t> dui id </a:t>
            </a:r>
            <a:r>
              <a:rPr lang="en-GB" sz="1092" b="0" i="0" dirty="0" err="1">
                <a:solidFill>
                  <a:srgbClr val="0C4873"/>
                </a:solidFill>
                <a:effectLst/>
                <a:latin typeface="+mn-lt"/>
              </a:rPr>
              <a:t>ornare</a:t>
            </a:r>
            <a:r>
              <a:rPr lang="en-GB" sz="1092" b="0" i="0" dirty="0">
                <a:solidFill>
                  <a:srgbClr val="0C4873"/>
                </a:solidFill>
                <a:effectLst/>
                <a:latin typeface="+mn-lt"/>
              </a:rPr>
              <a:t>. Ut </a:t>
            </a:r>
            <a:r>
              <a:rPr lang="en-GB" sz="1092" b="0" i="0" dirty="0" err="1">
                <a:solidFill>
                  <a:srgbClr val="0C4873"/>
                </a:solidFill>
                <a:effectLst/>
                <a:latin typeface="+mn-lt"/>
              </a:rPr>
              <a:t>sem</a:t>
            </a:r>
            <a:r>
              <a:rPr lang="en-GB" sz="1092" b="0" i="0" dirty="0">
                <a:solidFill>
                  <a:srgbClr val="0C4873"/>
                </a:solidFill>
                <a:effectLst/>
                <a:latin typeface="+mn-lt"/>
              </a:rPr>
              <a:t> </a:t>
            </a:r>
            <a:r>
              <a:rPr lang="en-GB" sz="1092" b="0" i="0" dirty="0" err="1">
                <a:solidFill>
                  <a:srgbClr val="0C4873"/>
                </a:solidFill>
                <a:effectLst/>
                <a:latin typeface="+mn-lt"/>
              </a:rPr>
              <a:t>viverra</a:t>
            </a:r>
            <a:r>
              <a:rPr lang="en-GB" sz="1092" b="0" i="0" dirty="0">
                <a:solidFill>
                  <a:srgbClr val="0C4873"/>
                </a:solidFill>
                <a:effectLst/>
                <a:latin typeface="+mn-lt"/>
              </a:rPr>
              <a:t> </a:t>
            </a:r>
            <a:r>
              <a:rPr lang="en-GB" sz="1092" b="0" i="0" dirty="0" err="1">
                <a:solidFill>
                  <a:srgbClr val="0C4873"/>
                </a:solidFill>
                <a:effectLst/>
                <a:latin typeface="+mn-lt"/>
              </a:rPr>
              <a:t>aliquet</a:t>
            </a:r>
            <a:r>
              <a:rPr lang="en-GB" sz="1092" b="0" i="0" dirty="0">
                <a:solidFill>
                  <a:srgbClr val="0C4873"/>
                </a:solidFill>
                <a:effectLst/>
                <a:latin typeface="+mn-lt"/>
              </a:rPr>
              <a:t> </a:t>
            </a:r>
            <a:r>
              <a:rPr lang="en-GB" sz="1092" b="0" i="0" dirty="0" err="1">
                <a:solidFill>
                  <a:srgbClr val="0C4873"/>
                </a:solidFill>
                <a:effectLst/>
                <a:latin typeface="+mn-lt"/>
              </a:rPr>
              <a:t>eget</a:t>
            </a:r>
            <a:r>
              <a:rPr lang="en-GB" sz="1092" b="0" i="0" dirty="0">
                <a:solidFill>
                  <a:srgbClr val="0C4873"/>
                </a:solidFill>
                <a:effectLst/>
                <a:latin typeface="+mn-lt"/>
              </a:rPr>
              <a:t> sit </a:t>
            </a:r>
            <a:r>
              <a:rPr lang="en-GB" sz="1092" b="0" i="0" dirty="0" err="1">
                <a:solidFill>
                  <a:srgbClr val="0C4873"/>
                </a:solidFill>
                <a:effectLst/>
                <a:latin typeface="+mn-lt"/>
              </a:rPr>
              <a:t>amet</a:t>
            </a:r>
            <a:r>
              <a:rPr lang="en-GB" sz="1092" b="0" i="0" dirty="0">
                <a:solidFill>
                  <a:srgbClr val="0C4873"/>
                </a:solidFill>
                <a:effectLst/>
                <a:latin typeface="+mn-lt"/>
              </a:rPr>
              <a:t>. </a:t>
            </a:r>
            <a:r>
              <a:rPr lang="en-GB" sz="1092" b="0" i="0" dirty="0" err="1">
                <a:solidFill>
                  <a:srgbClr val="0C4873"/>
                </a:solidFill>
                <a:effectLst/>
                <a:latin typeface="+mn-lt"/>
              </a:rPr>
              <a:t>Viverra</a:t>
            </a:r>
            <a:r>
              <a:rPr lang="en-GB" sz="1092" b="0" i="0" dirty="0">
                <a:solidFill>
                  <a:srgbClr val="0C4873"/>
                </a:solidFill>
                <a:effectLst/>
                <a:latin typeface="+mn-lt"/>
              </a:rPr>
              <a:t> </a:t>
            </a:r>
            <a:r>
              <a:rPr lang="en-GB" sz="1092" b="0" i="0" dirty="0" err="1">
                <a:solidFill>
                  <a:srgbClr val="0C4873"/>
                </a:solidFill>
                <a:effectLst/>
                <a:latin typeface="+mn-lt"/>
              </a:rPr>
              <a:t>orci</a:t>
            </a:r>
            <a:r>
              <a:rPr lang="en-GB" sz="1092" b="0" i="0" dirty="0">
                <a:solidFill>
                  <a:srgbClr val="0C4873"/>
                </a:solidFill>
                <a:effectLst/>
                <a:latin typeface="+mn-lt"/>
              </a:rPr>
              <a:t> </a:t>
            </a:r>
            <a:r>
              <a:rPr lang="en-GB" sz="1092" b="0" i="0" dirty="0" err="1">
                <a:solidFill>
                  <a:srgbClr val="0C4873"/>
                </a:solidFill>
                <a:effectLst/>
                <a:latin typeface="+mn-lt"/>
              </a:rPr>
              <a:t>sagittis</a:t>
            </a:r>
            <a:r>
              <a:rPr lang="en-GB" sz="1092" b="0" i="0" dirty="0">
                <a:solidFill>
                  <a:srgbClr val="0C4873"/>
                </a:solidFill>
                <a:effectLst/>
                <a:latin typeface="+mn-lt"/>
              </a:rPr>
              <a:t> </a:t>
            </a:r>
            <a:r>
              <a:rPr lang="en-GB" sz="1092" b="0" i="0" dirty="0" err="1">
                <a:solidFill>
                  <a:srgbClr val="0C4873"/>
                </a:solidFill>
                <a:effectLst/>
                <a:latin typeface="+mn-lt"/>
              </a:rPr>
              <a:t>eu</a:t>
            </a:r>
            <a:r>
              <a:rPr lang="en-GB" sz="1092" b="0" i="0" dirty="0">
                <a:solidFill>
                  <a:srgbClr val="0C4873"/>
                </a:solidFill>
                <a:effectLst/>
                <a:latin typeface="+mn-lt"/>
              </a:rPr>
              <a:t> </a:t>
            </a:r>
            <a:r>
              <a:rPr lang="en-GB" sz="1092" b="0" i="0" dirty="0" err="1">
                <a:solidFill>
                  <a:srgbClr val="0C4873"/>
                </a:solidFill>
                <a:effectLst/>
                <a:latin typeface="+mn-lt"/>
              </a:rPr>
              <a:t>volutpat</a:t>
            </a:r>
            <a:r>
              <a:rPr lang="en-GB" sz="1092" b="0" i="0" dirty="0">
                <a:solidFill>
                  <a:srgbClr val="0C4873"/>
                </a:solidFill>
                <a:effectLst/>
                <a:latin typeface="+mn-lt"/>
              </a:rPr>
              <a:t> </a:t>
            </a:r>
            <a:r>
              <a:rPr lang="en-GB" sz="1092" b="0" i="0" dirty="0" err="1">
                <a:solidFill>
                  <a:srgbClr val="0C4873"/>
                </a:solidFill>
                <a:effectLst/>
                <a:latin typeface="+mn-lt"/>
              </a:rPr>
              <a:t>odio</a:t>
            </a:r>
            <a:r>
              <a:rPr lang="en-GB" sz="1092" b="0" i="0" dirty="0">
                <a:solidFill>
                  <a:srgbClr val="0C4873"/>
                </a:solidFill>
                <a:effectLst/>
                <a:latin typeface="+mn-lt"/>
              </a:rPr>
              <a:t> </a:t>
            </a:r>
            <a:r>
              <a:rPr lang="en-GB" sz="1092" b="0" i="0" dirty="0" err="1">
                <a:solidFill>
                  <a:srgbClr val="0C4873"/>
                </a:solidFill>
                <a:effectLst/>
                <a:latin typeface="+mn-lt"/>
              </a:rPr>
              <a:t>facilisis</a:t>
            </a:r>
            <a:r>
              <a:rPr lang="en-GB" sz="1092" b="0" i="0" dirty="0">
                <a:solidFill>
                  <a:srgbClr val="0C4873"/>
                </a:solidFill>
                <a:effectLst/>
                <a:latin typeface="+mn-lt"/>
              </a:rPr>
              <a:t> </a:t>
            </a:r>
            <a:r>
              <a:rPr lang="en-GB" sz="1092" b="0" i="0" dirty="0" err="1">
                <a:solidFill>
                  <a:srgbClr val="0C4873"/>
                </a:solidFill>
                <a:effectLst/>
                <a:latin typeface="+mn-lt"/>
              </a:rPr>
              <a:t>mauris</a:t>
            </a:r>
            <a:r>
              <a:rPr lang="en-GB" sz="1092" b="0" i="0" dirty="0">
                <a:solidFill>
                  <a:srgbClr val="0C4873"/>
                </a:solidFill>
                <a:effectLst/>
                <a:latin typeface="+mn-lt"/>
              </a:rPr>
              <a:t> sit </a:t>
            </a:r>
            <a:r>
              <a:rPr lang="en-GB" sz="1092" b="0" i="0" dirty="0" err="1">
                <a:solidFill>
                  <a:srgbClr val="0C4873"/>
                </a:solidFill>
                <a:effectLst/>
                <a:latin typeface="+mn-lt"/>
              </a:rPr>
              <a:t>amet</a:t>
            </a:r>
            <a:r>
              <a:rPr lang="en-GB" sz="1092" b="0" i="0" dirty="0">
                <a:solidFill>
                  <a:srgbClr val="0C4873"/>
                </a:solidFill>
                <a:effectLst/>
                <a:latin typeface="+mn-lt"/>
              </a:rPr>
              <a:t>. Mattis </a:t>
            </a:r>
            <a:r>
              <a:rPr lang="en-GB" sz="1092" b="0" i="0" dirty="0" err="1">
                <a:solidFill>
                  <a:srgbClr val="0C4873"/>
                </a:solidFill>
                <a:effectLst/>
                <a:latin typeface="+mn-lt"/>
              </a:rPr>
              <a:t>ullamcorper</a:t>
            </a:r>
            <a:r>
              <a:rPr lang="en-GB" sz="1092" b="0" i="0" dirty="0">
                <a:solidFill>
                  <a:srgbClr val="0C4873"/>
                </a:solidFill>
                <a:effectLst/>
                <a:latin typeface="+mn-lt"/>
              </a:rPr>
              <a:t> </a:t>
            </a:r>
            <a:r>
              <a:rPr lang="en-GB" sz="1092" b="0" i="0" dirty="0" err="1">
                <a:solidFill>
                  <a:srgbClr val="0C4873"/>
                </a:solidFill>
                <a:effectLst/>
                <a:latin typeface="+mn-lt"/>
              </a:rPr>
              <a:t>velit</a:t>
            </a:r>
            <a:r>
              <a:rPr lang="en-GB" sz="1092" b="0" i="0" dirty="0">
                <a:solidFill>
                  <a:srgbClr val="0C4873"/>
                </a:solidFill>
                <a:effectLst/>
                <a:latin typeface="+mn-lt"/>
              </a:rPr>
              <a:t> </a:t>
            </a:r>
            <a:r>
              <a:rPr lang="en-GB" sz="1092" b="0" i="0" dirty="0" err="1">
                <a:solidFill>
                  <a:srgbClr val="0C4873"/>
                </a:solidFill>
                <a:effectLst/>
                <a:latin typeface="+mn-lt"/>
              </a:rPr>
              <a:t>sed</a:t>
            </a:r>
            <a:r>
              <a:rPr lang="en-GB" sz="1092" b="0" i="0" dirty="0">
                <a:solidFill>
                  <a:srgbClr val="0C4873"/>
                </a:solidFill>
                <a:effectLst/>
                <a:latin typeface="+mn-lt"/>
              </a:rPr>
              <a:t> </a:t>
            </a:r>
            <a:r>
              <a:rPr lang="en-GB" sz="1092" b="0" i="0" dirty="0" err="1">
                <a:solidFill>
                  <a:srgbClr val="0C4873"/>
                </a:solidFill>
                <a:effectLst/>
                <a:latin typeface="+mn-lt"/>
              </a:rPr>
              <a:t>ullamcorper</a:t>
            </a:r>
            <a:r>
              <a:rPr lang="en-GB" sz="1092" b="0" i="0" dirty="0">
                <a:solidFill>
                  <a:srgbClr val="0C4873"/>
                </a:solidFill>
                <a:effectLst/>
                <a:latin typeface="+mn-lt"/>
              </a:rPr>
              <a:t>. Id </a:t>
            </a:r>
            <a:r>
              <a:rPr lang="en-GB" sz="1092" b="0" i="0" dirty="0" err="1">
                <a:solidFill>
                  <a:srgbClr val="0C4873"/>
                </a:solidFill>
                <a:effectLst/>
                <a:latin typeface="+mn-lt"/>
              </a:rPr>
              <a:t>nibh</a:t>
            </a:r>
            <a:r>
              <a:rPr lang="en-GB" sz="1092" b="0" i="0" dirty="0">
                <a:solidFill>
                  <a:srgbClr val="0C4873"/>
                </a:solidFill>
                <a:effectLst/>
                <a:latin typeface="+mn-lt"/>
              </a:rPr>
              <a:t> </a:t>
            </a:r>
            <a:r>
              <a:rPr lang="en-GB" sz="1092" b="0" i="0" dirty="0" err="1">
                <a:solidFill>
                  <a:srgbClr val="0C4873"/>
                </a:solidFill>
                <a:effectLst/>
                <a:latin typeface="+mn-lt"/>
              </a:rPr>
              <a:t>tortor</a:t>
            </a:r>
            <a:r>
              <a:rPr lang="en-GB" sz="1092" b="0" i="0" dirty="0">
                <a:solidFill>
                  <a:srgbClr val="0C4873"/>
                </a:solidFill>
                <a:effectLst/>
                <a:latin typeface="+mn-lt"/>
              </a:rPr>
              <a:t> id </a:t>
            </a:r>
            <a:r>
              <a:rPr lang="en-GB" sz="1092" b="0" i="0" dirty="0" err="1">
                <a:solidFill>
                  <a:srgbClr val="0C4873"/>
                </a:solidFill>
                <a:effectLst/>
                <a:latin typeface="+mn-lt"/>
              </a:rPr>
              <a:t>aliquet</a:t>
            </a:r>
            <a:r>
              <a:rPr lang="en-GB" sz="1092" dirty="0">
                <a:solidFill>
                  <a:srgbClr val="0C4873"/>
                </a:solidFill>
                <a:latin typeface="+mn-lt"/>
              </a:rPr>
              <a:t>. </a:t>
            </a:r>
            <a:r>
              <a:rPr kumimoji="0" lang="en-GB" sz="1092" b="0" i="0" u="none" strike="noStrike" kern="0" cap="none" spc="0" normalizeH="0" baseline="0" noProof="0" dirty="0">
                <a:ln>
                  <a:noFill/>
                </a:ln>
                <a:solidFill>
                  <a:srgbClr val="0C4873"/>
                </a:solidFill>
                <a:effectLst/>
                <a:uLnTx/>
                <a:uFillTx/>
                <a:latin typeface="+mn-lt"/>
                <a:ea typeface="+mn-ea"/>
                <a:cs typeface="+mn-cs"/>
              </a:rPr>
              <a:t>Massa </a:t>
            </a:r>
            <a:r>
              <a:rPr kumimoji="0" lang="en-GB" sz="1092" b="0" i="0" u="none" strike="noStrike" kern="0" cap="none" spc="0" normalizeH="0" baseline="0" noProof="0" dirty="0" err="1">
                <a:ln>
                  <a:noFill/>
                </a:ln>
                <a:solidFill>
                  <a:srgbClr val="0C4873"/>
                </a:solidFill>
                <a:effectLst/>
                <a:uLnTx/>
                <a:uFillTx/>
                <a:latin typeface="+mn-lt"/>
                <a:ea typeface="+mn-ea"/>
                <a:cs typeface="+mn-cs"/>
              </a:rPr>
              <a:t>eget</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egestas</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purus</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viverra</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accumsan</a:t>
            </a:r>
            <a:r>
              <a:rPr kumimoji="0" lang="en-GB" sz="1092" b="0" i="0" u="none" strike="noStrike" kern="0" cap="none" spc="0" normalizeH="0" baseline="0" noProof="0" dirty="0">
                <a:ln>
                  <a:noFill/>
                </a:ln>
                <a:solidFill>
                  <a:srgbClr val="0C4873"/>
                </a:solidFill>
                <a:effectLst/>
                <a:uLnTx/>
                <a:uFillTx/>
                <a:latin typeface="+mn-lt"/>
                <a:ea typeface="+mn-ea"/>
                <a:cs typeface="+mn-cs"/>
              </a:rPr>
              <a:t> in </a:t>
            </a:r>
            <a:r>
              <a:rPr kumimoji="0" lang="en-GB" sz="1092" b="0" i="0" u="none" strike="noStrike" kern="0" cap="none" spc="0" normalizeH="0" baseline="0" noProof="0" dirty="0" err="1">
                <a:ln>
                  <a:noFill/>
                </a:ln>
                <a:solidFill>
                  <a:srgbClr val="0C4873"/>
                </a:solidFill>
                <a:effectLst/>
                <a:uLnTx/>
                <a:uFillTx/>
                <a:latin typeface="+mn-lt"/>
                <a:ea typeface="+mn-ea"/>
                <a:cs typeface="+mn-cs"/>
              </a:rPr>
              <a:t>nisl</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Facilisis</a:t>
            </a:r>
            <a:r>
              <a:rPr kumimoji="0" lang="en-GB" sz="1092" b="0" i="0" u="none" strike="noStrike" kern="0" cap="none" spc="0" normalizeH="0" baseline="0" noProof="0" dirty="0">
                <a:ln>
                  <a:noFill/>
                </a:ln>
                <a:solidFill>
                  <a:srgbClr val="0C4873"/>
                </a:solidFill>
                <a:effectLst/>
                <a:uLnTx/>
                <a:uFillTx/>
                <a:latin typeface="+mn-lt"/>
                <a:ea typeface="+mn-ea"/>
                <a:cs typeface="+mn-cs"/>
              </a:rPr>
              <a:t> gravida </a:t>
            </a:r>
            <a:r>
              <a:rPr kumimoji="0" lang="en-GB" sz="1092" b="0" i="0" u="none" strike="noStrike" kern="0" cap="none" spc="0" normalizeH="0" baseline="0" noProof="0" dirty="0" err="1">
                <a:ln>
                  <a:noFill/>
                </a:ln>
                <a:solidFill>
                  <a:srgbClr val="0C4873"/>
                </a:solidFill>
                <a:effectLst/>
                <a:uLnTx/>
                <a:uFillTx/>
                <a:latin typeface="+mn-lt"/>
                <a:ea typeface="+mn-ea"/>
                <a:cs typeface="+mn-cs"/>
              </a:rPr>
              <a:t>neque</a:t>
            </a:r>
            <a:r>
              <a:rPr kumimoji="0" lang="en-GB" sz="1092" b="0" i="0" u="none" strike="noStrike" kern="0" cap="none" spc="0" normalizeH="0" baseline="0" noProof="0" dirty="0">
                <a:ln>
                  <a:noFill/>
                </a:ln>
                <a:solidFill>
                  <a:srgbClr val="0C4873"/>
                </a:solidFill>
                <a:effectLst/>
                <a:uLnTx/>
                <a:uFillTx/>
                <a:latin typeface="+mn-lt"/>
                <a:ea typeface="+mn-ea"/>
                <a:cs typeface="+mn-cs"/>
              </a:rPr>
              <a:t> convallis a </a:t>
            </a:r>
            <a:r>
              <a:rPr kumimoji="0" lang="en-GB" sz="1092" b="0" i="0" u="none" strike="noStrike" kern="0" cap="none" spc="0" normalizeH="0" baseline="0" noProof="0" dirty="0" err="1">
                <a:ln>
                  <a:noFill/>
                </a:ln>
                <a:solidFill>
                  <a:srgbClr val="0C4873"/>
                </a:solidFill>
                <a:effectLst/>
                <a:uLnTx/>
                <a:uFillTx/>
                <a:latin typeface="+mn-lt"/>
                <a:ea typeface="+mn-ea"/>
                <a:cs typeface="+mn-cs"/>
              </a:rPr>
              <a:t>cras</a:t>
            </a:r>
            <a:r>
              <a:rPr kumimoji="0" lang="en-GB" sz="1092" b="0" i="0" u="none" strike="noStrike" kern="0" cap="none" spc="0" normalizeH="0" baseline="0" noProof="0" dirty="0">
                <a:ln>
                  <a:noFill/>
                </a:ln>
                <a:solidFill>
                  <a:srgbClr val="0C4873"/>
                </a:solidFill>
                <a:effectLst/>
                <a:uLnTx/>
                <a:uFillTx/>
                <a:latin typeface="+mn-lt"/>
                <a:ea typeface="+mn-ea"/>
                <a:cs typeface="+mn-cs"/>
              </a:rPr>
              <a:t> semper auctor </a:t>
            </a:r>
            <a:r>
              <a:rPr kumimoji="0" lang="en-GB" sz="1092" b="0" i="0" u="none" strike="noStrike" kern="0" cap="none" spc="0" normalizeH="0" baseline="0" noProof="0" dirty="0" err="1">
                <a:ln>
                  <a:noFill/>
                </a:ln>
                <a:solidFill>
                  <a:srgbClr val="0C4873"/>
                </a:solidFill>
                <a:effectLst/>
                <a:uLnTx/>
                <a:uFillTx/>
                <a:latin typeface="+mn-lt"/>
                <a:ea typeface="+mn-ea"/>
                <a:cs typeface="+mn-cs"/>
              </a:rPr>
              <a:t>neque</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Diam</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sollicitudin</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tempor</a:t>
            </a:r>
            <a:r>
              <a:rPr kumimoji="0" lang="en-GB" sz="1092" b="0" i="0" u="none" strike="noStrike" kern="0" cap="none" spc="0" normalizeH="0" baseline="0" noProof="0" dirty="0">
                <a:ln>
                  <a:noFill/>
                </a:ln>
                <a:solidFill>
                  <a:srgbClr val="0C4873"/>
                </a:solidFill>
                <a:effectLst/>
                <a:uLnTx/>
                <a:uFillTx/>
                <a:latin typeface="+mn-lt"/>
                <a:ea typeface="+mn-ea"/>
                <a:cs typeface="+mn-cs"/>
              </a:rPr>
              <a:t> id </a:t>
            </a:r>
            <a:r>
              <a:rPr kumimoji="0" lang="en-GB" sz="1092" b="0" i="0" u="none" strike="noStrike" kern="0" cap="none" spc="0" normalizeH="0" baseline="0" noProof="0" dirty="0" err="1">
                <a:ln>
                  <a:noFill/>
                </a:ln>
                <a:solidFill>
                  <a:srgbClr val="0C4873"/>
                </a:solidFill>
                <a:effectLst/>
                <a:uLnTx/>
                <a:uFillTx/>
                <a:latin typeface="+mn-lt"/>
                <a:ea typeface="+mn-ea"/>
                <a:cs typeface="+mn-cs"/>
              </a:rPr>
              <a:t>eu</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nisl</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nunc</a:t>
            </a:r>
            <a:r>
              <a:rPr kumimoji="0" lang="en-GB" sz="1092" b="0" i="0" u="none" strike="noStrike" kern="0" cap="none" spc="0" normalizeH="0" baseline="0" noProof="0" dirty="0">
                <a:ln>
                  <a:noFill/>
                </a:ln>
                <a:solidFill>
                  <a:srgbClr val="0C4873"/>
                </a:solidFill>
                <a:effectLst/>
                <a:uLnTx/>
                <a:uFillTx/>
                <a:latin typeface="+mn-lt"/>
                <a:ea typeface="+mn-ea"/>
                <a:cs typeface="+mn-cs"/>
              </a:rPr>
              <a:t> mi ipsum </a:t>
            </a:r>
            <a:r>
              <a:rPr kumimoji="0" lang="en-GB" sz="1092" b="0" i="0" u="none" strike="noStrike" kern="0" cap="none" spc="0" normalizeH="0" baseline="0" noProof="0" dirty="0" err="1">
                <a:ln>
                  <a:noFill/>
                </a:ln>
                <a:solidFill>
                  <a:srgbClr val="0C4873"/>
                </a:solidFill>
                <a:effectLst/>
                <a:uLnTx/>
                <a:uFillTx/>
                <a:latin typeface="+mn-lt"/>
                <a:ea typeface="+mn-ea"/>
                <a:cs typeface="+mn-cs"/>
              </a:rPr>
              <a:t>faucibus</a:t>
            </a:r>
            <a:r>
              <a:rPr kumimoji="0" lang="en-GB" sz="1092" b="0" i="0" u="none" strike="noStrike" kern="0" cap="none" spc="0" normalizeH="0" baseline="0" noProof="0" dirty="0">
                <a:ln>
                  <a:noFill/>
                </a:ln>
                <a:solidFill>
                  <a:srgbClr val="0C4873"/>
                </a:solidFill>
                <a:effectLst/>
                <a:uLnTx/>
                <a:uFillTx/>
                <a:latin typeface="+mn-lt"/>
                <a:ea typeface="+mn-ea"/>
                <a:cs typeface="+mn-cs"/>
              </a:rPr>
              <a:t>. Ut </a:t>
            </a:r>
            <a:r>
              <a:rPr kumimoji="0" lang="en-GB" sz="1092" b="0" i="0" u="none" strike="noStrike" kern="0" cap="none" spc="0" normalizeH="0" baseline="0" noProof="0" dirty="0" err="1">
                <a:ln>
                  <a:noFill/>
                </a:ln>
                <a:solidFill>
                  <a:srgbClr val="0C4873"/>
                </a:solidFill>
                <a:effectLst/>
                <a:uLnTx/>
                <a:uFillTx/>
                <a:latin typeface="+mn-lt"/>
                <a:ea typeface="+mn-ea"/>
                <a:cs typeface="+mn-cs"/>
              </a:rPr>
              <a:t>placerat</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orci</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nulla</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pellentesque</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dignissim</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enim</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Mauris</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pellentesque</a:t>
            </a:r>
            <a:r>
              <a:rPr kumimoji="0" lang="en-GB" sz="1092" b="0" i="0" u="none" strike="noStrike" kern="0" cap="none" spc="0" normalizeH="0" baseline="0" noProof="0" dirty="0">
                <a:ln>
                  <a:noFill/>
                </a:ln>
                <a:solidFill>
                  <a:srgbClr val="0C4873"/>
                </a:solidFill>
                <a:effectLst/>
                <a:uLnTx/>
                <a:uFillTx/>
                <a:latin typeface="+mn-lt"/>
                <a:ea typeface="+mn-ea"/>
                <a:cs typeface="+mn-cs"/>
              </a:rPr>
              <a:t> pulvinar </a:t>
            </a:r>
            <a:r>
              <a:rPr kumimoji="0" lang="en-GB" sz="1092" b="0" i="0" u="none" strike="noStrike" kern="0" cap="none" spc="0" normalizeH="0" baseline="0" noProof="0" dirty="0" err="1">
                <a:ln>
                  <a:noFill/>
                </a:ln>
                <a:solidFill>
                  <a:srgbClr val="0C4873"/>
                </a:solidFill>
                <a:effectLst/>
                <a:uLnTx/>
                <a:uFillTx/>
                <a:latin typeface="+mn-lt"/>
                <a:ea typeface="+mn-ea"/>
                <a:cs typeface="+mn-cs"/>
              </a:rPr>
              <a:t>pellentesque</a:t>
            </a:r>
            <a:r>
              <a:rPr kumimoji="0" lang="en-GB" sz="1092" b="0" i="0" u="none" strike="noStrike" kern="0" cap="none" spc="0" normalizeH="0" baseline="0" noProof="0" dirty="0">
                <a:ln>
                  <a:noFill/>
                </a:ln>
                <a:solidFill>
                  <a:srgbClr val="0C4873"/>
                </a:solidFill>
                <a:effectLst/>
                <a:uLnTx/>
                <a:uFillTx/>
                <a:latin typeface="+mn-lt"/>
                <a:ea typeface="+mn-ea"/>
                <a:cs typeface="+mn-cs"/>
              </a:rPr>
              <a:t> habitant. Integer vitae </a:t>
            </a:r>
            <a:r>
              <a:rPr kumimoji="0" lang="en-GB" sz="1092" b="0" i="0" u="none" strike="noStrike" kern="0" cap="none" spc="0" normalizeH="0" baseline="0" noProof="0" dirty="0" err="1">
                <a:ln>
                  <a:noFill/>
                </a:ln>
                <a:solidFill>
                  <a:srgbClr val="0C4873"/>
                </a:solidFill>
                <a:effectLst/>
                <a:uLnTx/>
                <a:uFillTx/>
                <a:latin typeface="+mn-lt"/>
                <a:ea typeface="+mn-ea"/>
                <a:cs typeface="+mn-cs"/>
              </a:rPr>
              <a:t>justo</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eget</a:t>
            </a:r>
            <a:r>
              <a:rPr kumimoji="0" lang="en-GB" sz="1092" b="0" i="0" u="none" strike="noStrike" kern="0" cap="none" spc="0" normalizeH="0" baseline="0" noProof="0" dirty="0">
                <a:ln>
                  <a:noFill/>
                </a:ln>
                <a:solidFill>
                  <a:srgbClr val="0C4873"/>
                </a:solidFill>
                <a:effectLst/>
                <a:uLnTx/>
                <a:uFillTx/>
                <a:latin typeface="+mn-lt"/>
                <a:ea typeface="+mn-ea"/>
                <a:cs typeface="+mn-cs"/>
              </a:rPr>
              <a:t> magna fermentum </a:t>
            </a:r>
            <a:r>
              <a:rPr kumimoji="0" lang="en-GB" sz="1092" b="0" i="0" u="none" strike="noStrike" kern="0" cap="none" spc="0" normalizeH="0" baseline="0" noProof="0" dirty="0" err="1">
                <a:ln>
                  <a:noFill/>
                </a:ln>
                <a:solidFill>
                  <a:srgbClr val="0C4873"/>
                </a:solidFill>
                <a:effectLst/>
                <a:uLnTx/>
                <a:uFillTx/>
                <a:latin typeface="+mn-lt"/>
                <a:ea typeface="+mn-ea"/>
                <a:cs typeface="+mn-cs"/>
              </a:rPr>
              <a:t>iaculis</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eu</a:t>
            </a:r>
            <a:r>
              <a:rPr kumimoji="0" lang="en-GB" sz="1092" b="0" i="0" u="none" strike="noStrike" kern="0" cap="none" spc="0" normalizeH="0" baseline="0" noProof="0" dirty="0">
                <a:ln>
                  <a:noFill/>
                </a:ln>
                <a:solidFill>
                  <a:srgbClr val="0C4873"/>
                </a:solidFill>
                <a:effectLst/>
                <a:uLnTx/>
                <a:uFillTx/>
                <a:latin typeface="+mn-lt"/>
                <a:ea typeface="+mn-ea"/>
                <a:cs typeface="+mn-cs"/>
              </a:rPr>
              <a:t> non diam. Fermentum </a:t>
            </a:r>
            <a:r>
              <a:rPr kumimoji="0" lang="en-GB" sz="1092" b="0" i="0" u="none" strike="noStrike" kern="0" cap="none" spc="0" normalizeH="0" baseline="0" noProof="0" dirty="0" err="1">
                <a:ln>
                  <a:noFill/>
                </a:ln>
                <a:solidFill>
                  <a:srgbClr val="0C4873"/>
                </a:solidFill>
                <a:effectLst/>
                <a:uLnTx/>
                <a:uFillTx/>
                <a:latin typeface="+mn-lt"/>
                <a:ea typeface="+mn-ea"/>
                <a:cs typeface="+mn-cs"/>
              </a:rPr>
              <a:t>odio</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eu</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feugiat</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pretium</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nibh</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Turpis</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egestas</a:t>
            </a:r>
            <a:r>
              <a:rPr kumimoji="0" lang="en-GB" sz="1092" b="0" i="0" u="none" strike="noStrike" kern="0" cap="none" spc="0" normalizeH="0" baseline="0" noProof="0" dirty="0">
                <a:ln>
                  <a:noFill/>
                </a:ln>
                <a:solidFill>
                  <a:srgbClr val="0C4873"/>
                </a:solidFill>
                <a:effectLst/>
                <a:uLnTx/>
                <a:uFillTx/>
                <a:latin typeface="+mn-lt"/>
                <a:ea typeface="+mn-ea"/>
                <a:cs typeface="+mn-cs"/>
              </a:rPr>
              <a:t> </a:t>
            </a:r>
            <a:r>
              <a:rPr kumimoji="0" lang="en-GB" sz="1092" b="0" i="0" u="none" strike="noStrike" kern="0" cap="none" spc="0" normalizeH="0" baseline="0" noProof="0" dirty="0" err="1">
                <a:ln>
                  <a:noFill/>
                </a:ln>
                <a:solidFill>
                  <a:srgbClr val="0C4873"/>
                </a:solidFill>
                <a:effectLst/>
                <a:uLnTx/>
                <a:uFillTx/>
                <a:latin typeface="+mn-lt"/>
                <a:ea typeface="+mn-ea"/>
                <a:cs typeface="+mn-cs"/>
              </a:rPr>
              <a:t>sed</a:t>
            </a:r>
            <a:r>
              <a:rPr kumimoji="0" lang="en-GB" sz="1092" b="0" i="0" u="none" strike="noStrike" kern="0" cap="none" spc="0" normalizeH="0" baseline="0" noProof="0" dirty="0">
                <a:ln>
                  <a:noFill/>
                </a:ln>
                <a:solidFill>
                  <a:srgbClr val="0C4873"/>
                </a:solidFill>
                <a:effectLst/>
                <a:uLnTx/>
                <a:uFillTx/>
                <a:latin typeface="+mn-lt"/>
                <a:ea typeface="+mn-ea"/>
                <a:cs typeface="+mn-cs"/>
              </a:rPr>
              <a:t> tempus </a:t>
            </a:r>
            <a:r>
              <a:rPr kumimoji="0" lang="en-GB" sz="1092" b="0" i="0" u="none" strike="noStrike" kern="0" cap="none" spc="0" normalizeH="0" baseline="0" noProof="0" dirty="0" err="1">
                <a:ln>
                  <a:noFill/>
                </a:ln>
                <a:solidFill>
                  <a:srgbClr val="0C4873"/>
                </a:solidFill>
                <a:effectLst/>
                <a:uLnTx/>
                <a:uFillTx/>
                <a:latin typeface="+mn-lt"/>
                <a:ea typeface="+mn-ea"/>
                <a:cs typeface="+mn-cs"/>
              </a:rPr>
              <a:t>urna</a:t>
            </a:r>
            <a:r>
              <a:rPr kumimoji="0" lang="en-GB" sz="1092" b="0" i="0" u="none" strike="noStrike" kern="0" cap="none" spc="0" normalizeH="0" baseline="0" noProof="0" dirty="0">
                <a:ln>
                  <a:noFill/>
                </a:ln>
                <a:solidFill>
                  <a:srgbClr val="0C4873"/>
                </a:solidFill>
                <a:effectLst/>
                <a:uLnTx/>
                <a:uFillTx/>
                <a:latin typeface="+mn-lt"/>
                <a:ea typeface="+mn-ea"/>
                <a:cs typeface="+mn-cs"/>
              </a:rPr>
              <a:t> et pharetra pharetra </a:t>
            </a:r>
            <a:r>
              <a:rPr kumimoji="0" lang="en-GB" sz="1092" b="0" i="0" u="none" strike="noStrike" kern="0" cap="none" spc="0" normalizeH="0" baseline="0" noProof="0" dirty="0" err="1">
                <a:ln>
                  <a:noFill/>
                </a:ln>
                <a:solidFill>
                  <a:srgbClr val="0C4873"/>
                </a:solidFill>
                <a:effectLst/>
                <a:uLnTx/>
                <a:uFillTx/>
                <a:latin typeface="+mn-lt"/>
                <a:ea typeface="+mn-ea"/>
                <a:cs typeface="+mn-cs"/>
              </a:rPr>
              <a:t>massa</a:t>
            </a:r>
            <a:r>
              <a:rPr kumimoji="0" lang="en-GB" sz="1092" b="0" i="0" u="none" strike="noStrike" kern="0" cap="none" spc="0" normalizeH="0" baseline="0" noProof="0" dirty="0">
                <a:ln>
                  <a:noFill/>
                </a:ln>
                <a:solidFill>
                  <a:srgbClr val="0C4873"/>
                </a:solidFill>
                <a:effectLst/>
                <a:uLnTx/>
                <a:uFillTx/>
                <a:latin typeface="+mn-lt"/>
                <a:ea typeface="+mn-ea"/>
                <a:cs typeface="+mn-cs"/>
              </a:rPr>
              <a:t>. </a:t>
            </a:r>
            <a:endParaRPr lang="en-GB" sz="1001" b="0" i="0" dirty="0">
              <a:solidFill>
                <a:srgbClr val="0C4873"/>
              </a:solidFill>
              <a:effectLst/>
              <a:latin typeface="+mn-lt"/>
            </a:endParaRPr>
          </a:p>
        </p:txBody>
      </p:sp>
      <p:sp>
        <p:nvSpPr>
          <p:cNvPr id="6" name="Holder 6">
            <a:extLst>
              <a:ext uri="{FF2B5EF4-FFF2-40B4-BE49-F238E27FC236}">
                <a16:creationId xmlns:a16="http://schemas.microsoft.com/office/drawing/2014/main" id="{503914A9-C9BE-7DFF-5F9E-E25F63C90F08}"/>
              </a:ext>
            </a:extLst>
          </p:cNvPr>
          <p:cNvSpPr>
            <a:spLocks noGrp="1"/>
          </p:cNvSpPr>
          <p:nvPr>
            <p:ph type="sldNum" sz="quarter" idx="7"/>
          </p:nvPr>
        </p:nvSpPr>
        <p:spPr>
          <a:xfrm>
            <a:off x="6339571" y="6377940"/>
            <a:ext cx="2103120" cy="342900"/>
          </a:xfrm>
          <a:prstGeom prst="rect">
            <a:avLst/>
          </a:prstGeom>
        </p:spPr>
        <p:txBody>
          <a:bodyPr lIns="0" tIns="0" rIns="0" bIns="0" anchor="ctr"/>
          <a:lstStyle>
            <a:lvl1pPr algn="r">
              <a:defRPr sz="728">
                <a:solidFill>
                  <a:srgbClr val="203864"/>
                </a:solidFill>
              </a:defRPr>
            </a:lvl1pPr>
          </a:lstStyle>
          <a:p>
            <a:fld id="{B6F15528-21DE-4FAA-801E-634DDDAF4B2B}" type="slidenum">
              <a:rPr lang="en-LV" smtClean="0"/>
              <a:pPr/>
              <a:t>‹#›</a:t>
            </a:fld>
            <a:endParaRPr lang="en-LV" dirty="0"/>
          </a:p>
        </p:txBody>
      </p:sp>
      <p:grpSp>
        <p:nvGrpSpPr>
          <p:cNvPr id="2" name="Group 1">
            <a:extLst>
              <a:ext uri="{FF2B5EF4-FFF2-40B4-BE49-F238E27FC236}">
                <a16:creationId xmlns:a16="http://schemas.microsoft.com/office/drawing/2014/main" id="{3674AA0F-A246-ACC0-04E6-F6ADED3AE808}"/>
              </a:ext>
            </a:extLst>
          </p:cNvPr>
          <p:cNvGrpSpPr/>
          <p:nvPr userDrawn="1"/>
        </p:nvGrpSpPr>
        <p:grpSpPr>
          <a:xfrm>
            <a:off x="564211" y="6496868"/>
            <a:ext cx="2528811" cy="302371"/>
            <a:chOff x="393193" y="10743874"/>
            <a:chExt cx="4572317" cy="309245"/>
          </a:xfrm>
        </p:grpSpPr>
        <p:pic>
          <p:nvPicPr>
            <p:cNvPr id="3" name="Picture 2" descr="Icon&#10;&#10;Description automatically generated">
              <a:extLst>
                <a:ext uri="{FF2B5EF4-FFF2-40B4-BE49-F238E27FC236}">
                  <a16:creationId xmlns:a16="http://schemas.microsoft.com/office/drawing/2014/main" id="{4A22EFB4-F88A-3CFC-9B5E-D86485F640A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3193" y="10743874"/>
              <a:ext cx="438657" cy="309245"/>
            </a:xfrm>
            <a:prstGeom prst="rect">
              <a:avLst/>
            </a:prstGeom>
          </p:spPr>
        </p:pic>
        <p:sp>
          <p:nvSpPr>
            <p:cNvPr id="4" name="TextBox 3">
              <a:extLst>
                <a:ext uri="{FF2B5EF4-FFF2-40B4-BE49-F238E27FC236}">
                  <a16:creationId xmlns:a16="http://schemas.microsoft.com/office/drawing/2014/main" id="{35B45B52-6609-5FF8-8381-E325946276D8}"/>
                </a:ext>
              </a:extLst>
            </p:cNvPr>
            <p:cNvSpPr txBox="1"/>
            <p:nvPr userDrawn="1"/>
          </p:nvSpPr>
          <p:spPr>
            <a:xfrm>
              <a:off x="831850" y="10743874"/>
              <a:ext cx="4133660" cy="237654"/>
            </a:xfrm>
            <a:prstGeom prst="rect">
              <a:avLst/>
            </a:prstGeom>
            <a:noFill/>
          </p:spPr>
          <p:txBody>
            <a:bodyPr wrap="none" rtlCol="0">
              <a:spAutoFit/>
            </a:bodyPr>
            <a:lstStyle/>
            <a:p>
              <a:r>
                <a:rPr lang="en-LV" sz="910" b="1" dirty="0">
                  <a:solidFill>
                    <a:srgbClr val="0C4873"/>
                  </a:solidFill>
                  <a:latin typeface="+mj-lt"/>
                </a:rPr>
                <a:t>Transport and </a:t>
              </a:r>
              <a:r>
                <a:rPr lang="en-US" sz="910" b="1" dirty="0">
                  <a:solidFill>
                    <a:srgbClr val="0C4873"/>
                  </a:solidFill>
                  <a:latin typeface="+mj-lt"/>
                </a:rPr>
                <a:t>T</a:t>
              </a:r>
              <a:r>
                <a:rPr lang="en-LV" sz="910" b="1" dirty="0">
                  <a:solidFill>
                    <a:srgbClr val="0C4873"/>
                  </a:solidFill>
                  <a:latin typeface="+mj-lt"/>
                </a:rPr>
                <a:t>elecommunication </a:t>
              </a:r>
              <a:r>
                <a:rPr lang="en-US" sz="910" b="1" dirty="0">
                  <a:solidFill>
                    <a:srgbClr val="0C4873"/>
                  </a:solidFill>
                  <a:latin typeface="+mj-lt"/>
                </a:rPr>
                <a:t>I</a:t>
              </a:r>
              <a:r>
                <a:rPr lang="en-LV" sz="910" b="1" dirty="0">
                  <a:solidFill>
                    <a:srgbClr val="0C4873"/>
                  </a:solidFill>
                  <a:latin typeface="+mj-lt"/>
                </a:rPr>
                <a:t>nstitute</a:t>
              </a:r>
            </a:p>
          </p:txBody>
        </p:sp>
      </p:grpSp>
    </p:spTree>
    <p:extLst>
      <p:ext uri="{BB962C8B-B14F-4D97-AF65-F5344CB8AC3E}">
        <p14:creationId xmlns:p14="http://schemas.microsoft.com/office/powerpoint/2010/main" val="26089455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BEC6616-40E3-53F0-BC11-F99E370ED7FE}"/>
              </a:ext>
            </a:extLst>
          </p:cNvPr>
          <p:cNvSpPr>
            <a:spLocks noGrp="1"/>
          </p:cNvSpPr>
          <p:nvPr>
            <p:ph type="body" sz="quarter" idx="12" hasCustomPrompt="1"/>
          </p:nvPr>
        </p:nvSpPr>
        <p:spPr>
          <a:xfrm>
            <a:off x="506516" y="662402"/>
            <a:ext cx="8130969" cy="5050122"/>
          </a:xfrm>
          <a:prstGeom prst="rect">
            <a:avLst/>
          </a:prstGeom>
        </p:spPr>
        <p:txBody>
          <a:bodyPr/>
          <a:lstStyle>
            <a:lvl1pPr marL="6642" marR="3754" indent="-1155" algn="just">
              <a:lnSpc>
                <a:spcPct val="117400"/>
              </a:lnSpc>
              <a:spcBef>
                <a:spcPts val="14"/>
              </a:spcBef>
              <a:defRPr sz="910">
                <a:solidFill>
                  <a:srgbClr val="0F4773"/>
                </a:solidFill>
              </a:defRPr>
            </a:lvl1pPr>
          </a:lstStyle>
          <a:p>
            <a:pPr marL="13970" marR="8890" indent="3175" algn="just">
              <a:lnSpc>
                <a:spcPct val="117500"/>
              </a:lnSpc>
              <a:spcBef>
                <a:spcPts val="114"/>
              </a:spcBef>
            </a:pPr>
            <a:r>
              <a:rPr lang="lv-LV" dirty="0"/>
              <a:t>Lorem</a:t>
            </a:r>
            <a:r>
              <a:rPr lang="lv-LV" spc="157" dirty="0"/>
              <a:t> </a:t>
            </a:r>
            <a:r>
              <a:rPr lang="lv-LV" spc="25" dirty="0" err="1">
                <a:solidFill>
                  <a:srgbClr val="0C4873"/>
                </a:solidFill>
              </a:rPr>
              <a:t>ipsum</a:t>
            </a:r>
            <a:r>
              <a:rPr lang="lv-LV" spc="168" dirty="0"/>
              <a:t> </a:t>
            </a:r>
            <a:r>
              <a:rPr lang="lv-LV" spc="36" dirty="0" err="1"/>
              <a:t>dolor</a:t>
            </a:r>
            <a:r>
              <a:rPr lang="lv-LV" spc="171" dirty="0"/>
              <a:t> </a:t>
            </a:r>
            <a:r>
              <a:rPr lang="lv-LV" dirty="0"/>
              <a:t>sit</a:t>
            </a:r>
            <a:r>
              <a:rPr lang="lv-LV" spc="148" dirty="0"/>
              <a:t> </a:t>
            </a:r>
            <a:r>
              <a:rPr lang="lv-LV" spc="36" dirty="0" err="1"/>
              <a:t>amet</a:t>
            </a:r>
            <a:r>
              <a:rPr lang="lv-LV" spc="36" dirty="0"/>
              <a:t>,</a:t>
            </a:r>
            <a:r>
              <a:rPr lang="lv-LV" spc="116" dirty="0"/>
              <a:t> </a:t>
            </a:r>
            <a:r>
              <a:rPr lang="lv-LV" spc="23" dirty="0" err="1"/>
              <a:t>consectetur</a:t>
            </a:r>
            <a:r>
              <a:rPr lang="lv-LV" spc="-7" dirty="0"/>
              <a:t>  </a:t>
            </a:r>
            <a:r>
              <a:rPr lang="lv-LV" dirty="0" err="1"/>
              <a:t>adipiscing</a:t>
            </a:r>
            <a:r>
              <a:rPr lang="lv-LV" spc="139" dirty="0"/>
              <a:t> </a:t>
            </a:r>
            <a:r>
              <a:rPr lang="lv-LV" spc="41" dirty="0" err="1"/>
              <a:t>elit</a:t>
            </a:r>
            <a:r>
              <a:rPr lang="lv-LV" spc="41" dirty="0"/>
              <a:t>.</a:t>
            </a:r>
            <a:r>
              <a:rPr lang="lv-LV" spc="89" dirty="0"/>
              <a:t> </a:t>
            </a:r>
            <a:r>
              <a:rPr lang="lv-LV" dirty="0" err="1"/>
              <a:t>Sed</a:t>
            </a:r>
            <a:r>
              <a:rPr lang="lv-LV" spc="123" dirty="0"/>
              <a:t> </a:t>
            </a:r>
            <a:r>
              <a:rPr lang="lv-LV" dirty="0" err="1"/>
              <a:t>id</a:t>
            </a:r>
            <a:r>
              <a:rPr lang="lv-LV" spc="223" dirty="0"/>
              <a:t> </a:t>
            </a:r>
            <a:r>
              <a:rPr lang="lv-LV" dirty="0" err="1"/>
              <a:t>ex</a:t>
            </a:r>
            <a:r>
              <a:rPr lang="lv-LV" spc="130" dirty="0"/>
              <a:t> </a:t>
            </a:r>
            <a:r>
              <a:rPr lang="lv-LV" dirty="0"/>
              <a:t>vel</a:t>
            </a:r>
            <a:r>
              <a:rPr lang="lv-LV" spc="130" dirty="0"/>
              <a:t> </a:t>
            </a:r>
            <a:r>
              <a:rPr lang="lv-LV" spc="30" dirty="0" err="1"/>
              <a:t>lea</a:t>
            </a:r>
            <a:r>
              <a:rPr lang="lv-LV" spc="109" dirty="0"/>
              <a:t> </a:t>
            </a:r>
            <a:r>
              <a:rPr lang="lv-LV" dirty="0" err="1"/>
              <a:t>convallis</a:t>
            </a:r>
            <a:r>
              <a:rPr lang="lv-LV" spc="184" dirty="0"/>
              <a:t> </a:t>
            </a:r>
            <a:r>
              <a:rPr lang="lv-LV" spc="30" dirty="0" err="1"/>
              <a:t>molestie</a:t>
            </a:r>
            <a:r>
              <a:rPr lang="lv-LV" spc="30" dirty="0"/>
              <a:t>.</a:t>
            </a:r>
            <a:r>
              <a:rPr lang="lv-LV" spc="148" dirty="0"/>
              <a:t> </a:t>
            </a:r>
            <a:r>
              <a:rPr lang="lv-LV" spc="30" dirty="0" err="1"/>
              <a:t>Nullam</a:t>
            </a:r>
            <a:r>
              <a:rPr lang="lv-LV" spc="171" dirty="0"/>
              <a:t> </a:t>
            </a:r>
            <a:r>
              <a:rPr lang="lv-LV" spc="32" dirty="0" err="1"/>
              <a:t>ornare</a:t>
            </a:r>
            <a:r>
              <a:rPr lang="lv-LV" spc="136" dirty="0"/>
              <a:t> </a:t>
            </a:r>
            <a:r>
              <a:rPr lang="lv-LV" dirty="0" err="1"/>
              <a:t>felis</a:t>
            </a:r>
            <a:r>
              <a:rPr lang="lv-LV" spc="123" dirty="0"/>
              <a:t> </a:t>
            </a:r>
            <a:r>
              <a:rPr lang="lv-LV" dirty="0" err="1"/>
              <a:t>et</a:t>
            </a:r>
            <a:r>
              <a:rPr lang="lv-LV" spc="186" dirty="0"/>
              <a:t> </a:t>
            </a:r>
            <a:r>
              <a:rPr lang="lv-LV" dirty="0" err="1"/>
              <a:t>eras</a:t>
            </a:r>
            <a:r>
              <a:rPr lang="lv-LV" spc="109" dirty="0"/>
              <a:t> </a:t>
            </a:r>
            <a:r>
              <a:rPr lang="lv-LV" spc="43" dirty="0" err="1"/>
              <a:t>tincidunt</a:t>
            </a:r>
            <a:r>
              <a:rPr lang="lv-LV" spc="43" dirty="0"/>
              <a:t>,</a:t>
            </a:r>
            <a:r>
              <a:rPr lang="lv-LV" spc="134" dirty="0"/>
              <a:t> </a:t>
            </a:r>
            <a:r>
              <a:rPr lang="lv-LV" spc="45" dirty="0" err="1"/>
              <a:t>et</a:t>
            </a:r>
            <a:r>
              <a:rPr lang="lv-LV" spc="132" dirty="0"/>
              <a:t> </a:t>
            </a:r>
            <a:r>
              <a:rPr lang="lv-LV" spc="25" dirty="0" err="1"/>
              <a:t>maximus</a:t>
            </a:r>
            <a:r>
              <a:rPr lang="lv-LV" spc="155" dirty="0"/>
              <a:t> </a:t>
            </a:r>
            <a:r>
              <a:rPr lang="lv-LV" spc="23" dirty="0" err="1"/>
              <a:t>purus</a:t>
            </a:r>
            <a:r>
              <a:rPr lang="lv-LV" spc="23" dirty="0"/>
              <a:t> </a:t>
            </a:r>
            <a:r>
              <a:rPr lang="lv-LV" spc="41" dirty="0" err="1"/>
              <a:t>condimentum</a:t>
            </a:r>
            <a:r>
              <a:rPr lang="lv-LV" spc="41" dirty="0"/>
              <a:t>.</a:t>
            </a:r>
            <a:r>
              <a:rPr lang="lv-LV" spc="143" dirty="0"/>
              <a:t> </a:t>
            </a:r>
            <a:r>
              <a:rPr lang="lv-LV" dirty="0" err="1"/>
              <a:t>Aenean</a:t>
            </a:r>
            <a:r>
              <a:rPr lang="lv-LV" spc="104" dirty="0"/>
              <a:t> </a:t>
            </a:r>
            <a:r>
              <a:rPr lang="lv-LV" spc="23" dirty="0" err="1"/>
              <a:t>pellentesque</a:t>
            </a:r>
            <a:r>
              <a:rPr lang="lv-LV" spc="157" dirty="0"/>
              <a:t> </a:t>
            </a:r>
            <a:r>
              <a:rPr lang="lv-LV" dirty="0" err="1"/>
              <a:t>massa</a:t>
            </a:r>
            <a:r>
              <a:rPr lang="lv-LV" spc="125" dirty="0"/>
              <a:t> </a:t>
            </a:r>
            <a:r>
              <a:rPr lang="lv-LV" dirty="0"/>
              <a:t>vel</a:t>
            </a:r>
            <a:r>
              <a:rPr lang="lv-LV" spc="50" dirty="0"/>
              <a:t> </a:t>
            </a:r>
            <a:r>
              <a:rPr lang="lv-LV" spc="36" dirty="0" err="1"/>
              <a:t>dolor</a:t>
            </a:r>
            <a:r>
              <a:rPr lang="lv-LV" spc="118" dirty="0"/>
              <a:t> </a:t>
            </a:r>
            <a:r>
              <a:rPr lang="lv-LV" spc="39" dirty="0" err="1"/>
              <a:t>elementum</a:t>
            </a:r>
            <a:r>
              <a:rPr lang="lv-LV" spc="39" dirty="0"/>
              <a:t>,</a:t>
            </a:r>
            <a:r>
              <a:rPr lang="lv-LV" spc="98" dirty="0"/>
              <a:t> </a:t>
            </a:r>
            <a:r>
              <a:rPr lang="lv-LV" spc="32" dirty="0" err="1"/>
              <a:t>et</a:t>
            </a:r>
            <a:r>
              <a:rPr lang="lv-LV" spc="89" dirty="0"/>
              <a:t> </a:t>
            </a:r>
            <a:r>
              <a:rPr lang="lv-LV" spc="23" dirty="0" err="1"/>
              <a:t>semper</a:t>
            </a:r>
            <a:r>
              <a:rPr lang="lv-LV" spc="114" dirty="0"/>
              <a:t> </a:t>
            </a:r>
            <a:r>
              <a:rPr lang="lv-LV" dirty="0" err="1"/>
              <a:t>dui</a:t>
            </a:r>
            <a:r>
              <a:rPr lang="lv-LV" spc="121" dirty="0"/>
              <a:t> </a:t>
            </a:r>
            <a:r>
              <a:rPr lang="lv-LV" dirty="0" err="1"/>
              <a:t>scelerisque</a:t>
            </a:r>
            <a:r>
              <a:rPr lang="lv-LV" dirty="0"/>
              <a:t>.</a:t>
            </a:r>
            <a:r>
              <a:rPr lang="lv-LV" spc="107" dirty="0"/>
              <a:t> </a:t>
            </a:r>
            <a:r>
              <a:rPr lang="lv-LV" dirty="0" err="1"/>
              <a:t>Nulla</a:t>
            </a:r>
            <a:r>
              <a:rPr lang="lv-LV" spc="86" dirty="0"/>
              <a:t> </a:t>
            </a:r>
            <a:r>
              <a:rPr lang="lv-LV" spc="25" dirty="0"/>
              <a:t>sit</a:t>
            </a:r>
            <a:r>
              <a:rPr lang="lv-LV" spc="64" dirty="0"/>
              <a:t> </a:t>
            </a:r>
            <a:r>
              <a:rPr lang="lv-LV" spc="36" dirty="0" err="1"/>
              <a:t>amet</a:t>
            </a:r>
            <a:r>
              <a:rPr lang="lv-LV" spc="91" dirty="0"/>
              <a:t> </a:t>
            </a:r>
            <a:r>
              <a:rPr lang="lv-LV" dirty="0" err="1"/>
              <a:t>arcu</a:t>
            </a:r>
            <a:r>
              <a:rPr lang="lv-LV" spc="64" dirty="0"/>
              <a:t> </a:t>
            </a:r>
            <a:r>
              <a:rPr lang="lv-LV" dirty="0" err="1"/>
              <a:t>et</a:t>
            </a:r>
            <a:r>
              <a:rPr lang="lv-LV" spc="143" dirty="0"/>
              <a:t> </a:t>
            </a:r>
            <a:r>
              <a:rPr lang="lv-LV" dirty="0" err="1"/>
              <a:t>dui</a:t>
            </a:r>
            <a:r>
              <a:rPr lang="lv-LV" spc="141" dirty="0"/>
              <a:t> </a:t>
            </a:r>
            <a:r>
              <a:rPr lang="lv-LV" spc="27" dirty="0" err="1"/>
              <a:t>pulvinar</a:t>
            </a:r>
            <a:r>
              <a:rPr lang="lv-LV" spc="125" dirty="0"/>
              <a:t> </a:t>
            </a:r>
            <a:r>
              <a:rPr lang="lv-LV" spc="25" dirty="0" err="1"/>
              <a:t>ultrices</a:t>
            </a:r>
            <a:r>
              <a:rPr lang="lv-LV" spc="75" dirty="0"/>
              <a:t> </a:t>
            </a:r>
            <a:r>
              <a:rPr lang="lv-LV" dirty="0" err="1"/>
              <a:t>eget</a:t>
            </a:r>
            <a:r>
              <a:rPr lang="lv-LV" spc="84" dirty="0"/>
              <a:t> </a:t>
            </a:r>
            <a:r>
              <a:rPr lang="lv-LV" spc="25" dirty="0" err="1"/>
              <a:t>vitae</a:t>
            </a:r>
            <a:r>
              <a:rPr lang="lv-LV" spc="89" dirty="0"/>
              <a:t> </a:t>
            </a:r>
            <a:r>
              <a:rPr lang="lv-LV" spc="-5" dirty="0" err="1"/>
              <a:t>arcu</a:t>
            </a:r>
            <a:r>
              <a:rPr lang="lv-LV" spc="-5" dirty="0"/>
              <a:t>. </a:t>
            </a:r>
            <a:r>
              <a:rPr lang="lv-LV" spc="23" dirty="0"/>
              <a:t>Nam</a:t>
            </a:r>
            <a:r>
              <a:rPr lang="lv-LV" spc="173" dirty="0"/>
              <a:t> </a:t>
            </a:r>
            <a:r>
              <a:rPr lang="lv-LV" spc="55" dirty="0" err="1"/>
              <a:t>porttitor</a:t>
            </a:r>
            <a:r>
              <a:rPr lang="lv-LV" spc="184" dirty="0"/>
              <a:t> </a:t>
            </a:r>
            <a:r>
              <a:rPr lang="lv-LV" spc="41" dirty="0" err="1"/>
              <a:t>lorem</a:t>
            </a:r>
            <a:r>
              <a:rPr lang="lv-LV" spc="159" dirty="0"/>
              <a:t> </a:t>
            </a:r>
            <a:r>
              <a:rPr lang="lv-LV" dirty="0"/>
              <a:t>vel</a:t>
            </a:r>
            <a:r>
              <a:rPr lang="lv-LV" spc="139" dirty="0"/>
              <a:t> </a:t>
            </a:r>
            <a:r>
              <a:rPr lang="lv-LV" spc="43" dirty="0" err="1"/>
              <a:t>elit</a:t>
            </a:r>
            <a:r>
              <a:rPr lang="lv-LV" spc="152" dirty="0"/>
              <a:t> </a:t>
            </a:r>
            <a:r>
              <a:rPr lang="lv-LV" spc="36" dirty="0" err="1"/>
              <a:t>tempor</a:t>
            </a:r>
            <a:r>
              <a:rPr lang="lv-LV" spc="36" dirty="0"/>
              <a:t>,</a:t>
            </a:r>
            <a:r>
              <a:rPr lang="lv-LV" spc="139" dirty="0"/>
              <a:t> </a:t>
            </a:r>
            <a:r>
              <a:rPr lang="lv-LV" spc="41" dirty="0" err="1"/>
              <a:t>tincidunt</a:t>
            </a:r>
            <a:r>
              <a:rPr lang="lv-LV" spc="186" dirty="0"/>
              <a:t> </a:t>
            </a:r>
            <a:r>
              <a:rPr lang="lv-LV" spc="36" dirty="0"/>
              <a:t>tempus</a:t>
            </a:r>
            <a:r>
              <a:rPr lang="lv-LV" spc="166" dirty="0"/>
              <a:t> </a:t>
            </a:r>
            <a:r>
              <a:rPr lang="lv-LV" spc="27" dirty="0" err="1"/>
              <a:t>purus</a:t>
            </a:r>
            <a:r>
              <a:rPr lang="lv-LV" spc="146" dirty="0"/>
              <a:t> </a:t>
            </a:r>
            <a:r>
              <a:rPr lang="lv-LV" dirty="0" err="1"/>
              <a:t>venenatis</a:t>
            </a:r>
            <a:r>
              <a:rPr lang="lv-LV" dirty="0"/>
              <a:t>.</a:t>
            </a:r>
            <a:r>
              <a:rPr lang="lv-LV" spc="177" dirty="0"/>
              <a:t> </a:t>
            </a:r>
            <a:r>
              <a:rPr lang="lv-LV" spc="25" dirty="0" err="1"/>
              <a:t>Integer</a:t>
            </a:r>
            <a:r>
              <a:rPr lang="lv-LV" spc="189" dirty="0"/>
              <a:t> </a:t>
            </a:r>
            <a:r>
              <a:rPr lang="lv-LV" dirty="0" err="1"/>
              <a:t>sodales</a:t>
            </a:r>
            <a:r>
              <a:rPr lang="lv-LV" spc="180" dirty="0"/>
              <a:t> </a:t>
            </a:r>
            <a:r>
              <a:rPr lang="lv-LV" dirty="0" err="1"/>
              <a:t>magna</a:t>
            </a:r>
            <a:r>
              <a:rPr lang="lv-LV" spc="200" dirty="0"/>
              <a:t> </a:t>
            </a:r>
            <a:r>
              <a:rPr lang="lv-LV" dirty="0" err="1"/>
              <a:t>in</a:t>
            </a:r>
            <a:r>
              <a:rPr lang="lv-LV" spc="-9" dirty="0"/>
              <a:t>  </a:t>
            </a:r>
            <a:r>
              <a:rPr lang="lv-LV" dirty="0"/>
              <a:t>mi</a:t>
            </a:r>
            <a:r>
              <a:rPr lang="lv-LV" spc="225" dirty="0"/>
              <a:t> </a:t>
            </a:r>
            <a:r>
              <a:rPr lang="lv-LV" dirty="0" err="1"/>
              <a:t>scelerisque</a:t>
            </a:r>
            <a:r>
              <a:rPr lang="lv-LV" spc="-9" dirty="0"/>
              <a:t>  </a:t>
            </a:r>
            <a:r>
              <a:rPr lang="lv-LV" spc="41" dirty="0" err="1"/>
              <a:t>commodo</a:t>
            </a:r>
            <a:r>
              <a:rPr lang="lv-LV" spc="41" dirty="0"/>
              <a:t>.</a:t>
            </a:r>
            <a:r>
              <a:rPr lang="lv-LV" spc="193" dirty="0"/>
              <a:t> </a:t>
            </a:r>
            <a:r>
              <a:rPr lang="lv-LV" dirty="0" err="1"/>
              <a:t>Nulla</a:t>
            </a:r>
            <a:r>
              <a:rPr lang="lv-LV" spc="173" dirty="0"/>
              <a:t> </a:t>
            </a:r>
            <a:r>
              <a:rPr lang="lv-LV" dirty="0" err="1"/>
              <a:t>a</a:t>
            </a:r>
            <a:r>
              <a:rPr lang="lv-LV" spc="171" dirty="0"/>
              <a:t> </a:t>
            </a:r>
            <a:r>
              <a:rPr lang="lv-LV" spc="43" dirty="0" err="1"/>
              <a:t>interdum</a:t>
            </a:r>
            <a:r>
              <a:rPr lang="lv-LV" spc="164" dirty="0"/>
              <a:t> </a:t>
            </a:r>
            <a:r>
              <a:rPr lang="lv-LV" spc="23" dirty="0" err="1"/>
              <a:t>tellus</a:t>
            </a:r>
            <a:r>
              <a:rPr lang="lv-LV" spc="23" dirty="0"/>
              <a:t>. </a:t>
            </a:r>
            <a:r>
              <a:rPr lang="lv-LV" dirty="0" err="1"/>
              <a:t>Quisque</a:t>
            </a:r>
            <a:r>
              <a:rPr lang="lv-LV" spc="127" dirty="0"/>
              <a:t> </a:t>
            </a:r>
            <a:r>
              <a:rPr lang="lv-LV" dirty="0" err="1"/>
              <a:t>quis</a:t>
            </a:r>
            <a:r>
              <a:rPr lang="lv-LV" spc="80" dirty="0"/>
              <a:t> </a:t>
            </a:r>
            <a:r>
              <a:rPr lang="lv-LV" dirty="0" err="1"/>
              <a:t>sem</a:t>
            </a:r>
            <a:r>
              <a:rPr lang="lv-LV" spc="96" dirty="0"/>
              <a:t> </a:t>
            </a:r>
            <a:r>
              <a:rPr lang="lv-LV" spc="30" dirty="0" err="1"/>
              <a:t>pharetra</a:t>
            </a:r>
            <a:r>
              <a:rPr lang="lv-LV" spc="30" dirty="0"/>
              <a:t>,</a:t>
            </a:r>
            <a:r>
              <a:rPr lang="lv-LV" spc="91" dirty="0"/>
              <a:t> </a:t>
            </a:r>
            <a:r>
              <a:rPr lang="lv-LV" dirty="0" err="1"/>
              <a:t>malesuada</a:t>
            </a:r>
            <a:r>
              <a:rPr lang="lv-LV" spc="152" dirty="0"/>
              <a:t> </a:t>
            </a:r>
            <a:r>
              <a:rPr lang="lv-LV" dirty="0" err="1"/>
              <a:t>risus</a:t>
            </a:r>
            <a:r>
              <a:rPr lang="lv-LV" spc="64" dirty="0"/>
              <a:t> </a:t>
            </a:r>
            <a:r>
              <a:rPr lang="lv-LV" dirty="0" err="1"/>
              <a:t>in</a:t>
            </a:r>
            <a:r>
              <a:rPr lang="lv-LV" dirty="0"/>
              <a:t>,</a:t>
            </a:r>
            <a:r>
              <a:rPr lang="lv-LV" spc="125" dirty="0"/>
              <a:t> </a:t>
            </a:r>
            <a:r>
              <a:rPr lang="lv-LV" spc="23" dirty="0" err="1"/>
              <a:t>feugiat</a:t>
            </a:r>
            <a:r>
              <a:rPr lang="lv-LV" spc="123" dirty="0"/>
              <a:t> </a:t>
            </a:r>
            <a:r>
              <a:rPr lang="lv-LV" spc="36" dirty="0" err="1"/>
              <a:t>nibh</a:t>
            </a:r>
            <a:r>
              <a:rPr lang="lv-LV" spc="36" dirty="0"/>
              <a:t>. </a:t>
            </a:r>
            <a:r>
              <a:rPr lang="lv-LV" dirty="0" err="1"/>
              <a:t>Sed</a:t>
            </a:r>
            <a:r>
              <a:rPr lang="lv-LV" spc="75" dirty="0"/>
              <a:t> </a:t>
            </a:r>
            <a:r>
              <a:rPr lang="lv-LV" spc="41" dirty="0" err="1"/>
              <a:t>dictum</a:t>
            </a:r>
            <a:r>
              <a:rPr lang="lv-LV" spc="41" dirty="0"/>
              <a:t>,</a:t>
            </a:r>
            <a:r>
              <a:rPr lang="lv-LV" spc="68" dirty="0"/>
              <a:t> </a:t>
            </a:r>
            <a:r>
              <a:rPr lang="lv-LV" spc="27" dirty="0" err="1"/>
              <a:t>neque</a:t>
            </a:r>
            <a:r>
              <a:rPr lang="lv-LV" spc="98" dirty="0"/>
              <a:t> </a:t>
            </a:r>
            <a:r>
              <a:rPr lang="lv-LV" dirty="0" err="1"/>
              <a:t>eget</a:t>
            </a:r>
            <a:r>
              <a:rPr lang="lv-LV" spc="93" dirty="0"/>
              <a:t> </a:t>
            </a:r>
            <a:r>
              <a:rPr lang="lv-LV" spc="25" dirty="0" err="1"/>
              <a:t>ultrices</a:t>
            </a:r>
            <a:r>
              <a:rPr lang="lv-LV" spc="107" dirty="0"/>
              <a:t> </a:t>
            </a:r>
            <a:r>
              <a:rPr lang="lv-LV" dirty="0" err="1"/>
              <a:t>dapibus</a:t>
            </a:r>
            <a:r>
              <a:rPr lang="lv-LV" dirty="0"/>
              <a:t>,</a:t>
            </a:r>
            <a:r>
              <a:rPr lang="lv-LV" spc="91" dirty="0"/>
              <a:t> </a:t>
            </a:r>
            <a:r>
              <a:rPr lang="lv-LV" spc="36" dirty="0" err="1"/>
              <a:t>velit</a:t>
            </a:r>
            <a:r>
              <a:rPr lang="lv-LV" spc="91" dirty="0"/>
              <a:t> </a:t>
            </a:r>
            <a:r>
              <a:rPr lang="lv-LV" spc="45" dirty="0" err="1"/>
              <a:t>dui</a:t>
            </a:r>
            <a:r>
              <a:rPr lang="lv-LV" spc="36" dirty="0"/>
              <a:t> </a:t>
            </a:r>
            <a:r>
              <a:rPr lang="lv-LV" spc="32" dirty="0" err="1"/>
              <a:t>ornare</a:t>
            </a:r>
            <a:r>
              <a:rPr lang="lv-LV" spc="104" dirty="0"/>
              <a:t> </a:t>
            </a:r>
            <a:r>
              <a:rPr lang="lv-LV" spc="30" dirty="0" err="1"/>
              <a:t>neque</a:t>
            </a:r>
            <a:r>
              <a:rPr lang="lv-LV" spc="30" dirty="0"/>
              <a:t>,</a:t>
            </a:r>
            <a:r>
              <a:rPr lang="lv-LV" spc="61" dirty="0"/>
              <a:t> </a:t>
            </a:r>
            <a:r>
              <a:rPr lang="lv-LV" spc="23" dirty="0" err="1"/>
              <a:t>ut</a:t>
            </a:r>
            <a:r>
              <a:rPr lang="lv-LV" spc="146" dirty="0"/>
              <a:t> </a:t>
            </a:r>
            <a:r>
              <a:rPr lang="lv-LV" spc="32" dirty="0" err="1"/>
              <a:t>sollicitudin</a:t>
            </a:r>
            <a:r>
              <a:rPr lang="lv-LV" spc="116" dirty="0"/>
              <a:t> </a:t>
            </a:r>
            <a:r>
              <a:rPr lang="lv-LV" spc="23" dirty="0"/>
              <a:t>urna</a:t>
            </a:r>
            <a:r>
              <a:rPr lang="lv-LV" spc="116" dirty="0"/>
              <a:t> </a:t>
            </a:r>
            <a:r>
              <a:rPr lang="lv-LV" spc="-5" dirty="0" err="1"/>
              <a:t>lacus</a:t>
            </a:r>
            <a:r>
              <a:rPr lang="lv-LV" spc="-5" dirty="0"/>
              <a:t> </a:t>
            </a:r>
            <a:r>
              <a:rPr lang="lv-LV" dirty="0"/>
              <a:t>vel</a:t>
            </a:r>
            <a:r>
              <a:rPr lang="lv-LV" spc="43" dirty="0"/>
              <a:t> </a:t>
            </a:r>
            <a:r>
              <a:rPr lang="lv-LV" dirty="0" err="1"/>
              <a:t>magna</a:t>
            </a:r>
            <a:r>
              <a:rPr lang="lv-LV" dirty="0"/>
              <a:t>.</a:t>
            </a:r>
            <a:r>
              <a:rPr lang="lv-LV" spc="61" dirty="0"/>
              <a:t> </a:t>
            </a:r>
            <a:r>
              <a:rPr lang="lv-LV" spc="30" dirty="0" err="1"/>
              <a:t>Nullam</a:t>
            </a:r>
            <a:r>
              <a:rPr lang="lv-LV" spc="55" dirty="0"/>
              <a:t> </a:t>
            </a:r>
            <a:r>
              <a:rPr lang="lv-LV" spc="41" dirty="0" err="1"/>
              <a:t>imperdiet</a:t>
            </a:r>
            <a:r>
              <a:rPr lang="lv-LV" spc="84" dirty="0"/>
              <a:t> </a:t>
            </a:r>
            <a:r>
              <a:rPr lang="lv-LV" dirty="0" err="1"/>
              <a:t>cursus</a:t>
            </a:r>
            <a:r>
              <a:rPr lang="lv-LV" spc="57" dirty="0"/>
              <a:t> </a:t>
            </a:r>
            <a:r>
              <a:rPr lang="lv-LV" spc="36" dirty="0" err="1"/>
              <a:t>enim</a:t>
            </a:r>
            <a:r>
              <a:rPr lang="lv-LV" spc="36" dirty="0"/>
              <a:t>,</a:t>
            </a:r>
            <a:r>
              <a:rPr lang="lv-LV" spc="50" dirty="0"/>
              <a:t> </a:t>
            </a:r>
            <a:r>
              <a:rPr lang="lv-LV" dirty="0" err="1"/>
              <a:t>eget</a:t>
            </a:r>
            <a:r>
              <a:rPr lang="lv-LV" spc="45" dirty="0"/>
              <a:t> </a:t>
            </a:r>
            <a:r>
              <a:rPr lang="lv-LV" dirty="0" err="1"/>
              <a:t>lacinia</a:t>
            </a:r>
            <a:r>
              <a:rPr lang="lv-LV" spc="100" dirty="0"/>
              <a:t> </a:t>
            </a:r>
            <a:r>
              <a:rPr lang="lv-LV" spc="41" dirty="0" err="1"/>
              <a:t>lorem</a:t>
            </a:r>
            <a:r>
              <a:rPr lang="lv-LV" spc="70" dirty="0"/>
              <a:t> </a:t>
            </a:r>
            <a:r>
              <a:rPr lang="lv-LV" dirty="0" err="1"/>
              <a:t>rhoncus</a:t>
            </a:r>
            <a:r>
              <a:rPr lang="lv-LV" spc="80" dirty="0"/>
              <a:t> </a:t>
            </a:r>
            <a:r>
              <a:rPr lang="lv-LV" spc="25" dirty="0"/>
              <a:t>sit</a:t>
            </a:r>
            <a:r>
              <a:rPr lang="lv-LV" spc="43" dirty="0"/>
              <a:t> </a:t>
            </a:r>
            <a:r>
              <a:rPr lang="lv-LV" spc="36" dirty="0" err="1"/>
              <a:t>amet</a:t>
            </a:r>
            <a:r>
              <a:rPr lang="lv-LV" spc="36" dirty="0"/>
              <a:t>.</a:t>
            </a:r>
            <a:r>
              <a:rPr lang="lv-LV" spc="23" dirty="0"/>
              <a:t> </a:t>
            </a:r>
            <a:r>
              <a:rPr lang="lv-LV" spc="-11" dirty="0" err="1"/>
              <a:t>Cras</a:t>
            </a:r>
            <a:r>
              <a:rPr lang="lv-LV" spc="68" dirty="0"/>
              <a:t> </a:t>
            </a:r>
            <a:r>
              <a:rPr lang="lv-LV" spc="27" dirty="0" err="1"/>
              <a:t>eleifend</a:t>
            </a:r>
            <a:r>
              <a:rPr lang="lv-LV" spc="59" dirty="0"/>
              <a:t> </a:t>
            </a:r>
            <a:r>
              <a:rPr lang="lv-LV" spc="36" dirty="0" err="1"/>
              <a:t>quam</a:t>
            </a:r>
            <a:r>
              <a:rPr lang="lv-LV" spc="55" dirty="0"/>
              <a:t> </a:t>
            </a:r>
            <a:r>
              <a:rPr lang="lv-LV" dirty="0" err="1"/>
              <a:t>eget</a:t>
            </a:r>
            <a:r>
              <a:rPr lang="lv-LV" spc="59" dirty="0"/>
              <a:t> </a:t>
            </a:r>
            <a:r>
              <a:rPr lang="lv-LV" spc="25" dirty="0" err="1"/>
              <a:t>orci</a:t>
            </a:r>
            <a:r>
              <a:rPr lang="lv-LV" spc="36" dirty="0"/>
              <a:t> </a:t>
            </a:r>
            <a:r>
              <a:rPr lang="lv-LV" spc="27" dirty="0" err="1"/>
              <a:t>vestibulum</a:t>
            </a:r>
            <a:r>
              <a:rPr lang="lv-LV" spc="127" dirty="0"/>
              <a:t> </a:t>
            </a:r>
            <a:r>
              <a:rPr lang="lv-LV" dirty="0" err="1"/>
              <a:t>convallis</a:t>
            </a:r>
            <a:r>
              <a:rPr lang="lv-LV" dirty="0"/>
              <a:t>.</a:t>
            </a:r>
            <a:r>
              <a:rPr lang="lv-LV" spc="68" dirty="0"/>
              <a:t> </a:t>
            </a:r>
            <a:r>
              <a:rPr lang="lv-LV" dirty="0" err="1"/>
              <a:t>Nunc</a:t>
            </a:r>
            <a:r>
              <a:rPr lang="lv-LV" spc="86" dirty="0"/>
              <a:t> </a:t>
            </a:r>
            <a:r>
              <a:rPr lang="lv-LV" dirty="0"/>
              <a:t>sit</a:t>
            </a:r>
            <a:r>
              <a:rPr lang="lv-LV" spc="50" dirty="0"/>
              <a:t> </a:t>
            </a:r>
            <a:r>
              <a:rPr lang="lv-LV" spc="36" dirty="0" err="1"/>
              <a:t>amet</a:t>
            </a:r>
            <a:r>
              <a:rPr lang="lv-LV" spc="91" dirty="0"/>
              <a:t> </a:t>
            </a:r>
            <a:r>
              <a:rPr lang="lv-LV" spc="-5" dirty="0" err="1"/>
              <a:t>rhoncus</a:t>
            </a:r>
            <a:r>
              <a:rPr lang="lv-LV" spc="-5" dirty="0"/>
              <a:t> </a:t>
            </a:r>
            <a:r>
              <a:rPr lang="lv-LV" dirty="0" err="1"/>
              <a:t>est</a:t>
            </a:r>
            <a:r>
              <a:rPr lang="lv-LV" dirty="0"/>
              <a:t>.</a:t>
            </a:r>
            <a:r>
              <a:rPr lang="lv-LV" spc="16" dirty="0"/>
              <a:t> </a:t>
            </a:r>
            <a:r>
              <a:rPr lang="lv-LV" dirty="0" err="1"/>
              <a:t>Donec</a:t>
            </a:r>
            <a:r>
              <a:rPr lang="lv-LV" spc="86" dirty="0"/>
              <a:t> </a:t>
            </a:r>
            <a:r>
              <a:rPr lang="lv-LV" spc="34" dirty="0" err="1"/>
              <a:t>at</a:t>
            </a:r>
            <a:r>
              <a:rPr lang="lv-LV" spc="36" dirty="0"/>
              <a:t> </a:t>
            </a:r>
            <a:r>
              <a:rPr lang="lv-LV" spc="27" dirty="0" err="1"/>
              <a:t>neque</a:t>
            </a:r>
            <a:r>
              <a:rPr lang="lv-LV" spc="57" dirty="0"/>
              <a:t> </a:t>
            </a:r>
            <a:r>
              <a:rPr lang="lv-LV" spc="25" dirty="0" err="1"/>
              <a:t>viverra</a:t>
            </a:r>
            <a:r>
              <a:rPr lang="lv-LV" spc="25" dirty="0"/>
              <a:t>,</a:t>
            </a:r>
            <a:r>
              <a:rPr lang="lv-LV" spc="32" dirty="0"/>
              <a:t> </a:t>
            </a:r>
            <a:r>
              <a:rPr lang="lv-LV" spc="34" dirty="0" err="1"/>
              <a:t>efficitur</a:t>
            </a:r>
            <a:r>
              <a:rPr lang="lv-LV" spc="89" dirty="0"/>
              <a:t> </a:t>
            </a:r>
            <a:r>
              <a:rPr lang="lv-LV" spc="36" dirty="0" err="1"/>
              <a:t>velit</a:t>
            </a:r>
            <a:r>
              <a:rPr lang="lv-LV" spc="55" dirty="0"/>
              <a:t> </a:t>
            </a:r>
            <a:r>
              <a:rPr lang="lv-LV" dirty="0" err="1"/>
              <a:t>sed</a:t>
            </a:r>
            <a:r>
              <a:rPr lang="lv-LV" dirty="0"/>
              <a:t>,</a:t>
            </a:r>
            <a:r>
              <a:rPr lang="lv-LV" spc="32" dirty="0"/>
              <a:t> </a:t>
            </a:r>
            <a:r>
              <a:rPr lang="lv-LV" dirty="0" err="1"/>
              <a:t>sagittis</a:t>
            </a:r>
            <a:r>
              <a:rPr lang="lv-LV" spc="57" dirty="0"/>
              <a:t> </a:t>
            </a:r>
            <a:r>
              <a:rPr lang="lv-LV" spc="39" dirty="0" err="1"/>
              <a:t>odio</a:t>
            </a:r>
            <a:r>
              <a:rPr lang="lv-LV" spc="39" dirty="0"/>
              <a:t>.</a:t>
            </a:r>
            <a:r>
              <a:rPr lang="lv-LV" spc="18" dirty="0"/>
              <a:t> </a:t>
            </a:r>
            <a:r>
              <a:rPr lang="lv-LV" dirty="0" err="1"/>
              <a:t>Vestibulum</a:t>
            </a:r>
            <a:r>
              <a:rPr lang="lv-LV" spc="125" dirty="0"/>
              <a:t> </a:t>
            </a:r>
            <a:r>
              <a:rPr lang="lv-LV" dirty="0" err="1"/>
              <a:t>arcu</a:t>
            </a:r>
            <a:r>
              <a:rPr lang="lv-LV" spc="36" dirty="0"/>
              <a:t> </a:t>
            </a:r>
            <a:r>
              <a:rPr lang="lv-LV" spc="36" dirty="0" err="1"/>
              <a:t>enim</a:t>
            </a:r>
            <a:r>
              <a:rPr lang="lv-LV" spc="36" dirty="0"/>
              <a:t>,</a:t>
            </a:r>
            <a:r>
              <a:rPr lang="lv-LV" spc="20" dirty="0"/>
              <a:t> </a:t>
            </a:r>
            <a:r>
              <a:rPr lang="lv-LV" dirty="0" err="1"/>
              <a:t>scelerisque</a:t>
            </a:r>
            <a:r>
              <a:rPr lang="lv-LV" spc="118" dirty="0"/>
              <a:t> </a:t>
            </a:r>
            <a:r>
              <a:rPr lang="lv-LV" dirty="0" err="1"/>
              <a:t>nee</a:t>
            </a:r>
            <a:r>
              <a:rPr lang="lv-LV" spc="20" dirty="0"/>
              <a:t> </a:t>
            </a:r>
            <a:r>
              <a:rPr lang="lv-LV" spc="27" dirty="0" err="1"/>
              <a:t>erat</a:t>
            </a:r>
            <a:r>
              <a:rPr lang="lv-LV" spc="55" dirty="0"/>
              <a:t> </a:t>
            </a:r>
            <a:r>
              <a:rPr lang="lv-LV" spc="36" dirty="0"/>
              <a:t>non,</a:t>
            </a:r>
            <a:r>
              <a:rPr lang="lv-LV" spc="32" dirty="0"/>
              <a:t> </a:t>
            </a:r>
            <a:r>
              <a:rPr lang="lv-LV" spc="59" dirty="0" err="1"/>
              <a:t>rutrum</a:t>
            </a:r>
            <a:r>
              <a:rPr lang="lv-LV" spc="66" dirty="0"/>
              <a:t> </a:t>
            </a:r>
            <a:r>
              <a:rPr lang="lv-LV" dirty="0" err="1"/>
              <a:t>dignissim</a:t>
            </a:r>
            <a:r>
              <a:rPr lang="lv-LV" spc="114" dirty="0"/>
              <a:t> </a:t>
            </a:r>
            <a:r>
              <a:rPr lang="lv-LV" spc="34" dirty="0"/>
              <a:t>metus.</a:t>
            </a:r>
            <a:r>
              <a:rPr lang="lv-LV" spc="-2" dirty="0"/>
              <a:t> </a:t>
            </a:r>
            <a:r>
              <a:rPr lang="lv-LV" dirty="0" err="1"/>
              <a:t>Suspendisse</a:t>
            </a:r>
            <a:r>
              <a:rPr lang="lv-LV" spc="159" dirty="0"/>
              <a:t> </a:t>
            </a:r>
            <a:r>
              <a:rPr lang="lv-LV" dirty="0" err="1"/>
              <a:t>ut</a:t>
            </a:r>
            <a:r>
              <a:rPr lang="lv-LV" spc="191" dirty="0"/>
              <a:t> </a:t>
            </a:r>
            <a:r>
              <a:rPr lang="lv-LV" spc="-11" dirty="0" err="1"/>
              <a:t>dui</a:t>
            </a:r>
            <a:r>
              <a:rPr lang="lv-LV" spc="-11" dirty="0"/>
              <a:t> </a:t>
            </a:r>
            <a:r>
              <a:rPr lang="lv-LV" spc="-5" dirty="0" err="1"/>
              <a:t>arcu</a:t>
            </a:r>
            <a:r>
              <a:rPr lang="lv-LV" spc="-5" dirty="0"/>
              <a:t>.</a:t>
            </a:r>
          </a:p>
          <a:p>
            <a:pPr>
              <a:lnSpc>
                <a:spcPct val="100000"/>
              </a:lnSpc>
              <a:spcBef>
                <a:spcPts val="55"/>
              </a:spcBef>
            </a:pPr>
            <a:endParaRPr lang="lv-LV" sz="1069" dirty="0"/>
          </a:p>
          <a:p>
            <a:pPr marL="15240" marR="5080" indent="-3175" algn="just">
              <a:lnSpc>
                <a:spcPct val="117600"/>
              </a:lnSpc>
            </a:pPr>
            <a:r>
              <a:rPr lang="lv-LV" dirty="0" err="1"/>
              <a:t>Class</a:t>
            </a:r>
            <a:r>
              <a:rPr lang="lv-LV" spc="193" dirty="0"/>
              <a:t> </a:t>
            </a:r>
            <a:r>
              <a:rPr lang="lv-LV" spc="39" dirty="0" err="1"/>
              <a:t>aptent</a:t>
            </a:r>
            <a:r>
              <a:rPr lang="lv-LV" spc="202" dirty="0"/>
              <a:t> </a:t>
            </a:r>
            <a:r>
              <a:rPr lang="lv-LV" spc="39" dirty="0" err="1"/>
              <a:t>taciti</a:t>
            </a:r>
            <a:r>
              <a:rPr lang="lv-LV" spc="166" dirty="0"/>
              <a:t> </a:t>
            </a:r>
            <a:r>
              <a:rPr lang="lv-LV" dirty="0" err="1"/>
              <a:t>sociosqu</a:t>
            </a:r>
            <a:r>
              <a:rPr lang="lv-LV" spc="218" dirty="0"/>
              <a:t> </a:t>
            </a:r>
            <a:r>
              <a:rPr lang="lv-LV" dirty="0" err="1"/>
              <a:t>ad</a:t>
            </a:r>
            <a:r>
              <a:rPr lang="lv-LV" spc="180" dirty="0"/>
              <a:t> </a:t>
            </a:r>
            <a:r>
              <a:rPr lang="lv-LV" spc="32" dirty="0" err="1"/>
              <a:t>litora</a:t>
            </a:r>
            <a:r>
              <a:rPr lang="lv-LV" spc="196" dirty="0"/>
              <a:t> </a:t>
            </a:r>
            <a:r>
              <a:rPr lang="lv-LV" spc="45" dirty="0" err="1"/>
              <a:t>torquent</a:t>
            </a:r>
            <a:r>
              <a:rPr lang="lv-LV" spc="-7" dirty="0"/>
              <a:t>  </a:t>
            </a:r>
            <a:r>
              <a:rPr lang="lv-LV" spc="32" dirty="0"/>
              <a:t>per</a:t>
            </a:r>
            <a:r>
              <a:rPr lang="lv-LV" spc="177" dirty="0"/>
              <a:t> </a:t>
            </a:r>
            <a:r>
              <a:rPr lang="lv-LV" dirty="0" err="1"/>
              <a:t>conubia</a:t>
            </a:r>
            <a:r>
              <a:rPr lang="lv-LV" spc="2" dirty="0"/>
              <a:t>  </a:t>
            </a:r>
            <a:r>
              <a:rPr lang="lv-LV" spc="25" dirty="0" err="1"/>
              <a:t>nostra</a:t>
            </a:r>
            <a:r>
              <a:rPr lang="lv-LV" spc="25" dirty="0"/>
              <a:t>,</a:t>
            </a:r>
            <a:r>
              <a:rPr lang="lv-LV" spc="168" dirty="0"/>
              <a:t> </a:t>
            </a:r>
            <a:r>
              <a:rPr lang="lv-LV" spc="32" dirty="0"/>
              <a:t>per</a:t>
            </a:r>
            <a:r>
              <a:rPr lang="lv-LV" spc="180" dirty="0"/>
              <a:t> </a:t>
            </a:r>
            <a:r>
              <a:rPr lang="lv-LV" spc="23" dirty="0" err="1"/>
              <a:t>inceptos</a:t>
            </a:r>
            <a:r>
              <a:rPr lang="lv-LV" spc="223" dirty="0"/>
              <a:t> </a:t>
            </a:r>
            <a:r>
              <a:rPr lang="lv-LV" dirty="0" err="1"/>
              <a:t>himenaeos</a:t>
            </a:r>
            <a:r>
              <a:rPr lang="lv-LV" dirty="0"/>
              <a:t>.</a:t>
            </a:r>
            <a:r>
              <a:rPr lang="lv-LV" spc="5" dirty="0"/>
              <a:t>  </a:t>
            </a:r>
            <a:r>
              <a:rPr lang="lv-LV" spc="43" dirty="0" err="1"/>
              <a:t>lnterdum</a:t>
            </a:r>
            <a:r>
              <a:rPr lang="lv-LV" spc="209" dirty="0"/>
              <a:t> </a:t>
            </a:r>
            <a:r>
              <a:rPr lang="lv-LV" spc="39" dirty="0" err="1"/>
              <a:t>et</a:t>
            </a:r>
            <a:r>
              <a:rPr lang="lv-LV" spc="186" dirty="0"/>
              <a:t> </a:t>
            </a:r>
            <a:r>
              <a:rPr lang="lv-LV" dirty="0" err="1"/>
              <a:t>malesuada</a:t>
            </a:r>
            <a:r>
              <a:rPr lang="lv-LV" spc="2" dirty="0"/>
              <a:t>  </a:t>
            </a:r>
            <a:r>
              <a:rPr lang="lv-LV" dirty="0" err="1"/>
              <a:t>fames</a:t>
            </a:r>
            <a:r>
              <a:rPr lang="lv-LV" spc="197" dirty="0"/>
              <a:t> </a:t>
            </a:r>
            <a:r>
              <a:rPr lang="lv-LV" dirty="0" err="1"/>
              <a:t>ac</a:t>
            </a:r>
            <a:r>
              <a:rPr lang="lv-LV" spc="191" dirty="0"/>
              <a:t> </a:t>
            </a:r>
            <a:r>
              <a:rPr lang="lv-LV" spc="27" dirty="0" err="1"/>
              <a:t>ante</a:t>
            </a:r>
            <a:r>
              <a:rPr lang="lv-LV" spc="171" dirty="0"/>
              <a:t> </a:t>
            </a:r>
            <a:r>
              <a:rPr lang="lv-LV" spc="25" dirty="0" err="1"/>
              <a:t>ipsum</a:t>
            </a:r>
            <a:r>
              <a:rPr lang="lv-LV" spc="216" dirty="0"/>
              <a:t> </a:t>
            </a:r>
            <a:r>
              <a:rPr lang="lv-LV" spc="32" dirty="0" err="1"/>
              <a:t>primis</a:t>
            </a:r>
            <a:r>
              <a:rPr lang="lv-LV" spc="168" dirty="0"/>
              <a:t> </a:t>
            </a:r>
            <a:r>
              <a:rPr lang="lv-LV" spc="16" dirty="0" err="1"/>
              <a:t>in</a:t>
            </a:r>
            <a:r>
              <a:rPr lang="lv-LV" spc="16" dirty="0"/>
              <a:t> </a:t>
            </a:r>
            <a:r>
              <a:rPr lang="lv-LV" dirty="0" err="1"/>
              <a:t>faucibus</a:t>
            </a:r>
            <a:r>
              <a:rPr lang="lv-LV" dirty="0"/>
              <a:t>.</a:t>
            </a:r>
            <a:r>
              <a:rPr lang="lv-LV" spc="34" dirty="0"/>
              <a:t> </a:t>
            </a:r>
            <a:r>
              <a:rPr lang="lv-LV" dirty="0" err="1"/>
              <a:t>Sed</a:t>
            </a:r>
            <a:r>
              <a:rPr lang="lv-LV" spc="55" dirty="0"/>
              <a:t> </a:t>
            </a:r>
            <a:r>
              <a:rPr lang="lv-LV" dirty="0" err="1"/>
              <a:t>ut</a:t>
            </a:r>
            <a:r>
              <a:rPr lang="lv-LV" spc="196" dirty="0"/>
              <a:t> </a:t>
            </a:r>
            <a:r>
              <a:rPr lang="lv-LV" spc="36" dirty="0" err="1"/>
              <a:t>velit</a:t>
            </a:r>
            <a:r>
              <a:rPr lang="lv-LV" spc="68" dirty="0"/>
              <a:t> </a:t>
            </a:r>
            <a:r>
              <a:rPr lang="lv-LV" spc="36" dirty="0" err="1"/>
              <a:t>bibendum</a:t>
            </a:r>
            <a:r>
              <a:rPr lang="lv-LV" spc="36" dirty="0"/>
              <a:t>,</a:t>
            </a:r>
            <a:r>
              <a:rPr lang="lv-LV" spc="43" dirty="0"/>
              <a:t> </a:t>
            </a:r>
            <a:r>
              <a:rPr lang="lv-LV" dirty="0" err="1"/>
              <a:t>gravida</a:t>
            </a:r>
            <a:r>
              <a:rPr lang="lv-LV" spc="86" dirty="0"/>
              <a:t> </a:t>
            </a:r>
            <a:r>
              <a:rPr lang="lv-LV" dirty="0" err="1"/>
              <a:t>sem</a:t>
            </a:r>
            <a:r>
              <a:rPr lang="lv-LV" spc="59" dirty="0"/>
              <a:t> </a:t>
            </a:r>
            <a:r>
              <a:rPr lang="lv-LV" dirty="0" err="1"/>
              <a:t>ac</a:t>
            </a:r>
            <a:r>
              <a:rPr lang="lv-LV" dirty="0"/>
              <a:t>, </a:t>
            </a:r>
            <a:r>
              <a:rPr lang="lv-LV" spc="43" dirty="0" err="1"/>
              <a:t>interdum</a:t>
            </a:r>
            <a:r>
              <a:rPr lang="lv-LV" spc="93" dirty="0"/>
              <a:t> </a:t>
            </a:r>
            <a:r>
              <a:rPr lang="lv-LV" spc="36" dirty="0" err="1"/>
              <a:t>dui</a:t>
            </a:r>
            <a:r>
              <a:rPr lang="lv-LV" spc="36" dirty="0"/>
              <a:t>.</a:t>
            </a:r>
            <a:r>
              <a:rPr lang="lv-LV" spc="9" dirty="0"/>
              <a:t> </a:t>
            </a:r>
            <a:r>
              <a:rPr lang="lv-LV" dirty="0" err="1"/>
              <a:t>Praesent</a:t>
            </a:r>
            <a:r>
              <a:rPr lang="lv-LV" spc="121" dirty="0"/>
              <a:t> </a:t>
            </a:r>
            <a:r>
              <a:rPr lang="lv-LV" dirty="0" err="1"/>
              <a:t>a</a:t>
            </a:r>
            <a:r>
              <a:rPr lang="lv-LV" spc="52" dirty="0"/>
              <a:t> </a:t>
            </a:r>
            <a:r>
              <a:rPr lang="lv-LV" spc="30" dirty="0" err="1"/>
              <a:t>auctor</a:t>
            </a:r>
            <a:r>
              <a:rPr lang="lv-LV" spc="68" dirty="0"/>
              <a:t> </a:t>
            </a:r>
            <a:r>
              <a:rPr lang="lv-LV" spc="41" dirty="0" err="1"/>
              <a:t>enim</a:t>
            </a:r>
            <a:r>
              <a:rPr lang="lv-LV" spc="41" dirty="0"/>
              <a:t>.</a:t>
            </a:r>
            <a:r>
              <a:rPr lang="lv-LV" spc="32" dirty="0"/>
              <a:t> </a:t>
            </a:r>
            <a:r>
              <a:rPr lang="lv-LV" spc="23" dirty="0"/>
              <a:t>Nam</a:t>
            </a:r>
            <a:r>
              <a:rPr lang="lv-LV" spc="55" dirty="0"/>
              <a:t> </a:t>
            </a:r>
            <a:r>
              <a:rPr lang="lv-LV" spc="27" dirty="0" err="1"/>
              <a:t>vestibulum</a:t>
            </a:r>
            <a:r>
              <a:rPr lang="lv-LV" spc="118" dirty="0"/>
              <a:t> </a:t>
            </a:r>
            <a:r>
              <a:rPr lang="lv-LV" dirty="0" err="1"/>
              <a:t>congue</a:t>
            </a:r>
            <a:r>
              <a:rPr lang="lv-LV" spc="73" dirty="0"/>
              <a:t> </a:t>
            </a:r>
            <a:r>
              <a:rPr lang="lv-LV" spc="27" dirty="0" err="1"/>
              <a:t>dolor</a:t>
            </a:r>
            <a:r>
              <a:rPr lang="lv-LV" spc="27" dirty="0"/>
              <a:t>,</a:t>
            </a:r>
            <a:r>
              <a:rPr lang="lv-LV" spc="25" dirty="0"/>
              <a:t> </a:t>
            </a:r>
            <a:r>
              <a:rPr lang="lv-LV" dirty="0" err="1"/>
              <a:t>ac</a:t>
            </a:r>
            <a:r>
              <a:rPr lang="lv-LV" spc="48" dirty="0"/>
              <a:t> </a:t>
            </a:r>
            <a:r>
              <a:rPr lang="lv-LV" dirty="0" err="1"/>
              <a:t>malesuada</a:t>
            </a:r>
            <a:r>
              <a:rPr lang="lv-LV" spc="164" dirty="0"/>
              <a:t> </a:t>
            </a:r>
            <a:r>
              <a:rPr lang="lv-LV" dirty="0" err="1"/>
              <a:t>nunc</a:t>
            </a:r>
            <a:r>
              <a:rPr lang="lv-LV" spc="55" dirty="0"/>
              <a:t> </a:t>
            </a:r>
            <a:r>
              <a:rPr lang="lv-LV" spc="41" dirty="0" err="1"/>
              <a:t>volutpat</a:t>
            </a:r>
            <a:r>
              <a:rPr lang="lv-LV" spc="104" dirty="0"/>
              <a:t> </a:t>
            </a:r>
            <a:r>
              <a:rPr lang="lv-LV" spc="-9" dirty="0" err="1"/>
              <a:t>nee</a:t>
            </a:r>
            <a:r>
              <a:rPr lang="lv-LV" spc="-9" dirty="0"/>
              <a:t>. </a:t>
            </a:r>
            <a:r>
              <a:rPr lang="lv-LV" dirty="0" err="1"/>
              <a:t>Aenean</a:t>
            </a:r>
            <a:r>
              <a:rPr lang="lv-LV" spc="134" dirty="0"/>
              <a:t> </a:t>
            </a:r>
            <a:r>
              <a:rPr lang="lv-LV" spc="25" dirty="0" err="1"/>
              <a:t>maximus</a:t>
            </a:r>
            <a:r>
              <a:rPr lang="lv-LV" spc="114" dirty="0"/>
              <a:t> </a:t>
            </a:r>
            <a:r>
              <a:rPr lang="lv-LV" spc="41" dirty="0" err="1"/>
              <a:t>turpis</a:t>
            </a:r>
            <a:r>
              <a:rPr lang="lv-LV" spc="114" dirty="0"/>
              <a:t> </a:t>
            </a:r>
            <a:r>
              <a:rPr lang="lv-LV" dirty="0" err="1"/>
              <a:t>quis</a:t>
            </a:r>
            <a:r>
              <a:rPr lang="lv-LV" spc="109" dirty="0"/>
              <a:t> </a:t>
            </a:r>
            <a:r>
              <a:rPr lang="lv-LV" dirty="0" err="1"/>
              <a:t>lectus</a:t>
            </a:r>
            <a:r>
              <a:rPr lang="lv-LV" spc="102" dirty="0"/>
              <a:t> </a:t>
            </a:r>
            <a:r>
              <a:rPr lang="lv-LV" dirty="0" err="1"/>
              <a:t>dapibus</a:t>
            </a:r>
            <a:r>
              <a:rPr lang="lv-LV" dirty="0"/>
              <a:t>,</a:t>
            </a:r>
            <a:r>
              <a:rPr lang="lv-LV" spc="127" dirty="0"/>
              <a:t> </a:t>
            </a:r>
            <a:r>
              <a:rPr lang="lv-LV" spc="41" dirty="0"/>
              <a:t>non</a:t>
            </a:r>
            <a:r>
              <a:rPr lang="lv-LV" spc="77" dirty="0"/>
              <a:t> </a:t>
            </a:r>
            <a:r>
              <a:rPr lang="lv-LV" spc="41" dirty="0" err="1"/>
              <a:t>imperdiet</a:t>
            </a:r>
            <a:r>
              <a:rPr lang="lv-LV" spc="150" dirty="0"/>
              <a:t> </a:t>
            </a:r>
            <a:r>
              <a:rPr lang="lv-LV" dirty="0" err="1"/>
              <a:t>magna</a:t>
            </a:r>
            <a:r>
              <a:rPr lang="lv-LV" spc="152" dirty="0"/>
              <a:t> </a:t>
            </a:r>
            <a:r>
              <a:rPr lang="lv-LV" dirty="0" err="1"/>
              <a:t>convallis</a:t>
            </a:r>
            <a:r>
              <a:rPr lang="lv-LV" dirty="0"/>
              <a:t>.</a:t>
            </a:r>
            <a:r>
              <a:rPr lang="lv-LV" spc="111" dirty="0"/>
              <a:t> </a:t>
            </a:r>
            <a:r>
              <a:rPr lang="lv-LV" dirty="0" err="1"/>
              <a:t>Cras</a:t>
            </a:r>
            <a:r>
              <a:rPr lang="lv-LV" spc="109" dirty="0"/>
              <a:t> </a:t>
            </a:r>
            <a:r>
              <a:rPr lang="lv-LV" dirty="0" err="1"/>
              <a:t>scelerisque</a:t>
            </a:r>
            <a:r>
              <a:rPr lang="lv-LV" spc="164" dirty="0"/>
              <a:t> </a:t>
            </a:r>
            <a:r>
              <a:rPr lang="lv-LV" spc="27" dirty="0" err="1"/>
              <a:t>tellus</a:t>
            </a:r>
            <a:r>
              <a:rPr lang="lv-LV" spc="96" dirty="0"/>
              <a:t> </a:t>
            </a:r>
            <a:r>
              <a:rPr lang="lv-LV" spc="30" dirty="0" err="1"/>
              <a:t>id</a:t>
            </a:r>
            <a:r>
              <a:rPr lang="lv-LV" spc="116" dirty="0"/>
              <a:t> </a:t>
            </a:r>
            <a:r>
              <a:rPr lang="lv-LV" dirty="0" err="1"/>
              <a:t>est</a:t>
            </a:r>
            <a:r>
              <a:rPr lang="lv-LV" spc="118" dirty="0"/>
              <a:t> </a:t>
            </a:r>
            <a:r>
              <a:rPr lang="lv-LV" spc="27" dirty="0" err="1"/>
              <a:t>ultricies</a:t>
            </a:r>
            <a:r>
              <a:rPr lang="lv-LV" spc="27" dirty="0"/>
              <a:t>,</a:t>
            </a:r>
            <a:r>
              <a:rPr lang="lv-LV" spc="107" dirty="0"/>
              <a:t> </a:t>
            </a:r>
            <a:r>
              <a:rPr lang="lv-LV" spc="25" dirty="0"/>
              <a:t>sit</a:t>
            </a:r>
            <a:r>
              <a:rPr lang="lv-LV" spc="96" dirty="0"/>
              <a:t> </a:t>
            </a:r>
            <a:r>
              <a:rPr lang="lv-LV" spc="36" dirty="0" err="1"/>
              <a:t>amet</a:t>
            </a:r>
            <a:r>
              <a:rPr lang="lv-LV" spc="127" dirty="0"/>
              <a:t> </a:t>
            </a:r>
            <a:r>
              <a:rPr lang="lv-LV" spc="30" dirty="0" err="1"/>
              <a:t>sollicitudin</a:t>
            </a:r>
            <a:r>
              <a:rPr lang="lv-LV" spc="177" dirty="0"/>
              <a:t> </a:t>
            </a:r>
            <a:r>
              <a:rPr lang="lv-LV" spc="27" dirty="0" err="1"/>
              <a:t>ante</a:t>
            </a:r>
            <a:r>
              <a:rPr lang="lv-LV" spc="116" dirty="0"/>
              <a:t> </a:t>
            </a:r>
            <a:r>
              <a:rPr lang="lv-LV" spc="-5" dirty="0" err="1"/>
              <a:t>dignissim</a:t>
            </a:r>
            <a:r>
              <a:rPr lang="lv-LV" spc="-5" dirty="0"/>
              <a:t>. </a:t>
            </a:r>
            <a:r>
              <a:rPr lang="lv-LV" spc="30" dirty="0" err="1"/>
              <a:t>Aliquam</a:t>
            </a:r>
            <a:r>
              <a:rPr lang="lv-LV" spc="136" dirty="0"/>
              <a:t> </a:t>
            </a:r>
            <a:r>
              <a:rPr lang="lv-LV" spc="34" dirty="0" err="1"/>
              <a:t>mattis</a:t>
            </a:r>
            <a:r>
              <a:rPr lang="lv-LV" spc="98" dirty="0"/>
              <a:t> </a:t>
            </a:r>
            <a:r>
              <a:rPr lang="lv-LV" spc="27" dirty="0" err="1"/>
              <a:t>at</a:t>
            </a:r>
            <a:r>
              <a:rPr lang="lv-LV" spc="96" dirty="0"/>
              <a:t> </a:t>
            </a:r>
            <a:r>
              <a:rPr lang="lv-LV" spc="27" dirty="0" err="1"/>
              <a:t>ante</a:t>
            </a:r>
            <a:r>
              <a:rPr lang="lv-LV" spc="102" dirty="0"/>
              <a:t> </a:t>
            </a:r>
            <a:r>
              <a:rPr lang="lv-LV" dirty="0"/>
              <a:t>sit</a:t>
            </a:r>
            <a:r>
              <a:rPr lang="lv-LV" spc="114" dirty="0"/>
              <a:t> </a:t>
            </a:r>
            <a:r>
              <a:rPr lang="lv-LV" spc="36" dirty="0" err="1"/>
              <a:t>amet</a:t>
            </a:r>
            <a:r>
              <a:rPr lang="lv-LV" spc="111" dirty="0"/>
              <a:t> </a:t>
            </a:r>
            <a:r>
              <a:rPr lang="lv-LV" spc="30" dirty="0" err="1"/>
              <a:t>ornare</a:t>
            </a:r>
            <a:r>
              <a:rPr lang="lv-LV" spc="30" dirty="0"/>
              <a:t>.</a:t>
            </a:r>
            <a:r>
              <a:rPr lang="lv-LV" spc="107" dirty="0"/>
              <a:t> </a:t>
            </a:r>
            <a:r>
              <a:rPr lang="lv-LV" dirty="0" err="1"/>
              <a:t>Duis</a:t>
            </a:r>
            <a:r>
              <a:rPr lang="lv-LV" spc="102" dirty="0"/>
              <a:t> </a:t>
            </a:r>
            <a:r>
              <a:rPr lang="lv-LV" spc="25" dirty="0"/>
              <a:t>sit</a:t>
            </a:r>
            <a:r>
              <a:rPr lang="lv-LV" spc="93" dirty="0"/>
              <a:t> </a:t>
            </a:r>
            <a:r>
              <a:rPr lang="lv-LV" spc="36" dirty="0" err="1"/>
              <a:t>amet</a:t>
            </a:r>
            <a:r>
              <a:rPr lang="lv-LV" spc="123" dirty="0"/>
              <a:t> </a:t>
            </a:r>
            <a:r>
              <a:rPr lang="lv-LV" spc="36" dirty="0" err="1"/>
              <a:t>enim</a:t>
            </a:r>
            <a:r>
              <a:rPr lang="lv-LV" spc="111" dirty="0"/>
              <a:t> </a:t>
            </a:r>
            <a:r>
              <a:rPr lang="lv-LV" spc="25" dirty="0" err="1"/>
              <a:t>in</a:t>
            </a:r>
            <a:r>
              <a:rPr lang="lv-LV" spc="109" dirty="0"/>
              <a:t> </a:t>
            </a:r>
            <a:r>
              <a:rPr lang="lv-LV" spc="32" dirty="0" err="1"/>
              <a:t>lea</a:t>
            </a:r>
            <a:r>
              <a:rPr lang="lv-LV" spc="80" dirty="0"/>
              <a:t> </a:t>
            </a:r>
            <a:r>
              <a:rPr lang="lv-LV" spc="25" dirty="0" err="1"/>
              <a:t>maximus</a:t>
            </a:r>
            <a:r>
              <a:rPr lang="lv-LV" spc="125" dirty="0"/>
              <a:t> </a:t>
            </a:r>
            <a:r>
              <a:rPr lang="lv-LV" dirty="0" err="1"/>
              <a:t>dignissim</a:t>
            </a:r>
            <a:r>
              <a:rPr lang="lv-LV" spc="150" dirty="0"/>
              <a:t> </a:t>
            </a:r>
            <a:r>
              <a:rPr lang="lv-LV" spc="41" dirty="0"/>
              <a:t>non</a:t>
            </a:r>
            <a:r>
              <a:rPr lang="lv-LV" spc="82" dirty="0"/>
              <a:t> </a:t>
            </a:r>
            <a:r>
              <a:rPr lang="lv-LV" dirty="0" err="1"/>
              <a:t>sed</a:t>
            </a:r>
            <a:r>
              <a:rPr lang="lv-LV" spc="111" dirty="0"/>
              <a:t> </a:t>
            </a:r>
            <a:r>
              <a:rPr lang="lv-LV" dirty="0" err="1"/>
              <a:t>magna</a:t>
            </a:r>
            <a:r>
              <a:rPr lang="lv-LV" dirty="0"/>
              <a:t>.</a:t>
            </a:r>
            <a:r>
              <a:rPr lang="lv-LV" spc="80" dirty="0"/>
              <a:t> </a:t>
            </a:r>
            <a:r>
              <a:rPr lang="lv-LV" dirty="0" err="1"/>
              <a:t>Sed</a:t>
            </a:r>
            <a:r>
              <a:rPr lang="lv-LV" spc="93" dirty="0"/>
              <a:t> </a:t>
            </a:r>
            <a:r>
              <a:rPr lang="lv-LV" dirty="0" err="1"/>
              <a:t>quis</a:t>
            </a:r>
            <a:r>
              <a:rPr lang="lv-LV" spc="91" dirty="0"/>
              <a:t> </a:t>
            </a:r>
            <a:r>
              <a:rPr lang="lv-LV" dirty="0" err="1"/>
              <a:t>lectus</a:t>
            </a:r>
            <a:r>
              <a:rPr lang="lv-LV" spc="100" dirty="0"/>
              <a:t> </a:t>
            </a:r>
            <a:r>
              <a:rPr lang="lv-LV" dirty="0" err="1"/>
              <a:t>id</a:t>
            </a:r>
            <a:r>
              <a:rPr lang="lv-LV" spc="123" dirty="0"/>
              <a:t> </a:t>
            </a:r>
            <a:r>
              <a:rPr lang="lv-LV" spc="27" dirty="0"/>
              <a:t>mi</a:t>
            </a:r>
            <a:r>
              <a:rPr lang="lv-LV" spc="146" dirty="0"/>
              <a:t> </a:t>
            </a:r>
            <a:r>
              <a:rPr lang="lv-LV" spc="23" dirty="0" err="1"/>
              <a:t>pellentesque</a:t>
            </a:r>
            <a:r>
              <a:rPr lang="lv-LV" spc="189" dirty="0"/>
              <a:t> </a:t>
            </a:r>
            <a:r>
              <a:rPr lang="lv-LV" spc="32" dirty="0" err="1"/>
              <a:t>ornare</a:t>
            </a:r>
            <a:r>
              <a:rPr lang="lv-LV" spc="104" dirty="0"/>
              <a:t> </a:t>
            </a:r>
            <a:r>
              <a:rPr lang="lv-LV" spc="34" dirty="0" err="1"/>
              <a:t>at</a:t>
            </a:r>
            <a:r>
              <a:rPr lang="lv-LV" spc="91" dirty="0"/>
              <a:t> </a:t>
            </a:r>
            <a:r>
              <a:rPr lang="lv-LV" spc="16" dirty="0" err="1"/>
              <a:t>eu</a:t>
            </a:r>
            <a:r>
              <a:rPr lang="lv-LV" spc="16" dirty="0"/>
              <a:t> </a:t>
            </a:r>
            <a:r>
              <a:rPr lang="lv-LV" dirty="0" err="1"/>
              <a:t>augue</a:t>
            </a:r>
            <a:r>
              <a:rPr lang="lv-LV" dirty="0"/>
              <a:t>.</a:t>
            </a:r>
            <a:r>
              <a:rPr lang="lv-LV" spc="68" dirty="0"/>
              <a:t> </a:t>
            </a:r>
            <a:r>
              <a:rPr lang="lv-LV" dirty="0" err="1"/>
              <a:t>Pellentesque</a:t>
            </a:r>
            <a:r>
              <a:rPr lang="lv-LV" spc="127" dirty="0"/>
              <a:t> </a:t>
            </a:r>
            <a:r>
              <a:rPr lang="lv-LV" spc="41" dirty="0"/>
              <a:t>non</a:t>
            </a:r>
            <a:r>
              <a:rPr lang="lv-LV" spc="45" dirty="0"/>
              <a:t> </a:t>
            </a:r>
            <a:r>
              <a:rPr lang="lv-LV" dirty="0" err="1"/>
              <a:t>egestas</a:t>
            </a:r>
            <a:r>
              <a:rPr lang="lv-LV" spc="109" dirty="0"/>
              <a:t> </a:t>
            </a:r>
            <a:r>
              <a:rPr lang="lv-LV" spc="36" dirty="0" err="1"/>
              <a:t>enim</a:t>
            </a:r>
            <a:r>
              <a:rPr lang="lv-LV" spc="36" dirty="0"/>
              <a:t>,</a:t>
            </a:r>
            <a:r>
              <a:rPr lang="lv-LV" spc="45" dirty="0"/>
              <a:t> </a:t>
            </a:r>
            <a:r>
              <a:rPr lang="lv-LV" dirty="0" err="1"/>
              <a:t>sed</a:t>
            </a:r>
            <a:r>
              <a:rPr lang="lv-LV" spc="48" dirty="0"/>
              <a:t> </a:t>
            </a:r>
            <a:r>
              <a:rPr lang="lv-LV" dirty="0" err="1"/>
              <a:t>congue</a:t>
            </a:r>
            <a:r>
              <a:rPr lang="lv-LV" spc="109" dirty="0"/>
              <a:t> </a:t>
            </a:r>
            <a:r>
              <a:rPr lang="lv-LV" spc="27" dirty="0" err="1"/>
              <a:t>libero</a:t>
            </a:r>
            <a:r>
              <a:rPr lang="lv-LV" spc="27" dirty="0"/>
              <a:t>.</a:t>
            </a:r>
            <a:r>
              <a:rPr lang="lv-LV" spc="70" dirty="0"/>
              <a:t> </a:t>
            </a:r>
            <a:r>
              <a:rPr lang="lv-LV" spc="23" dirty="0"/>
              <a:t>Nam</a:t>
            </a:r>
            <a:r>
              <a:rPr lang="lv-LV" spc="100" dirty="0"/>
              <a:t> </a:t>
            </a:r>
            <a:r>
              <a:rPr lang="lv-LV" spc="41" dirty="0"/>
              <a:t>non</a:t>
            </a:r>
            <a:r>
              <a:rPr lang="lv-LV" spc="48" dirty="0"/>
              <a:t> </a:t>
            </a:r>
            <a:r>
              <a:rPr lang="lv-LV" spc="20" dirty="0" err="1"/>
              <a:t>posuere</a:t>
            </a:r>
            <a:r>
              <a:rPr lang="lv-LV" spc="86" dirty="0"/>
              <a:t> </a:t>
            </a:r>
            <a:r>
              <a:rPr lang="lv-LV" dirty="0" err="1"/>
              <a:t>sapien</a:t>
            </a:r>
            <a:r>
              <a:rPr lang="lv-LV" dirty="0"/>
              <a:t>,</a:t>
            </a:r>
            <a:r>
              <a:rPr lang="lv-LV" spc="52" dirty="0"/>
              <a:t> </a:t>
            </a:r>
            <a:r>
              <a:rPr lang="lv-LV" spc="32" dirty="0" err="1"/>
              <a:t>eu</a:t>
            </a:r>
            <a:r>
              <a:rPr lang="lv-LV" spc="41" dirty="0"/>
              <a:t> </a:t>
            </a:r>
            <a:r>
              <a:rPr lang="lv-LV" spc="27" dirty="0" err="1"/>
              <a:t>vestibulum</a:t>
            </a:r>
            <a:r>
              <a:rPr lang="lv-LV" spc="139" dirty="0"/>
              <a:t> </a:t>
            </a:r>
            <a:r>
              <a:rPr lang="lv-LV" spc="27" dirty="0" err="1"/>
              <a:t>tellus</a:t>
            </a:r>
            <a:r>
              <a:rPr lang="lv-LV" spc="27" dirty="0"/>
              <a:t>.</a:t>
            </a:r>
            <a:r>
              <a:rPr lang="lv-LV" spc="68" dirty="0"/>
              <a:t> </a:t>
            </a:r>
            <a:r>
              <a:rPr lang="lv-LV" spc="23" dirty="0"/>
              <a:t>Nam</a:t>
            </a:r>
            <a:r>
              <a:rPr lang="lv-LV" spc="77" dirty="0"/>
              <a:t> </a:t>
            </a:r>
            <a:r>
              <a:rPr lang="lv-LV" spc="25" dirty="0"/>
              <a:t>sit</a:t>
            </a:r>
            <a:r>
              <a:rPr lang="lv-LV" spc="50" dirty="0"/>
              <a:t> </a:t>
            </a:r>
            <a:r>
              <a:rPr lang="lv-LV" spc="36" dirty="0" err="1"/>
              <a:t>amet</a:t>
            </a:r>
            <a:r>
              <a:rPr lang="lv-LV" spc="98" dirty="0"/>
              <a:t> </a:t>
            </a:r>
            <a:r>
              <a:rPr lang="lv-LV" dirty="0" err="1"/>
              <a:t>lacinia</a:t>
            </a:r>
            <a:r>
              <a:rPr lang="lv-LV" spc="114" dirty="0"/>
              <a:t> </a:t>
            </a:r>
            <a:r>
              <a:rPr lang="lv-LV" dirty="0" err="1"/>
              <a:t>felis</a:t>
            </a:r>
            <a:r>
              <a:rPr lang="lv-LV" dirty="0"/>
              <a:t>.</a:t>
            </a:r>
            <a:r>
              <a:rPr lang="lv-LV" spc="52" dirty="0"/>
              <a:t> </a:t>
            </a:r>
            <a:r>
              <a:rPr lang="lv-LV" spc="25" dirty="0" err="1"/>
              <a:t>Ut</a:t>
            </a:r>
            <a:r>
              <a:rPr lang="lv-LV" spc="100" dirty="0"/>
              <a:t> </a:t>
            </a:r>
            <a:r>
              <a:rPr lang="lv-LV" dirty="0" err="1"/>
              <a:t>id</a:t>
            </a:r>
            <a:r>
              <a:rPr lang="lv-LV" spc="102" dirty="0"/>
              <a:t> </a:t>
            </a:r>
            <a:r>
              <a:rPr lang="lv-LV" dirty="0" err="1"/>
              <a:t>sem</a:t>
            </a:r>
            <a:r>
              <a:rPr lang="lv-LV" spc="73" dirty="0"/>
              <a:t> </a:t>
            </a:r>
            <a:r>
              <a:rPr lang="lv-LV" dirty="0" err="1"/>
              <a:t>sed</a:t>
            </a:r>
            <a:r>
              <a:rPr lang="lv-LV" spc="66" dirty="0"/>
              <a:t> </a:t>
            </a:r>
            <a:r>
              <a:rPr lang="lv-LV" spc="-9" dirty="0" err="1"/>
              <a:t>eras</a:t>
            </a:r>
            <a:r>
              <a:rPr lang="lv-LV" spc="-9" dirty="0"/>
              <a:t> </a:t>
            </a:r>
            <a:r>
              <a:rPr lang="lv-LV" spc="41" dirty="0" err="1"/>
              <a:t>elementum</a:t>
            </a:r>
            <a:r>
              <a:rPr lang="lv-LV" spc="89" dirty="0"/>
              <a:t> </a:t>
            </a:r>
            <a:r>
              <a:rPr lang="lv-LV" dirty="0" err="1"/>
              <a:t>suscipit</a:t>
            </a:r>
            <a:r>
              <a:rPr lang="lv-LV" dirty="0"/>
              <a:t>.</a:t>
            </a:r>
            <a:r>
              <a:rPr lang="lv-LV" spc="43" dirty="0"/>
              <a:t> </a:t>
            </a:r>
            <a:r>
              <a:rPr lang="lv-LV" spc="-9" dirty="0" err="1"/>
              <a:t>Fusee</a:t>
            </a:r>
            <a:r>
              <a:rPr lang="lv-LV" spc="50" dirty="0"/>
              <a:t> </a:t>
            </a:r>
            <a:r>
              <a:rPr lang="lv-LV" spc="32" dirty="0" err="1"/>
              <a:t>ornare</a:t>
            </a:r>
            <a:r>
              <a:rPr lang="lv-LV" spc="23" dirty="0"/>
              <a:t> </a:t>
            </a:r>
            <a:r>
              <a:rPr lang="lv-LV" dirty="0" err="1"/>
              <a:t>viverra</a:t>
            </a:r>
            <a:r>
              <a:rPr lang="lv-LV" spc="96" dirty="0"/>
              <a:t> </a:t>
            </a:r>
            <a:r>
              <a:rPr lang="lv-LV" spc="32" dirty="0" err="1"/>
              <a:t>odio</a:t>
            </a:r>
            <a:r>
              <a:rPr lang="lv-LV" spc="32" dirty="0"/>
              <a:t>,</a:t>
            </a:r>
            <a:r>
              <a:rPr lang="lv-LV" spc="14" dirty="0"/>
              <a:t> </a:t>
            </a:r>
            <a:r>
              <a:rPr lang="lv-LV" spc="25" dirty="0"/>
              <a:t>sit</a:t>
            </a:r>
            <a:r>
              <a:rPr lang="lv-LV" spc="32" dirty="0"/>
              <a:t> </a:t>
            </a:r>
            <a:r>
              <a:rPr lang="lv-LV" dirty="0" err="1"/>
              <a:t>amet</a:t>
            </a:r>
            <a:r>
              <a:rPr lang="lv-LV" spc="61" dirty="0"/>
              <a:t>  </a:t>
            </a:r>
            <a:r>
              <a:rPr lang="lv-LV" spc="23" dirty="0" err="1"/>
              <a:t>semper</a:t>
            </a:r>
            <a:r>
              <a:rPr lang="lv-LV" spc="66" dirty="0"/>
              <a:t> </a:t>
            </a:r>
            <a:r>
              <a:rPr lang="lv-LV" dirty="0" err="1"/>
              <a:t>dui</a:t>
            </a:r>
            <a:r>
              <a:rPr lang="lv-LV" spc="80" dirty="0"/>
              <a:t> </a:t>
            </a:r>
            <a:r>
              <a:rPr lang="lv-LV" spc="36" dirty="0" err="1"/>
              <a:t>bibendum</a:t>
            </a:r>
            <a:r>
              <a:rPr lang="lv-LV" spc="102" dirty="0"/>
              <a:t> </a:t>
            </a:r>
            <a:r>
              <a:rPr lang="lv-LV" spc="23" dirty="0" err="1"/>
              <a:t>ut</a:t>
            </a:r>
            <a:r>
              <a:rPr lang="lv-LV" spc="23" dirty="0"/>
              <a:t>.</a:t>
            </a:r>
            <a:r>
              <a:rPr lang="lv-LV" spc="91" dirty="0"/>
              <a:t> </a:t>
            </a:r>
            <a:r>
              <a:rPr lang="lv-LV" dirty="0" err="1"/>
              <a:t>Nunc</a:t>
            </a:r>
            <a:r>
              <a:rPr lang="lv-LV" spc="50" dirty="0"/>
              <a:t> </a:t>
            </a:r>
            <a:r>
              <a:rPr lang="lv-LV" spc="34" dirty="0" err="1"/>
              <a:t>at</a:t>
            </a:r>
            <a:r>
              <a:rPr lang="lv-LV" spc="23" dirty="0"/>
              <a:t> </a:t>
            </a:r>
            <a:r>
              <a:rPr lang="lv-LV" spc="27" dirty="0"/>
              <a:t>justo</a:t>
            </a:r>
            <a:r>
              <a:rPr lang="lv-LV" spc="39" dirty="0"/>
              <a:t> </a:t>
            </a:r>
            <a:r>
              <a:rPr lang="lv-LV" spc="-5" dirty="0" err="1"/>
              <a:t>arcu</a:t>
            </a:r>
            <a:r>
              <a:rPr lang="lv-LV" spc="-5" dirty="0"/>
              <a:t>.</a:t>
            </a:r>
          </a:p>
          <a:p>
            <a:pPr>
              <a:lnSpc>
                <a:spcPct val="100000"/>
              </a:lnSpc>
              <a:spcBef>
                <a:spcPts val="30"/>
              </a:spcBef>
            </a:pPr>
            <a:endParaRPr lang="lv-LV" sz="1069" dirty="0"/>
          </a:p>
          <a:p>
            <a:pPr marL="14604" marR="8255" indent="-2540" algn="just">
              <a:lnSpc>
                <a:spcPct val="117400"/>
              </a:lnSpc>
            </a:pPr>
            <a:r>
              <a:rPr lang="lv-LV" dirty="0" err="1"/>
              <a:t>Cras</a:t>
            </a:r>
            <a:r>
              <a:rPr lang="lv-LV" spc="100" dirty="0"/>
              <a:t> </a:t>
            </a:r>
            <a:r>
              <a:rPr lang="lv-LV" spc="34" dirty="0" err="1"/>
              <a:t>vulputate</a:t>
            </a:r>
            <a:r>
              <a:rPr lang="lv-LV" spc="155" dirty="0"/>
              <a:t> </a:t>
            </a:r>
            <a:r>
              <a:rPr lang="lv-LV" spc="25" dirty="0" err="1"/>
              <a:t>mauris</a:t>
            </a:r>
            <a:r>
              <a:rPr lang="lv-LV" spc="116" dirty="0"/>
              <a:t> </a:t>
            </a:r>
            <a:r>
              <a:rPr lang="lv-LV" dirty="0" err="1"/>
              <a:t>nee</a:t>
            </a:r>
            <a:r>
              <a:rPr lang="lv-LV" spc="73" dirty="0"/>
              <a:t> </a:t>
            </a:r>
            <a:r>
              <a:rPr lang="lv-LV" spc="25" dirty="0" err="1"/>
              <a:t>ipsum</a:t>
            </a:r>
            <a:r>
              <a:rPr lang="lv-LV" spc="109" dirty="0"/>
              <a:t> </a:t>
            </a:r>
            <a:r>
              <a:rPr lang="lv-LV" dirty="0" err="1"/>
              <a:t>consectetur</a:t>
            </a:r>
            <a:r>
              <a:rPr lang="lv-LV" dirty="0"/>
              <a:t>,</a:t>
            </a:r>
            <a:r>
              <a:rPr lang="lv-LV" spc="146" dirty="0"/>
              <a:t> </a:t>
            </a:r>
            <a:r>
              <a:rPr lang="lv-LV" dirty="0" err="1"/>
              <a:t>ac</a:t>
            </a:r>
            <a:r>
              <a:rPr lang="lv-LV" spc="93" dirty="0"/>
              <a:t> </a:t>
            </a:r>
            <a:r>
              <a:rPr lang="lv-LV" dirty="0" err="1"/>
              <a:t>sodales</a:t>
            </a:r>
            <a:r>
              <a:rPr lang="lv-LV" spc="141" dirty="0"/>
              <a:t> </a:t>
            </a:r>
            <a:r>
              <a:rPr lang="lv-LV" dirty="0" err="1"/>
              <a:t>arcu</a:t>
            </a:r>
            <a:r>
              <a:rPr lang="lv-LV" spc="107" dirty="0"/>
              <a:t> </a:t>
            </a:r>
            <a:r>
              <a:rPr lang="lv-LV" spc="27" dirty="0" err="1"/>
              <a:t>aliquam</a:t>
            </a:r>
            <a:r>
              <a:rPr lang="lv-LV" spc="27" dirty="0"/>
              <a:t>.</a:t>
            </a:r>
            <a:r>
              <a:rPr lang="lv-LV" spc="132" dirty="0"/>
              <a:t> </a:t>
            </a:r>
            <a:r>
              <a:rPr lang="lv-LV" spc="30" dirty="0" err="1"/>
              <a:t>Aliquam</a:t>
            </a:r>
            <a:r>
              <a:rPr lang="lv-LV" spc="121" dirty="0"/>
              <a:t> </a:t>
            </a:r>
            <a:r>
              <a:rPr lang="lv-LV" spc="39" dirty="0" err="1"/>
              <a:t>odio</a:t>
            </a:r>
            <a:r>
              <a:rPr lang="lv-LV" spc="93" dirty="0"/>
              <a:t> </a:t>
            </a:r>
            <a:r>
              <a:rPr lang="lv-LV" spc="32" dirty="0" err="1"/>
              <a:t>libero</a:t>
            </a:r>
            <a:r>
              <a:rPr lang="lv-LV" spc="32" dirty="0"/>
              <a:t>,</a:t>
            </a:r>
            <a:r>
              <a:rPr lang="lv-LV" spc="82" dirty="0"/>
              <a:t> </a:t>
            </a:r>
            <a:r>
              <a:rPr lang="lv-LV" spc="45" dirty="0" err="1"/>
              <a:t>dictum</a:t>
            </a:r>
            <a:r>
              <a:rPr lang="lv-LV" spc="98" dirty="0"/>
              <a:t> </a:t>
            </a:r>
            <a:r>
              <a:rPr lang="lv-LV" dirty="0" err="1"/>
              <a:t>vehicula</a:t>
            </a:r>
            <a:r>
              <a:rPr lang="lv-LV" spc="159" dirty="0"/>
              <a:t> </a:t>
            </a:r>
            <a:r>
              <a:rPr lang="lv-LV" dirty="0" err="1"/>
              <a:t>egestas</a:t>
            </a:r>
            <a:r>
              <a:rPr lang="lv-LV" spc="132" dirty="0"/>
              <a:t> </a:t>
            </a:r>
            <a:r>
              <a:rPr lang="lv-LV" spc="25" dirty="0" err="1"/>
              <a:t>eget</a:t>
            </a:r>
            <a:r>
              <a:rPr lang="lv-LV" spc="25" dirty="0"/>
              <a:t>,</a:t>
            </a:r>
            <a:r>
              <a:rPr lang="lv-LV" spc="84" dirty="0"/>
              <a:t> </a:t>
            </a:r>
            <a:r>
              <a:rPr lang="lv-LV" spc="64" dirty="0" err="1"/>
              <a:t>rutrum</a:t>
            </a:r>
            <a:r>
              <a:rPr lang="lv-LV" spc="93" dirty="0"/>
              <a:t> </a:t>
            </a:r>
            <a:r>
              <a:rPr lang="lv-LV" spc="27" dirty="0" err="1"/>
              <a:t>vitae</a:t>
            </a:r>
            <a:r>
              <a:rPr lang="lv-LV" spc="107" dirty="0"/>
              <a:t> </a:t>
            </a:r>
            <a:r>
              <a:rPr lang="lv-LV" spc="30" dirty="0" err="1"/>
              <a:t>erat</a:t>
            </a:r>
            <a:r>
              <a:rPr lang="lv-LV" spc="30" dirty="0"/>
              <a:t>.</a:t>
            </a:r>
            <a:r>
              <a:rPr lang="lv-LV" spc="80" dirty="0"/>
              <a:t> </a:t>
            </a:r>
            <a:r>
              <a:rPr lang="lv-LV" spc="25" dirty="0" err="1"/>
              <a:t>Aliquam</a:t>
            </a:r>
            <a:r>
              <a:rPr lang="lv-LV" spc="25" dirty="0"/>
              <a:t> </a:t>
            </a:r>
            <a:r>
              <a:rPr lang="lv-LV" spc="32" dirty="0" err="1"/>
              <a:t>vestibulum</a:t>
            </a:r>
            <a:r>
              <a:rPr lang="lv-LV" spc="150" dirty="0"/>
              <a:t> </a:t>
            </a:r>
            <a:r>
              <a:rPr lang="lv-LV" dirty="0" err="1"/>
              <a:t>venenatis</a:t>
            </a:r>
            <a:r>
              <a:rPr lang="lv-LV" spc="150" dirty="0"/>
              <a:t> </a:t>
            </a:r>
            <a:r>
              <a:rPr lang="lv-LV" spc="27" dirty="0" err="1"/>
              <a:t>orci</a:t>
            </a:r>
            <a:r>
              <a:rPr lang="lv-LV" spc="27" dirty="0"/>
              <a:t>,</a:t>
            </a:r>
            <a:r>
              <a:rPr lang="lv-LV" spc="86" dirty="0"/>
              <a:t> </a:t>
            </a:r>
            <a:r>
              <a:rPr lang="lv-LV" spc="32" dirty="0" err="1"/>
              <a:t>et</a:t>
            </a:r>
            <a:r>
              <a:rPr lang="lv-LV" spc="127" dirty="0"/>
              <a:t> </a:t>
            </a:r>
            <a:r>
              <a:rPr lang="lv-LV" dirty="0" err="1"/>
              <a:t>accumsan</a:t>
            </a:r>
            <a:r>
              <a:rPr lang="lv-LV" spc="143" dirty="0"/>
              <a:t> </a:t>
            </a:r>
            <a:r>
              <a:rPr lang="lv-LV" spc="59" dirty="0"/>
              <a:t>tartar</a:t>
            </a:r>
            <a:r>
              <a:rPr lang="lv-LV" spc="152" dirty="0"/>
              <a:t> </a:t>
            </a:r>
            <a:r>
              <a:rPr lang="lv-LV" spc="30" dirty="0" err="1"/>
              <a:t>mollis</a:t>
            </a:r>
            <a:r>
              <a:rPr lang="lv-LV" spc="123" dirty="0"/>
              <a:t> </a:t>
            </a:r>
            <a:r>
              <a:rPr lang="lv-LV" spc="23" dirty="0" err="1"/>
              <a:t>id</a:t>
            </a:r>
            <a:r>
              <a:rPr lang="lv-LV" spc="23" dirty="0"/>
              <a:t>.</a:t>
            </a:r>
            <a:r>
              <a:rPr lang="lv-LV" spc="96" dirty="0"/>
              <a:t> </a:t>
            </a:r>
            <a:r>
              <a:rPr lang="lv-LV" dirty="0" err="1"/>
              <a:t>Suspendisse</a:t>
            </a:r>
            <a:r>
              <a:rPr lang="lv-LV" spc="166" dirty="0"/>
              <a:t> </a:t>
            </a:r>
            <a:r>
              <a:rPr lang="lv-LV" dirty="0" err="1"/>
              <a:t>massa</a:t>
            </a:r>
            <a:r>
              <a:rPr lang="lv-LV" spc="180" dirty="0"/>
              <a:t> </a:t>
            </a:r>
            <a:r>
              <a:rPr lang="lv-LV" dirty="0" err="1"/>
              <a:t>felis</a:t>
            </a:r>
            <a:r>
              <a:rPr lang="lv-LV" dirty="0"/>
              <a:t>,</a:t>
            </a:r>
            <a:r>
              <a:rPr lang="lv-LV" spc="93" dirty="0"/>
              <a:t> </a:t>
            </a:r>
            <a:r>
              <a:rPr lang="lv-LV" spc="25" dirty="0" err="1"/>
              <a:t>euismod</a:t>
            </a:r>
            <a:r>
              <a:rPr lang="lv-LV" spc="168" dirty="0"/>
              <a:t> </a:t>
            </a:r>
            <a:r>
              <a:rPr lang="lv-LV" dirty="0" err="1"/>
              <a:t>sed</a:t>
            </a:r>
            <a:r>
              <a:rPr lang="lv-LV" spc="125" dirty="0"/>
              <a:t> </a:t>
            </a:r>
            <a:r>
              <a:rPr lang="lv-LV" dirty="0" err="1"/>
              <a:t>facilisis</a:t>
            </a:r>
            <a:r>
              <a:rPr lang="lv-LV" spc="136" dirty="0"/>
              <a:t> </a:t>
            </a:r>
            <a:r>
              <a:rPr lang="lv-LV" dirty="0" err="1"/>
              <a:t>ut</a:t>
            </a:r>
            <a:r>
              <a:rPr lang="lv-LV" dirty="0"/>
              <a:t>,</a:t>
            </a:r>
            <a:r>
              <a:rPr lang="lv-LV" spc="-9" dirty="0"/>
              <a:t>  </a:t>
            </a:r>
            <a:r>
              <a:rPr lang="lv-LV" spc="20" dirty="0" err="1"/>
              <a:t>posuere</a:t>
            </a:r>
            <a:r>
              <a:rPr lang="lv-LV" spc="141" dirty="0"/>
              <a:t> </a:t>
            </a:r>
            <a:r>
              <a:rPr lang="lv-LV" spc="41" dirty="0"/>
              <a:t>non</a:t>
            </a:r>
            <a:r>
              <a:rPr lang="lv-LV" spc="118" dirty="0"/>
              <a:t> </a:t>
            </a:r>
            <a:r>
              <a:rPr lang="lv-LV" spc="23" dirty="0" err="1"/>
              <a:t>nunc</a:t>
            </a:r>
            <a:r>
              <a:rPr lang="lv-LV" spc="23" dirty="0"/>
              <a:t>.</a:t>
            </a:r>
            <a:r>
              <a:rPr lang="lv-LV" spc="100" dirty="0"/>
              <a:t> </a:t>
            </a:r>
            <a:r>
              <a:rPr lang="lv-LV" dirty="0" err="1"/>
              <a:t>Nunc</a:t>
            </a:r>
            <a:r>
              <a:rPr lang="lv-LV" spc="150" dirty="0"/>
              <a:t> </a:t>
            </a:r>
            <a:r>
              <a:rPr lang="lv-LV" spc="27" dirty="0" err="1"/>
              <a:t>vestibulum</a:t>
            </a:r>
            <a:r>
              <a:rPr lang="lv-LV" spc="200" dirty="0"/>
              <a:t> </a:t>
            </a:r>
            <a:r>
              <a:rPr lang="lv-LV" spc="27" dirty="0" err="1"/>
              <a:t>mattis</a:t>
            </a:r>
            <a:r>
              <a:rPr lang="lv-LV" spc="27" dirty="0"/>
              <a:t> </a:t>
            </a:r>
            <a:r>
              <a:rPr lang="lv-LV" spc="34" dirty="0" err="1"/>
              <a:t>libero</a:t>
            </a:r>
            <a:r>
              <a:rPr lang="lv-LV" spc="9" dirty="0"/>
              <a:t> </a:t>
            </a:r>
            <a:r>
              <a:rPr lang="lv-LV" spc="34" dirty="0" err="1"/>
              <a:t>ut</a:t>
            </a:r>
            <a:r>
              <a:rPr lang="lv-LV" spc="61" dirty="0"/>
              <a:t> </a:t>
            </a:r>
            <a:r>
              <a:rPr lang="lv-LV" dirty="0" err="1"/>
              <a:t>sagittis</a:t>
            </a:r>
            <a:r>
              <a:rPr lang="lv-LV" dirty="0"/>
              <a:t>.</a:t>
            </a:r>
            <a:r>
              <a:rPr lang="lv-LV" spc="16" dirty="0"/>
              <a:t> </a:t>
            </a:r>
            <a:r>
              <a:rPr lang="lv-LV" spc="-16" dirty="0" err="1"/>
              <a:t>Sed</a:t>
            </a:r>
            <a:r>
              <a:rPr lang="lv-LV" spc="-2" dirty="0"/>
              <a:t> </a:t>
            </a:r>
            <a:r>
              <a:rPr lang="lv-LV" dirty="0" err="1"/>
              <a:t>sed</a:t>
            </a:r>
            <a:r>
              <a:rPr lang="lv-LV" spc="32" dirty="0"/>
              <a:t> </a:t>
            </a:r>
            <a:r>
              <a:rPr lang="lv-LV" spc="25" dirty="0" err="1"/>
              <a:t>erat</a:t>
            </a:r>
            <a:r>
              <a:rPr lang="lv-LV" spc="34" dirty="0"/>
              <a:t> </a:t>
            </a:r>
            <a:r>
              <a:rPr lang="lv-LV" spc="23" dirty="0" err="1"/>
              <a:t>luctus</a:t>
            </a:r>
            <a:r>
              <a:rPr lang="lv-LV" spc="23" dirty="0"/>
              <a:t>,</a:t>
            </a:r>
            <a:r>
              <a:rPr lang="lv-LV" dirty="0"/>
              <a:t> </a:t>
            </a:r>
            <a:r>
              <a:rPr lang="lv-LV" dirty="0" err="1"/>
              <a:t>sodales</a:t>
            </a:r>
            <a:r>
              <a:rPr lang="lv-LV" spc="68" dirty="0"/>
              <a:t> </a:t>
            </a:r>
            <a:r>
              <a:rPr lang="lv-LV" spc="27" dirty="0" err="1"/>
              <a:t>neque</a:t>
            </a:r>
            <a:r>
              <a:rPr lang="lv-LV" spc="7" dirty="0"/>
              <a:t> </a:t>
            </a:r>
            <a:r>
              <a:rPr lang="lv-LV" dirty="0" err="1"/>
              <a:t>a</a:t>
            </a:r>
            <a:r>
              <a:rPr lang="lv-LV" dirty="0"/>
              <a:t>,</a:t>
            </a:r>
            <a:r>
              <a:rPr lang="lv-LV" spc="-57" dirty="0"/>
              <a:t> </a:t>
            </a:r>
            <a:r>
              <a:rPr lang="lv-LV" dirty="0" err="1"/>
              <a:t>sagittis</a:t>
            </a:r>
            <a:r>
              <a:rPr lang="lv-LV" spc="30" dirty="0"/>
              <a:t> </a:t>
            </a:r>
            <a:r>
              <a:rPr lang="lv-LV" spc="36" dirty="0" err="1"/>
              <a:t>enim</a:t>
            </a:r>
            <a:r>
              <a:rPr lang="lv-LV" spc="36" dirty="0"/>
              <a:t>.</a:t>
            </a:r>
            <a:r>
              <a:rPr lang="lv-LV" spc="7" dirty="0"/>
              <a:t> </a:t>
            </a:r>
            <a:r>
              <a:rPr lang="lv-LV" dirty="0" err="1"/>
              <a:t>Curabitur</a:t>
            </a:r>
            <a:r>
              <a:rPr lang="lv-LV" spc="96" dirty="0"/>
              <a:t> </a:t>
            </a:r>
            <a:r>
              <a:rPr lang="lv-LV" dirty="0" err="1"/>
              <a:t>nee</a:t>
            </a:r>
            <a:r>
              <a:rPr lang="lv-LV" spc="-5" dirty="0"/>
              <a:t> </a:t>
            </a:r>
            <a:r>
              <a:rPr lang="lv-LV" spc="27" dirty="0" err="1"/>
              <a:t>ante</a:t>
            </a:r>
            <a:r>
              <a:rPr lang="lv-LV" spc="18" dirty="0"/>
              <a:t> </a:t>
            </a:r>
            <a:r>
              <a:rPr lang="lv-LV" dirty="0" err="1"/>
              <a:t>lectus</a:t>
            </a:r>
            <a:r>
              <a:rPr lang="lv-LV" dirty="0"/>
              <a:t>.</a:t>
            </a:r>
            <a:r>
              <a:rPr lang="lv-LV" spc="-2" dirty="0"/>
              <a:t> </a:t>
            </a:r>
            <a:r>
              <a:rPr lang="lv-LV" dirty="0" err="1"/>
              <a:t>Phasellus</a:t>
            </a:r>
            <a:r>
              <a:rPr lang="lv-LV" spc="59" dirty="0"/>
              <a:t> </a:t>
            </a:r>
            <a:r>
              <a:rPr lang="lv-LV" spc="20" dirty="0" err="1"/>
              <a:t>auctor</a:t>
            </a:r>
            <a:r>
              <a:rPr lang="lv-LV" spc="20" dirty="0"/>
              <a:t>,</a:t>
            </a:r>
            <a:r>
              <a:rPr lang="lv-LV" spc="16" dirty="0"/>
              <a:t> </a:t>
            </a:r>
            <a:r>
              <a:rPr lang="lv-LV" spc="27" dirty="0"/>
              <a:t>mi</a:t>
            </a:r>
            <a:r>
              <a:rPr lang="lv-LV" spc="36" dirty="0"/>
              <a:t> </a:t>
            </a:r>
            <a:r>
              <a:rPr lang="lv-LV" dirty="0" err="1"/>
              <a:t>in</a:t>
            </a:r>
            <a:r>
              <a:rPr lang="lv-LV" spc="39" dirty="0"/>
              <a:t> </a:t>
            </a:r>
            <a:r>
              <a:rPr lang="lv-LV" spc="39" dirty="0" err="1"/>
              <a:t>vulputate</a:t>
            </a:r>
            <a:r>
              <a:rPr lang="lv-LV" spc="41" dirty="0"/>
              <a:t> </a:t>
            </a:r>
            <a:r>
              <a:rPr lang="lv-LV" dirty="0" err="1"/>
              <a:t>facilisis</a:t>
            </a:r>
            <a:r>
              <a:rPr lang="lv-LV" dirty="0"/>
              <a:t>,</a:t>
            </a:r>
            <a:r>
              <a:rPr lang="lv-LV" spc="30" dirty="0"/>
              <a:t> </a:t>
            </a:r>
            <a:r>
              <a:rPr lang="lv-LV" spc="39" dirty="0" err="1"/>
              <a:t>odio</a:t>
            </a:r>
            <a:r>
              <a:rPr lang="lv-LV" spc="14" dirty="0"/>
              <a:t> </a:t>
            </a:r>
            <a:r>
              <a:rPr lang="lv-LV" dirty="0" err="1"/>
              <a:t>felis</a:t>
            </a:r>
            <a:r>
              <a:rPr lang="lv-LV" spc="-9" dirty="0"/>
              <a:t> </a:t>
            </a:r>
            <a:r>
              <a:rPr lang="lv-LV" spc="-5" dirty="0" err="1"/>
              <a:t>faucibus</a:t>
            </a:r>
            <a:r>
              <a:rPr lang="lv-LV" spc="-5" dirty="0"/>
              <a:t> </a:t>
            </a:r>
            <a:r>
              <a:rPr lang="lv-LV" dirty="0" err="1"/>
              <a:t>est</a:t>
            </a:r>
            <a:r>
              <a:rPr lang="lv-LV" dirty="0"/>
              <a:t>,</a:t>
            </a:r>
            <a:r>
              <a:rPr lang="lv-LV" spc="32" dirty="0"/>
              <a:t> </a:t>
            </a:r>
            <a:r>
              <a:rPr lang="lv-LV" dirty="0" err="1"/>
              <a:t>et</a:t>
            </a:r>
            <a:r>
              <a:rPr lang="lv-LV" spc="100" dirty="0"/>
              <a:t> </a:t>
            </a:r>
            <a:r>
              <a:rPr lang="lv-LV" spc="32" dirty="0" err="1"/>
              <a:t>vestibulum</a:t>
            </a:r>
            <a:r>
              <a:rPr lang="lv-LV" spc="98" dirty="0"/>
              <a:t> </a:t>
            </a:r>
            <a:r>
              <a:rPr lang="lv-LV" spc="32" dirty="0" err="1"/>
              <a:t>diam</a:t>
            </a:r>
            <a:r>
              <a:rPr lang="lv-LV" spc="91" dirty="0"/>
              <a:t> </a:t>
            </a:r>
            <a:r>
              <a:rPr lang="lv-LV" spc="34" dirty="0" err="1"/>
              <a:t>nibh</a:t>
            </a:r>
            <a:r>
              <a:rPr lang="lv-LV" spc="57" dirty="0"/>
              <a:t> </a:t>
            </a:r>
            <a:r>
              <a:rPr lang="lv-LV" spc="34" dirty="0" err="1"/>
              <a:t>at</a:t>
            </a:r>
            <a:r>
              <a:rPr lang="lv-LV" spc="57" dirty="0"/>
              <a:t> </a:t>
            </a:r>
            <a:r>
              <a:rPr lang="lv-LV" dirty="0" err="1"/>
              <a:t>ex</a:t>
            </a:r>
            <a:r>
              <a:rPr lang="lv-LV" dirty="0"/>
              <a:t>.</a:t>
            </a:r>
            <a:r>
              <a:rPr lang="lv-LV" spc="52" dirty="0"/>
              <a:t> </a:t>
            </a:r>
            <a:r>
              <a:rPr lang="lv-LV" dirty="0" err="1"/>
              <a:t>Pellentesque</a:t>
            </a:r>
            <a:r>
              <a:rPr lang="lv-LV" spc="159" dirty="0"/>
              <a:t> </a:t>
            </a:r>
            <a:r>
              <a:rPr lang="lv-LV" spc="36" dirty="0" err="1"/>
              <a:t>habitant</a:t>
            </a:r>
            <a:r>
              <a:rPr lang="lv-LV" spc="104" dirty="0"/>
              <a:t> </a:t>
            </a:r>
            <a:r>
              <a:rPr lang="lv-LV" spc="48" dirty="0" err="1"/>
              <a:t>morbi</a:t>
            </a:r>
            <a:r>
              <a:rPr lang="lv-LV" spc="52" dirty="0"/>
              <a:t> </a:t>
            </a:r>
            <a:r>
              <a:rPr lang="lv-LV" spc="39" dirty="0" err="1"/>
              <a:t>tristique</a:t>
            </a:r>
            <a:r>
              <a:rPr lang="lv-LV" spc="84" dirty="0"/>
              <a:t> </a:t>
            </a:r>
            <a:r>
              <a:rPr lang="lv-LV" dirty="0" err="1"/>
              <a:t>senectus</a:t>
            </a:r>
            <a:r>
              <a:rPr lang="lv-LV" spc="86" dirty="0"/>
              <a:t> </a:t>
            </a:r>
            <a:r>
              <a:rPr lang="lv-LV" dirty="0" err="1"/>
              <a:t>et</a:t>
            </a:r>
            <a:r>
              <a:rPr lang="lv-LV" spc="146" dirty="0"/>
              <a:t> </a:t>
            </a:r>
            <a:r>
              <a:rPr lang="lv-LV" spc="23" dirty="0" err="1"/>
              <a:t>netus</a:t>
            </a:r>
            <a:r>
              <a:rPr lang="lv-LV" spc="77" dirty="0"/>
              <a:t> </a:t>
            </a:r>
            <a:r>
              <a:rPr lang="lv-LV" dirty="0" err="1"/>
              <a:t>et</a:t>
            </a:r>
            <a:r>
              <a:rPr lang="lv-LV" spc="104" dirty="0"/>
              <a:t> </a:t>
            </a:r>
            <a:r>
              <a:rPr lang="lv-LV" dirty="0" err="1"/>
              <a:t>malesuada</a:t>
            </a:r>
            <a:r>
              <a:rPr lang="lv-LV" spc="166" dirty="0"/>
              <a:t> </a:t>
            </a:r>
            <a:r>
              <a:rPr lang="lv-LV" dirty="0" err="1"/>
              <a:t>fames</a:t>
            </a:r>
            <a:r>
              <a:rPr lang="lv-LV" spc="66" dirty="0"/>
              <a:t> </a:t>
            </a:r>
            <a:r>
              <a:rPr lang="lv-LV" dirty="0" err="1"/>
              <a:t>ac</a:t>
            </a:r>
            <a:r>
              <a:rPr lang="lv-LV" spc="41" dirty="0"/>
              <a:t> </a:t>
            </a:r>
            <a:r>
              <a:rPr lang="lv-LV" spc="41" dirty="0" err="1"/>
              <a:t>turpis</a:t>
            </a:r>
            <a:r>
              <a:rPr lang="lv-LV" spc="48" dirty="0"/>
              <a:t> </a:t>
            </a:r>
            <a:r>
              <a:rPr lang="lv-LV" dirty="0" err="1"/>
              <a:t>egestas</a:t>
            </a:r>
            <a:r>
              <a:rPr lang="lv-LV" dirty="0"/>
              <a:t>.</a:t>
            </a:r>
            <a:r>
              <a:rPr lang="lv-LV" spc="77" dirty="0"/>
              <a:t> </a:t>
            </a:r>
            <a:r>
              <a:rPr lang="lv-LV" spc="25" dirty="0" err="1"/>
              <a:t>Curabitur</a:t>
            </a:r>
            <a:r>
              <a:rPr lang="lv-LV" spc="116" dirty="0"/>
              <a:t> </a:t>
            </a:r>
            <a:r>
              <a:rPr lang="lv-LV" spc="27" dirty="0" err="1"/>
              <a:t>mollis</a:t>
            </a:r>
            <a:r>
              <a:rPr lang="lv-LV" spc="27" dirty="0"/>
              <a:t>,</a:t>
            </a:r>
            <a:r>
              <a:rPr lang="lv-LV" spc="41" dirty="0"/>
              <a:t> </a:t>
            </a:r>
            <a:r>
              <a:rPr lang="lv-LV" spc="-5" dirty="0" err="1"/>
              <a:t>felis</a:t>
            </a:r>
            <a:r>
              <a:rPr lang="lv-LV" spc="-5" dirty="0"/>
              <a:t> </a:t>
            </a:r>
            <a:r>
              <a:rPr lang="lv-LV" dirty="0" err="1"/>
              <a:t>sed</a:t>
            </a:r>
            <a:r>
              <a:rPr lang="lv-LV" spc="55" dirty="0"/>
              <a:t> </a:t>
            </a:r>
            <a:r>
              <a:rPr lang="lv-LV" spc="39" dirty="0" err="1"/>
              <a:t>hendrerit</a:t>
            </a:r>
            <a:r>
              <a:rPr lang="lv-LV" spc="73" dirty="0"/>
              <a:t> </a:t>
            </a:r>
            <a:r>
              <a:rPr lang="lv-LV" spc="43" dirty="0" err="1"/>
              <a:t>tincidunt</a:t>
            </a:r>
            <a:r>
              <a:rPr lang="lv-LV" spc="43" dirty="0"/>
              <a:t>,</a:t>
            </a:r>
            <a:r>
              <a:rPr lang="lv-LV" spc="57" dirty="0"/>
              <a:t> </a:t>
            </a:r>
            <a:r>
              <a:rPr lang="lv-LV" dirty="0" err="1"/>
              <a:t>magna</a:t>
            </a:r>
            <a:r>
              <a:rPr lang="lv-LV" spc="89" dirty="0"/>
              <a:t> </a:t>
            </a:r>
            <a:r>
              <a:rPr lang="lv-LV" spc="59" dirty="0"/>
              <a:t>tartar</a:t>
            </a:r>
            <a:r>
              <a:rPr lang="lv-LV" spc="70" dirty="0"/>
              <a:t> </a:t>
            </a:r>
            <a:r>
              <a:rPr lang="lv-LV" spc="41" dirty="0" err="1"/>
              <a:t>imperdiet</a:t>
            </a:r>
            <a:r>
              <a:rPr lang="lv-LV" spc="96" dirty="0"/>
              <a:t> </a:t>
            </a:r>
            <a:r>
              <a:rPr lang="lv-LV" spc="34" dirty="0"/>
              <a:t>urna,</a:t>
            </a:r>
            <a:r>
              <a:rPr lang="lv-LV" spc="-5" dirty="0"/>
              <a:t> </a:t>
            </a:r>
            <a:r>
              <a:rPr lang="lv-LV" spc="30" dirty="0" err="1"/>
              <a:t>in</a:t>
            </a:r>
            <a:r>
              <a:rPr lang="lv-LV" spc="77" dirty="0"/>
              <a:t> </a:t>
            </a:r>
            <a:r>
              <a:rPr lang="lv-LV" spc="25" dirty="0" err="1"/>
              <a:t>luctus</a:t>
            </a:r>
            <a:r>
              <a:rPr lang="lv-LV" spc="23" dirty="0"/>
              <a:t> </a:t>
            </a:r>
            <a:r>
              <a:rPr lang="lv-LV" spc="36" dirty="0" err="1"/>
              <a:t>velit</a:t>
            </a:r>
            <a:r>
              <a:rPr lang="lv-LV" spc="64" dirty="0"/>
              <a:t> </a:t>
            </a:r>
            <a:r>
              <a:rPr lang="lv-LV" dirty="0" err="1"/>
              <a:t>arcu</a:t>
            </a:r>
            <a:r>
              <a:rPr lang="lv-LV" spc="55" dirty="0"/>
              <a:t> </a:t>
            </a:r>
            <a:r>
              <a:rPr lang="lv-LV" dirty="0" err="1"/>
              <a:t>ac</a:t>
            </a:r>
            <a:r>
              <a:rPr lang="lv-LV" spc="48" dirty="0"/>
              <a:t> </a:t>
            </a:r>
            <a:r>
              <a:rPr lang="lv-LV" dirty="0" err="1"/>
              <a:t>sem</a:t>
            </a:r>
            <a:r>
              <a:rPr lang="lv-LV" dirty="0"/>
              <a:t>.</a:t>
            </a:r>
            <a:r>
              <a:rPr lang="lv-LV" spc="57" dirty="0"/>
              <a:t> </a:t>
            </a:r>
            <a:r>
              <a:rPr lang="lv-LV" dirty="0" err="1"/>
              <a:t>Aenean</a:t>
            </a:r>
            <a:r>
              <a:rPr lang="lv-LV" spc="75" dirty="0"/>
              <a:t> </a:t>
            </a:r>
            <a:r>
              <a:rPr lang="lv-LV" spc="27" dirty="0" err="1"/>
              <a:t>vitae</a:t>
            </a:r>
            <a:r>
              <a:rPr lang="lv-LV" spc="57" dirty="0"/>
              <a:t> </a:t>
            </a:r>
            <a:r>
              <a:rPr lang="lv-LV" spc="23" dirty="0" err="1"/>
              <a:t>feugiat</a:t>
            </a:r>
            <a:r>
              <a:rPr lang="lv-LV" spc="84" dirty="0"/>
              <a:t> </a:t>
            </a:r>
            <a:r>
              <a:rPr lang="lv-LV" spc="30" dirty="0" err="1"/>
              <a:t>lea</a:t>
            </a:r>
            <a:r>
              <a:rPr lang="lv-LV" spc="30" dirty="0"/>
              <a:t>.</a:t>
            </a:r>
            <a:r>
              <a:rPr lang="lv-LV" spc="5" dirty="0"/>
              <a:t> </a:t>
            </a:r>
            <a:r>
              <a:rPr lang="lv-LV" dirty="0" err="1"/>
              <a:t>Vivamus</a:t>
            </a:r>
            <a:r>
              <a:rPr lang="lv-LV" spc="34" dirty="0"/>
              <a:t> </a:t>
            </a:r>
            <a:r>
              <a:rPr lang="lv-LV" dirty="0" err="1"/>
              <a:t>rhoncus</a:t>
            </a:r>
            <a:r>
              <a:rPr lang="lv-LV" spc="82" dirty="0"/>
              <a:t> </a:t>
            </a:r>
            <a:r>
              <a:rPr lang="lv-LV" dirty="0" err="1"/>
              <a:t>in</a:t>
            </a:r>
            <a:r>
              <a:rPr lang="lv-LV" spc="73" dirty="0"/>
              <a:t> </a:t>
            </a:r>
            <a:r>
              <a:rPr lang="lv-LV" dirty="0" err="1"/>
              <a:t>felis</a:t>
            </a:r>
            <a:r>
              <a:rPr lang="lv-LV" spc="30" dirty="0"/>
              <a:t> </a:t>
            </a:r>
            <a:r>
              <a:rPr lang="lv-LV" spc="32" dirty="0" err="1"/>
              <a:t>eu</a:t>
            </a:r>
            <a:r>
              <a:rPr lang="lv-LV" spc="25" dirty="0"/>
              <a:t> </a:t>
            </a:r>
            <a:r>
              <a:rPr lang="lv-LV" spc="27" dirty="0" err="1"/>
              <a:t>tempor</a:t>
            </a:r>
            <a:r>
              <a:rPr lang="lv-LV" spc="27" dirty="0"/>
              <a:t>.</a:t>
            </a:r>
          </a:p>
          <a:p>
            <a:pPr marL="14604" marR="8255" indent="-2540" algn="just">
              <a:lnSpc>
                <a:spcPct val="117400"/>
              </a:lnSpc>
            </a:pPr>
            <a:endParaRPr lang="lv-LV" spc="27" dirty="0"/>
          </a:p>
          <a:p>
            <a:pPr marL="6642" marR="3754" lvl="0" indent="-1155" algn="just" defTabSz="415869" eaLnBrk="1" fontAlgn="auto" latinLnBrk="0" hangingPunct="1">
              <a:lnSpc>
                <a:spcPct val="117400"/>
              </a:lnSpc>
              <a:spcBef>
                <a:spcPts val="0"/>
              </a:spcBef>
              <a:spcAft>
                <a:spcPts val="0"/>
              </a:spcAft>
              <a:buClrTx/>
              <a:buSzTx/>
              <a:buFontTx/>
              <a:buNone/>
              <a:tabLst/>
              <a:defRPr/>
            </a:pPr>
            <a:r>
              <a:rPr lang="lv-LV" dirty="0" err="1"/>
              <a:t>Class</a:t>
            </a:r>
            <a:r>
              <a:rPr lang="lv-LV" spc="193" dirty="0"/>
              <a:t> </a:t>
            </a:r>
            <a:r>
              <a:rPr lang="lv-LV" spc="39" dirty="0" err="1"/>
              <a:t>aptent</a:t>
            </a:r>
            <a:r>
              <a:rPr lang="lv-LV" spc="202" dirty="0"/>
              <a:t> </a:t>
            </a:r>
            <a:r>
              <a:rPr lang="lv-LV" spc="39" dirty="0" err="1"/>
              <a:t>taciti</a:t>
            </a:r>
            <a:r>
              <a:rPr lang="lv-LV" spc="166" dirty="0"/>
              <a:t> </a:t>
            </a:r>
            <a:r>
              <a:rPr lang="lv-LV" dirty="0" err="1"/>
              <a:t>sociosqu</a:t>
            </a:r>
            <a:r>
              <a:rPr lang="lv-LV" spc="218" dirty="0"/>
              <a:t> </a:t>
            </a:r>
            <a:r>
              <a:rPr lang="lv-LV" dirty="0" err="1"/>
              <a:t>ad</a:t>
            </a:r>
            <a:r>
              <a:rPr lang="lv-LV" spc="180" dirty="0"/>
              <a:t> </a:t>
            </a:r>
            <a:r>
              <a:rPr lang="lv-LV" spc="32" dirty="0" err="1"/>
              <a:t>litora</a:t>
            </a:r>
            <a:r>
              <a:rPr lang="lv-LV" spc="196" dirty="0"/>
              <a:t> </a:t>
            </a:r>
            <a:r>
              <a:rPr lang="lv-LV" spc="45" dirty="0" err="1"/>
              <a:t>torquent</a:t>
            </a:r>
            <a:r>
              <a:rPr lang="lv-LV" spc="-7" dirty="0"/>
              <a:t>  </a:t>
            </a:r>
            <a:r>
              <a:rPr lang="lv-LV" spc="32" dirty="0"/>
              <a:t>per</a:t>
            </a:r>
            <a:r>
              <a:rPr lang="lv-LV" spc="177" dirty="0"/>
              <a:t> </a:t>
            </a:r>
            <a:r>
              <a:rPr lang="lv-LV" dirty="0" err="1"/>
              <a:t>conubia</a:t>
            </a:r>
            <a:r>
              <a:rPr lang="lv-LV" spc="2" dirty="0"/>
              <a:t>  </a:t>
            </a:r>
            <a:r>
              <a:rPr lang="lv-LV" spc="25" dirty="0" err="1"/>
              <a:t>nostra</a:t>
            </a:r>
            <a:r>
              <a:rPr lang="lv-LV" spc="25" dirty="0"/>
              <a:t>,</a:t>
            </a:r>
            <a:r>
              <a:rPr lang="lv-LV" spc="168" dirty="0"/>
              <a:t> </a:t>
            </a:r>
            <a:r>
              <a:rPr lang="lv-LV" spc="32" dirty="0"/>
              <a:t>per</a:t>
            </a:r>
            <a:r>
              <a:rPr lang="lv-LV" spc="180" dirty="0"/>
              <a:t> </a:t>
            </a:r>
            <a:r>
              <a:rPr lang="lv-LV" spc="23" dirty="0" err="1"/>
              <a:t>inceptos</a:t>
            </a:r>
            <a:r>
              <a:rPr lang="lv-LV" spc="223" dirty="0"/>
              <a:t> </a:t>
            </a:r>
            <a:r>
              <a:rPr lang="lv-LV" dirty="0" err="1"/>
              <a:t>himenaeos</a:t>
            </a:r>
            <a:r>
              <a:rPr lang="lv-LV" dirty="0"/>
              <a:t>.</a:t>
            </a:r>
            <a:r>
              <a:rPr lang="lv-LV" spc="5" dirty="0"/>
              <a:t>  </a:t>
            </a:r>
            <a:r>
              <a:rPr lang="lv-LV" spc="43" dirty="0" err="1"/>
              <a:t>lnterdum</a:t>
            </a:r>
            <a:r>
              <a:rPr lang="lv-LV" spc="209" dirty="0"/>
              <a:t> </a:t>
            </a:r>
            <a:r>
              <a:rPr lang="lv-LV" spc="39" dirty="0" err="1"/>
              <a:t>et</a:t>
            </a:r>
            <a:r>
              <a:rPr lang="lv-LV" spc="186" dirty="0"/>
              <a:t> </a:t>
            </a:r>
            <a:r>
              <a:rPr lang="lv-LV" dirty="0" err="1"/>
              <a:t>malesuada</a:t>
            </a:r>
            <a:r>
              <a:rPr lang="lv-LV" spc="2" dirty="0"/>
              <a:t>  </a:t>
            </a:r>
            <a:r>
              <a:rPr lang="lv-LV" dirty="0" err="1"/>
              <a:t>fames</a:t>
            </a:r>
            <a:r>
              <a:rPr lang="lv-LV" spc="197" dirty="0"/>
              <a:t> </a:t>
            </a:r>
            <a:r>
              <a:rPr lang="lv-LV" dirty="0" err="1"/>
              <a:t>ac</a:t>
            </a:r>
            <a:r>
              <a:rPr lang="lv-LV" spc="191" dirty="0"/>
              <a:t> </a:t>
            </a:r>
            <a:r>
              <a:rPr lang="lv-LV" spc="27" dirty="0" err="1"/>
              <a:t>ante</a:t>
            </a:r>
            <a:r>
              <a:rPr lang="lv-LV" spc="171" dirty="0"/>
              <a:t> </a:t>
            </a:r>
            <a:r>
              <a:rPr lang="lv-LV" spc="25" dirty="0" err="1"/>
              <a:t>ipsum</a:t>
            </a:r>
            <a:r>
              <a:rPr lang="lv-LV" spc="216" dirty="0"/>
              <a:t> </a:t>
            </a:r>
            <a:r>
              <a:rPr lang="lv-LV" spc="32" dirty="0" err="1"/>
              <a:t>primis</a:t>
            </a:r>
            <a:r>
              <a:rPr lang="lv-LV" spc="168" dirty="0"/>
              <a:t> </a:t>
            </a:r>
            <a:r>
              <a:rPr lang="lv-LV" spc="16" dirty="0" err="1"/>
              <a:t>in</a:t>
            </a:r>
            <a:r>
              <a:rPr lang="lv-LV" spc="16" dirty="0"/>
              <a:t> </a:t>
            </a:r>
            <a:r>
              <a:rPr lang="lv-LV" dirty="0" err="1"/>
              <a:t>faucibus</a:t>
            </a:r>
            <a:r>
              <a:rPr lang="lv-LV" dirty="0"/>
              <a:t>.</a:t>
            </a:r>
            <a:r>
              <a:rPr lang="lv-LV" spc="34" dirty="0"/>
              <a:t> </a:t>
            </a:r>
            <a:r>
              <a:rPr lang="lv-LV" dirty="0" err="1"/>
              <a:t>Sed</a:t>
            </a:r>
            <a:r>
              <a:rPr lang="lv-LV" spc="55" dirty="0"/>
              <a:t> </a:t>
            </a:r>
            <a:r>
              <a:rPr lang="lv-LV" dirty="0" err="1"/>
              <a:t>ut</a:t>
            </a:r>
            <a:r>
              <a:rPr lang="lv-LV" spc="196" dirty="0"/>
              <a:t> </a:t>
            </a:r>
            <a:r>
              <a:rPr lang="lv-LV" spc="36" dirty="0" err="1"/>
              <a:t>velit</a:t>
            </a:r>
            <a:r>
              <a:rPr lang="lv-LV" spc="68" dirty="0"/>
              <a:t> </a:t>
            </a:r>
            <a:r>
              <a:rPr lang="lv-LV" spc="36" dirty="0" err="1"/>
              <a:t>bibendum</a:t>
            </a:r>
            <a:r>
              <a:rPr lang="lv-LV" spc="36" dirty="0"/>
              <a:t>,</a:t>
            </a:r>
            <a:r>
              <a:rPr lang="lv-LV" spc="43" dirty="0"/>
              <a:t> </a:t>
            </a:r>
            <a:r>
              <a:rPr lang="lv-LV" dirty="0" err="1"/>
              <a:t>gravida</a:t>
            </a:r>
            <a:r>
              <a:rPr lang="lv-LV" spc="86" dirty="0"/>
              <a:t> </a:t>
            </a:r>
            <a:r>
              <a:rPr lang="lv-LV" dirty="0" err="1"/>
              <a:t>sem</a:t>
            </a:r>
            <a:r>
              <a:rPr lang="lv-LV" spc="59" dirty="0"/>
              <a:t> </a:t>
            </a:r>
            <a:r>
              <a:rPr lang="lv-LV" dirty="0" err="1"/>
              <a:t>ac</a:t>
            </a:r>
            <a:r>
              <a:rPr lang="lv-LV" dirty="0"/>
              <a:t>, </a:t>
            </a:r>
            <a:r>
              <a:rPr lang="lv-LV" spc="43" dirty="0" err="1"/>
              <a:t>interdum</a:t>
            </a:r>
            <a:r>
              <a:rPr lang="lv-LV" spc="93" dirty="0"/>
              <a:t> </a:t>
            </a:r>
            <a:r>
              <a:rPr lang="lv-LV" spc="36" dirty="0" err="1"/>
              <a:t>dui</a:t>
            </a:r>
            <a:r>
              <a:rPr lang="lv-LV" spc="36" dirty="0"/>
              <a:t>.</a:t>
            </a:r>
            <a:r>
              <a:rPr lang="lv-LV" spc="9" dirty="0"/>
              <a:t> </a:t>
            </a:r>
            <a:r>
              <a:rPr lang="lv-LV" dirty="0" err="1"/>
              <a:t>Praesent</a:t>
            </a:r>
            <a:r>
              <a:rPr lang="lv-LV" spc="121" dirty="0"/>
              <a:t> </a:t>
            </a:r>
            <a:r>
              <a:rPr lang="lv-LV" dirty="0" err="1"/>
              <a:t>a</a:t>
            </a:r>
            <a:r>
              <a:rPr lang="lv-LV" spc="52" dirty="0"/>
              <a:t> </a:t>
            </a:r>
            <a:r>
              <a:rPr lang="lv-LV" spc="30" dirty="0" err="1"/>
              <a:t>auctor</a:t>
            </a:r>
            <a:r>
              <a:rPr lang="lv-LV" spc="68" dirty="0"/>
              <a:t> </a:t>
            </a:r>
            <a:r>
              <a:rPr lang="lv-LV" spc="41" dirty="0" err="1"/>
              <a:t>enim</a:t>
            </a:r>
            <a:r>
              <a:rPr lang="lv-LV" spc="41" dirty="0"/>
              <a:t>.</a:t>
            </a:r>
            <a:r>
              <a:rPr lang="lv-LV" spc="32" dirty="0"/>
              <a:t> </a:t>
            </a:r>
            <a:r>
              <a:rPr lang="lv-LV" spc="23" dirty="0"/>
              <a:t>Nam</a:t>
            </a:r>
            <a:r>
              <a:rPr lang="lv-LV" spc="55" dirty="0"/>
              <a:t> </a:t>
            </a:r>
            <a:r>
              <a:rPr lang="lv-LV" spc="27" dirty="0" err="1"/>
              <a:t>vestibulum</a:t>
            </a:r>
            <a:r>
              <a:rPr lang="lv-LV" spc="118" dirty="0"/>
              <a:t> </a:t>
            </a:r>
            <a:r>
              <a:rPr lang="lv-LV" dirty="0" err="1"/>
              <a:t>congue</a:t>
            </a:r>
            <a:r>
              <a:rPr lang="lv-LV" spc="73" dirty="0"/>
              <a:t> </a:t>
            </a:r>
            <a:r>
              <a:rPr lang="lv-LV" spc="27" dirty="0" err="1"/>
              <a:t>dolor</a:t>
            </a:r>
            <a:r>
              <a:rPr lang="lv-LV" spc="27" dirty="0"/>
              <a:t>,</a:t>
            </a:r>
            <a:r>
              <a:rPr lang="lv-LV" spc="25" dirty="0"/>
              <a:t> </a:t>
            </a:r>
            <a:r>
              <a:rPr lang="lv-LV" dirty="0" err="1"/>
              <a:t>ac</a:t>
            </a:r>
            <a:r>
              <a:rPr lang="lv-LV" spc="48" dirty="0"/>
              <a:t> </a:t>
            </a:r>
            <a:r>
              <a:rPr lang="lv-LV" dirty="0" err="1"/>
              <a:t>malesuada</a:t>
            </a:r>
            <a:r>
              <a:rPr lang="lv-LV" spc="164" dirty="0"/>
              <a:t> </a:t>
            </a:r>
            <a:r>
              <a:rPr lang="lv-LV" dirty="0" err="1"/>
              <a:t>nunc</a:t>
            </a:r>
            <a:r>
              <a:rPr lang="lv-LV" spc="55" dirty="0"/>
              <a:t> </a:t>
            </a:r>
            <a:r>
              <a:rPr lang="lv-LV" spc="41" dirty="0" err="1"/>
              <a:t>volutpat</a:t>
            </a:r>
            <a:r>
              <a:rPr lang="lv-LV" spc="104" dirty="0"/>
              <a:t> </a:t>
            </a:r>
            <a:r>
              <a:rPr lang="lv-LV" spc="-9" dirty="0" err="1"/>
              <a:t>nee</a:t>
            </a:r>
            <a:r>
              <a:rPr lang="lv-LV" spc="-9" dirty="0"/>
              <a:t>. </a:t>
            </a:r>
            <a:r>
              <a:rPr lang="lv-LV" dirty="0" err="1"/>
              <a:t>Aenean</a:t>
            </a:r>
            <a:r>
              <a:rPr lang="lv-LV" spc="134" dirty="0"/>
              <a:t> </a:t>
            </a:r>
            <a:r>
              <a:rPr lang="lv-LV" spc="25" dirty="0" err="1"/>
              <a:t>maximus</a:t>
            </a:r>
            <a:r>
              <a:rPr lang="lv-LV" spc="114" dirty="0"/>
              <a:t> </a:t>
            </a:r>
            <a:r>
              <a:rPr lang="lv-LV" spc="41" dirty="0" err="1"/>
              <a:t>turpis</a:t>
            </a:r>
            <a:r>
              <a:rPr lang="lv-LV" spc="114" dirty="0"/>
              <a:t> </a:t>
            </a:r>
            <a:r>
              <a:rPr lang="lv-LV" dirty="0" err="1"/>
              <a:t>quis</a:t>
            </a:r>
            <a:r>
              <a:rPr lang="lv-LV" spc="109" dirty="0"/>
              <a:t> </a:t>
            </a:r>
            <a:r>
              <a:rPr lang="lv-LV" dirty="0" err="1"/>
              <a:t>lectus</a:t>
            </a:r>
            <a:r>
              <a:rPr lang="lv-LV" spc="102" dirty="0"/>
              <a:t> </a:t>
            </a:r>
            <a:r>
              <a:rPr lang="lv-LV" dirty="0" err="1"/>
              <a:t>dapibus</a:t>
            </a:r>
            <a:r>
              <a:rPr lang="lv-LV" dirty="0"/>
              <a:t>,</a:t>
            </a:r>
            <a:r>
              <a:rPr lang="lv-LV" spc="127" dirty="0"/>
              <a:t> </a:t>
            </a:r>
            <a:r>
              <a:rPr lang="lv-LV" spc="41" dirty="0"/>
              <a:t>non</a:t>
            </a:r>
            <a:r>
              <a:rPr lang="lv-LV" spc="77" dirty="0"/>
              <a:t> </a:t>
            </a:r>
            <a:r>
              <a:rPr lang="lv-LV" spc="41" dirty="0" err="1"/>
              <a:t>imperdiet</a:t>
            </a:r>
            <a:r>
              <a:rPr lang="lv-LV" spc="150" dirty="0"/>
              <a:t> </a:t>
            </a:r>
            <a:r>
              <a:rPr lang="lv-LV" dirty="0" err="1"/>
              <a:t>magna</a:t>
            </a:r>
            <a:r>
              <a:rPr lang="lv-LV" spc="152" dirty="0"/>
              <a:t> </a:t>
            </a:r>
            <a:r>
              <a:rPr lang="lv-LV" dirty="0" err="1"/>
              <a:t>convallis</a:t>
            </a:r>
            <a:r>
              <a:rPr lang="lv-LV" dirty="0"/>
              <a:t>.</a:t>
            </a:r>
            <a:r>
              <a:rPr lang="lv-LV" spc="111" dirty="0"/>
              <a:t> </a:t>
            </a:r>
            <a:r>
              <a:rPr lang="lv-LV" dirty="0" err="1"/>
              <a:t>Cras</a:t>
            </a:r>
            <a:r>
              <a:rPr lang="lv-LV" spc="109" dirty="0"/>
              <a:t> </a:t>
            </a:r>
            <a:r>
              <a:rPr lang="lv-LV" dirty="0" err="1"/>
              <a:t>scelerisque</a:t>
            </a:r>
            <a:r>
              <a:rPr lang="lv-LV" spc="164" dirty="0"/>
              <a:t> </a:t>
            </a:r>
            <a:r>
              <a:rPr lang="lv-LV" spc="27" dirty="0" err="1"/>
              <a:t>tellus</a:t>
            </a:r>
            <a:r>
              <a:rPr lang="lv-LV" spc="96" dirty="0"/>
              <a:t> </a:t>
            </a:r>
            <a:r>
              <a:rPr lang="lv-LV" spc="30" dirty="0" err="1"/>
              <a:t>id</a:t>
            </a:r>
            <a:r>
              <a:rPr lang="lv-LV" spc="116" dirty="0"/>
              <a:t> </a:t>
            </a:r>
            <a:r>
              <a:rPr lang="lv-LV" dirty="0" err="1"/>
              <a:t>est</a:t>
            </a:r>
            <a:r>
              <a:rPr lang="lv-LV" spc="118" dirty="0"/>
              <a:t> </a:t>
            </a:r>
            <a:r>
              <a:rPr lang="lv-LV" spc="27" dirty="0" err="1"/>
              <a:t>ultricies</a:t>
            </a:r>
            <a:r>
              <a:rPr lang="lv-LV" spc="27" dirty="0"/>
              <a:t>,</a:t>
            </a:r>
            <a:r>
              <a:rPr lang="lv-LV" spc="107" dirty="0"/>
              <a:t> </a:t>
            </a:r>
            <a:r>
              <a:rPr lang="lv-LV" spc="25" dirty="0"/>
              <a:t>sit</a:t>
            </a:r>
            <a:r>
              <a:rPr lang="lv-LV" spc="96" dirty="0"/>
              <a:t> </a:t>
            </a:r>
            <a:r>
              <a:rPr lang="lv-LV" spc="36" dirty="0" err="1"/>
              <a:t>amet</a:t>
            </a:r>
            <a:r>
              <a:rPr lang="lv-LV" spc="127" dirty="0"/>
              <a:t> </a:t>
            </a:r>
            <a:r>
              <a:rPr lang="lv-LV" spc="30" dirty="0" err="1"/>
              <a:t>sollicitudin</a:t>
            </a:r>
            <a:r>
              <a:rPr lang="lv-LV" spc="177" dirty="0"/>
              <a:t> </a:t>
            </a:r>
            <a:r>
              <a:rPr lang="lv-LV" spc="27" dirty="0" err="1"/>
              <a:t>ante</a:t>
            </a:r>
            <a:r>
              <a:rPr lang="lv-LV" spc="116" dirty="0"/>
              <a:t> </a:t>
            </a:r>
            <a:r>
              <a:rPr lang="lv-LV" spc="-5" dirty="0" err="1"/>
              <a:t>dignissim</a:t>
            </a:r>
            <a:r>
              <a:rPr lang="lv-LV" spc="-5" dirty="0"/>
              <a:t>. </a:t>
            </a:r>
            <a:endParaRPr lang="lv-LV" spc="27" dirty="0"/>
          </a:p>
        </p:txBody>
      </p:sp>
      <p:sp>
        <p:nvSpPr>
          <p:cNvPr id="8" name="Holder 6">
            <a:extLst>
              <a:ext uri="{FF2B5EF4-FFF2-40B4-BE49-F238E27FC236}">
                <a16:creationId xmlns:a16="http://schemas.microsoft.com/office/drawing/2014/main" id="{0F4D96EB-A0E4-AD25-0E06-75A6562BE068}"/>
              </a:ext>
            </a:extLst>
          </p:cNvPr>
          <p:cNvSpPr>
            <a:spLocks noGrp="1"/>
          </p:cNvSpPr>
          <p:nvPr>
            <p:ph type="sldNum" sz="quarter" idx="7"/>
          </p:nvPr>
        </p:nvSpPr>
        <p:spPr>
          <a:xfrm>
            <a:off x="6339571" y="6377940"/>
            <a:ext cx="2103120" cy="342900"/>
          </a:xfrm>
          <a:prstGeom prst="rect">
            <a:avLst/>
          </a:prstGeom>
        </p:spPr>
        <p:txBody>
          <a:bodyPr lIns="0" tIns="0" rIns="0" bIns="0" anchor="ctr"/>
          <a:lstStyle>
            <a:lvl1pPr algn="r">
              <a:defRPr sz="728">
                <a:solidFill>
                  <a:srgbClr val="203864"/>
                </a:solidFill>
              </a:defRPr>
            </a:lvl1pPr>
          </a:lstStyle>
          <a:p>
            <a:fld id="{B6F15528-21DE-4FAA-801E-634DDDAF4B2B}" type="slidenum">
              <a:rPr lang="en-LV" smtClean="0"/>
              <a:pPr/>
              <a:t>‹#›</a:t>
            </a:fld>
            <a:endParaRPr lang="en-LV" dirty="0"/>
          </a:p>
        </p:txBody>
      </p:sp>
      <p:sp>
        <p:nvSpPr>
          <p:cNvPr id="2" name="object 30">
            <a:extLst>
              <a:ext uri="{FF2B5EF4-FFF2-40B4-BE49-F238E27FC236}">
                <a16:creationId xmlns:a16="http://schemas.microsoft.com/office/drawing/2014/main" id="{B6C7636E-6BAF-24CB-D85F-4FA6BC7FFCDE}"/>
              </a:ext>
            </a:extLst>
          </p:cNvPr>
          <p:cNvSpPr/>
          <p:nvPr userDrawn="1"/>
        </p:nvSpPr>
        <p:spPr>
          <a:xfrm>
            <a:off x="-37546" y="-18179"/>
            <a:ext cx="1223900" cy="211097"/>
          </a:xfrm>
          <a:prstGeom prst="roundRect">
            <a:avLst/>
          </a:prstGeom>
          <a:solidFill>
            <a:srgbClr val="104774"/>
          </a:solidFill>
        </p:spPr>
        <p:txBody>
          <a:bodyPr wrap="square" lIns="0" tIns="0" rIns="0" bIns="0" rtlCol="0"/>
          <a:lstStyle/>
          <a:p>
            <a:endParaRPr sz="910"/>
          </a:p>
        </p:txBody>
      </p:sp>
      <p:grpSp>
        <p:nvGrpSpPr>
          <p:cNvPr id="4" name="Group 3">
            <a:extLst>
              <a:ext uri="{FF2B5EF4-FFF2-40B4-BE49-F238E27FC236}">
                <a16:creationId xmlns:a16="http://schemas.microsoft.com/office/drawing/2014/main" id="{72568D42-9F5F-73DC-6BA5-9C89CD0824BA}"/>
              </a:ext>
            </a:extLst>
          </p:cNvPr>
          <p:cNvGrpSpPr/>
          <p:nvPr userDrawn="1"/>
        </p:nvGrpSpPr>
        <p:grpSpPr>
          <a:xfrm>
            <a:off x="564211" y="6496868"/>
            <a:ext cx="2528811" cy="302371"/>
            <a:chOff x="393193" y="10743874"/>
            <a:chExt cx="4572317" cy="309245"/>
          </a:xfrm>
        </p:grpSpPr>
        <p:pic>
          <p:nvPicPr>
            <p:cNvPr id="5" name="Picture 4" descr="Icon&#10;&#10;Description automatically generated">
              <a:extLst>
                <a:ext uri="{FF2B5EF4-FFF2-40B4-BE49-F238E27FC236}">
                  <a16:creationId xmlns:a16="http://schemas.microsoft.com/office/drawing/2014/main" id="{3867F51B-93B6-400B-2095-E447634F863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3193" y="10743874"/>
              <a:ext cx="438657" cy="309245"/>
            </a:xfrm>
            <a:prstGeom prst="rect">
              <a:avLst/>
            </a:prstGeom>
          </p:spPr>
        </p:pic>
        <p:sp>
          <p:nvSpPr>
            <p:cNvPr id="6" name="TextBox 5">
              <a:extLst>
                <a:ext uri="{FF2B5EF4-FFF2-40B4-BE49-F238E27FC236}">
                  <a16:creationId xmlns:a16="http://schemas.microsoft.com/office/drawing/2014/main" id="{C16D668F-87EB-C44C-7D7D-6E7D13B3E62C}"/>
                </a:ext>
              </a:extLst>
            </p:cNvPr>
            <p:cNvSpPr txBox="1"/>
            <p:nvPr userDrawn="1"/>
          </p:nvSpPr>
          <p:spPr>
            <a:xfrm>
              <a:off x="831850" y="10743874"/>
              <a:ext cx="4133660" cy="237654"/>
            </a:xfrm>
            <a:prstGeom prst="rect">
              <a:avLst/>
            </a:prstGeom>
            <a:noFill/>
          </p:spPr>
          <p:txBody>
            <a:bodyPr wrap="none" rtlCol="0">
              <a:spAutoFit/>
            </a:bodyPr>
            <a:lstStyle/>
            <a:p>
              <a:r>
                <a:rPr lang="en-LV" sz="910" b="1" dirty="0">
                  <a:solidFill>
                    <a:srgbClr val="0C4873"/>
                  </a:solidFill>
                  <a:latin typeface="+mj-lt"/>
                </a:rPr>
                <a:t>Transport and </a:t>
              </a:r>
              <a:r>
                <a:rPr lang="en-US" sz="910" b="1" dirty="0">
                  <a:solidFill>
                    <a:srgbClr val="0C4873"/>
                  </a:solidFill>
                  <a:latin typeface="+mj-lt"/>
                </a:rPr>
                <a:t>T</a:t>
              </a:r>
              <a:r>
                <a:rPr lang="en-LV" sz="910" b="1" dirty="0">
                  <a:solidFill>
                    <a:srgbClr val="0C4873"/>
                  </a:solidFill>
                  <a:latin typeface="+mj-lt"/>
                </a:rPr>
                <a:t>elecommunication </a:t>
              </a:r>
              <a:r>
                <a:rPr lang="en-US" sz="910" b="1" dirty="0">
                  <a:solidFill>
                    <a:srgbClr val="0C4873"/>
                  </a:solidFill>
                  <a:latin typeface="+mj-lt"/>
                </a:rPr>
                <a:t>I</a:t>
              </a:r>
              <a:r>
                <a:rPr lang="en-LV" sz="910" b="1" dirty="0">
                  <a:solidFill>
                    <a:srgbClr val="0C4873"/>
                  </a:solidFill>
                  <a:latin typeface="+mj-lt"/>
                </a:rPr>
                <a:t>nstitute</a:t>
              </a:r>
            </a:p>
          </p:txBody>
        </p:sp>
      </p:grpSp>
    </p:spTree>
    <p:extLst>
      <p:ext uri="{BB962C8B-B14F-4D97-AF65-F5344CB8AC3E}">
        <p14:creationId xmlns:p14="http://schemas.microsoft.com/office/powerpoint/2010/main" val="8616864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15" name="object 2">
            <a:extLst>
              <a:ext uri="{FF2B5EF4-FFF2-40B4-BE49-F238E27FC236}">
                <a16:creationId xmlns:a16="http://schemas.microsoft.com/office/drawing/2014/main" id="{F7A5A191-8DFB-E171-B0FC-F1F028FFD95B}"/>
              </a:ext>
            </a:extLst>
          </p:cNvPr>
          <p:cNvSpPr/>
          <p:nvPr userDrawn="1"/>
        </p:nvSpPr>
        <p:spPr>
          <a:xfrm>
            <a:off x="165667" y="214369"/>
            <a:ext cx="8812725" cy="6429038"/>
          </a:xfrm>
          <a:custGeom>
            <a:avLst/>
            <a:gdLst/>
            <a:ahLst/>
            <a:cxnLst/>
            <a:rect l="l" t="t" r="r" b="b"/>
            <a:pathLst>
              <a:path w="19375755" h="10601960">
                <a:moveTo>
                  <a:pt x="19375603" y="0"/>
                </a:moveTo>
                <a:lnTo>
                  <a:pt x="0" y="0"/>
                </a:lnTo>
                <a:lnTo>
                  <a:pt x="0" y="572998"/>
                </a:lnTo>
                <a:lnTo>
                  <a:pt x="0" y="10601528"/>
                </a:lnTo>
                <a:lnTo>
                  <a:pt x="19375603" y="10601528"/>
                </a:lnTo>
                <a:lnTo>
                  <a:pt x="19375603" y="572998"/>
                </a:lnTo>
                <a:lnTo>
                  <a:pt x="19375603" y="0"/>
                </a:lnTo>
                <a:close/>
              </a:path>
            </a:pathLst>
          </a:custGeom>
          <a:solidFill>
            <a:srgbClr val="104774"/>
          </a:solidFill>
        </p:spPr>
        <p:txBody>
          <a:bodyPr wrap="square" lIns="0" tIns="0" rIns="0" bIns="0" rtlCol="0"/>
          <a:lstStyle/>
          <a:p>
            <a:endParaRPr sz="910" dirty="0"/>
          </a:p>
        </p:txBody>
      </p:sp>
      <p:sp>
        <p:nvSpPr>
          <p:cNvPr id="33" name="Text Placeholder 32">
            <a:extLst>
              <a:ext uri="{FF2B5EF4-FFF2-40B4-BE49-F238E27FC236}">
                <a16:creationId xmlns:a16="http://schemas.microsoft.com/office/drawing/2014/main" id="{9AFD9AA7-70B2-8525-3449-193689FD96BF}"/>
              </a:ext>
            </a:extLst>
          </p:cNvPr>
          <p:cNvSpPr>
            <a:spLocks noGrp="1"/>
          </p:cNvSpPr>
          <p:nvPr>
            <p:ph type="body" sz="quarter" idx="12" hasCustomPrompt="1"/>
          </p:nvPr>
        </p:nvSpPr>
        <p:spPr>
          <a:xfrm>
            <a:off x="3081696" y="2966923"/>
            <a:ext cx="2980609" cy="757044"/>
          </a:xfrm>
          <a:prstGeom prst="rect">
            <a:avLst/>
          </a:prstGeom>
        </p:spPr>
        <p:txBody>
          <a:bodyPr/>
          <a:lstStyle>
            <a:lvl1pPr algn="ctr">
              <a:defRPr sz="4093" b="1">
                <a:solidFill>
                  <a:srgbClr val="F6C02B"/>
                </a:solidFill>
              </a:defRPr>
            </a:lvl1pPr>
          </a:lstStyle>
          <a:p>
            <a:pPr lvl="0"/>
            <a:r>
              <a:rPr lang="lv-LV" dirty="0" err="1"/>
              <a:t>Thank</a:t>
            </a:r>
            <a:r>
              <a:rPr lang="lv-LV" dirty="0"/>
              <a:t> </a:t>
            </a:r>
            <a:r>
              <a:rPr lang="lv-LV" dirty="0" err="1"/>
              <a:t>you</a:t>
            </a:r>
            <a:r>
              <a:rPr lang="lv-LV" dirty="0"/>
              <a:t>!</a:t>
            </a:r>
            <a:endParaRPr lang="en-LV" dirty="0"/>
          </a:p>
        </p:txBody>
      </p:sp>
      <p:pic>
        <p:nvPicPr>
          <p:cNvPr id="2" name="Picture 1">
            <a:extLst>
              <a:ext uri="{FF2B5EF4-FFF2-40B4-BE49-F238E27FC236}">
                <a16:creationId xmlns:a16="http://schemas.microsoft.com/office/drawing/2014/main" id="{53FBA00E-682A-9FC0-EF14-EDD848F4119B}"/>
              </a:ext>
            </a:extLst>
          </p:cNvPr>
          <p:cNvPicPr>
            <a:picLocks noChangeAspect="1"/>
          </p:cNvPicPr>
          <p:nvPr userDrawn="1"/>
        </p:nvPicPr>
        <p:blipFill>
          <a:blip r:embed="rId2"/>
          <a:stretch>
            <a:fillRect/>
          </a:stretch>
        </p:blipFill>
        <p:spPr>
          <a:xfrm>
            <a:off x="932884" y="841366"/>
            <a:ext cx="2251000" cy="970363"/>
          </a:xfrm>
          <a:prstGeom prst="rect">
            <a:avLst/>
          </a:prstGeom>
        </p:spPr>
      </p:pic>
    </p:spTree>
    <p:extLst>
      <p:ext uri="{BB962C8B-B14F-4D97-AF65-F5344CB8AC3E}">
        <p14:creationId xmlns:p14="http://schemas.microsoft.com/office/powerpoint/2010/main" val="22973541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5" name="object 2">
            <a:extLst>
              <a:ext uri="{FF2B5EF4-FFF2-40B4-BE49-F238E27FC236}">
                <a16:creationId xmlns:a16="http://schemas.microsoft.com/office/drawing/2014/main" id="{F7A5A191-8DFB-E171-B0FC-F1F028FFD95B}"/>
              </a:ext>
            </a:extLst>
          </p:cNvPr>
          <p:cNvSpPr/>
          <p:nvPr userDrawn="1"/>
        </p:nvSpPr>
        <p:spPr>
          <a:xfrm>
            <a:off x="165667" y="214369"/>
            <a:ext cx="8812725" cy="6429038"/>
          </a:xfrm>
          <a:custGeom>
            <a:avLst/>
            <a:gdLst/>
            <a:ahLst/>
            <a:cxnLst/>
            <a:rect l="l" t="t" r="r" b="b"/>
            <a:pathLst>
              <a:path w="19375755" h="10601960">
                <a:moveTo>
                  <a:pt x="19375603" y="0"/>
                </a:moveTo>
                <a:lnTo>
                  <a:pt x="0" y="0"/>
                </a:lnTo>
                <a:lnTo>
                  <a:pt x="0" y="572998"/>
                </a:lnTo>
                <a:lnTo>
                  <a:pt x="0" y="10601528"/>
                </a:lnTo>
                <a:lnTo>
                  <a:pt x="19375603" y="10601528"/>
                </a:lnTo>
                <a:lnTo>
                  <a:pt x="19375603" y="572998"/>
                </a:lnTo>
                <a:lnTo>
                  <a:pt x="19375603" y="0"/>
                </a:lnTo>
                <a:close/>
              </a:path>
            </a:pathLst>
          </a:custGeom>
          <a:solidFill>
            <a:srgbClr val="104774"/>
          </a:solidFill>
        </p:spPr>
        <p:txBody>
          <a:bodyPr wrap="square" lIns="0" tIns="0" rIns="0" bIns="0" rtlCol="0"/>
          <a:lstStyle/>
          <a:p>
            <a:endParaRPr sz="819" dirty="0"/>
          </a:p>
        </p:txBody>
      </p:sp>
      <p:pic>
        <p:nvPicPr>
          <p:cNvPr id="3" name="Picture 2">
            <a:extLst>
              <a:ext uri="{FF2B5EF4-FFF2-40B4-BE49-F238E27FC236}">
                <a16:creationId xmlns:a16="http://schemas.microsoft.com/office/drawing/2014/main" id="{005077E2-C310-DA5B-3A15-03D2C3918AA3}"/>
              </a:ext>
            </a:extLst>
          </p:cNvPr>
          <p:cNvPicPr>
            <a:picLocks noChangeAspect="1"/>
          </p:cNvPicPr>
          <p:nvPr userDrawn="1"/>
        </p:nvPicPr>
        <p:blipFill>
          <a:blip r:embed="rId2"/>
          <a:stretch>
            <a:fillRect/>
          </a:stretch>
        </p:blipFill>
        <p:spPr>
          <a:xfrm>
            <a:off x="774235" y="841366"/>
            <a:ext cx="2411436" cy="1039597"/>
          </a:xfrm>
          <a:prstGeom prst="rect">
            <a:avLst/>
          </a:prstGeom>
        </p:spPr>
      </p:pic>
      <p:pic>
        <p:nvPicPr>
          <p:cNvPr id="4" name="Picture 3" descr="A picture containing text, vector graphics, clipart&#10;&#10;Description automatically generated">
            <a:extLst>
              <a:ext uri="{FF2B5EF4-FFF2-40B4-BE49-F238E27FC236}">
                <a16:creationId xmlns:a16="http://schemas.microsoft.com/office/drawing/2014/main" id="{AA86ED01-E95C-13D3-6E79-0AE6C502A3D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4651" t="11957" r="80909" b="11981"/>
          <a:stretch/>
        </p:blipFill>
        <p:spPr>
          <a:xfrm>
            <a:off x="1953247" y="5981464"/>
            <a:ext cx="207934" cy="265016"/>
          </a:xfrm>
          <a:prstGeom prst="rect">
            <a:avLst/>
          </a:prstGeom>
        </p:spPr>
      </p:pic>
      <p:pic>
        <p:nvPicPr>
          <p:cNvPr id="5" name="Picture 4" descr="A picture containing text, vector graphics, clipart&#10;&#10;Description automatically generated">
            <a:extLst>
              <a:ext uri="{FF2B5EF4-FFF2-40B4-BE49-F238E27FC236}">
                <a16:creationId xmlns:a16="http://schemas.microsoft.com/office/drawing/2014/main" id="{A3A93E70-8EAC-DE81-90B0-548F73A8A6A9}"/>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28860" t="14833" r="57761" b="14956"/>
          <a:stretch/>
        </p:blipFill>
        <p:spPr>
          <a:xfrm>
            <a:off x="3254190" y="5978338"/>
            <a:ext cx="192646" cy="244630"/>
          </a:xfrm>
          <a:prstGeom prst="rect">
            <a:avLst/>
          </a:prstGeom>
        </p:spPr>
      </p:pic>
      <p:pic>
        <p:nvPicPr>
          <p:cNvPr id="6" name="Picture 5" descr="A picture containing text, vector graphics, clipart&#10;&#10;Description automatically generated">
            <a:extLst>
              <a:ext uri="{FF2B5EF4-FFF2-40B4-BE49-F238E27FC236}">
                <a16:creationId xmlns:a16="http://schemas.microsoft.com/office/drawing/2014/main" id="{6E30DC75-A820-A277-0941-DAA3E753669B}"/>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64324" t="13907" r="22510" b="12371"/>
          <a:stretch/>
        </p:blipFill>
        <p:spPr>
          <a:xfrm>
            <a:off x="4853808" y="5988926"/>
            <a:ext cx="189588" cy="256861"/>
          </a:xfrm>
          <a:prstGeom prst="rect">
            <a:avLst/>
          </a:prstGeom>
        </p:spPr>
      </p:pic>
      <p:pic>
        <p:nvPicPr>
          <p:cNvPr id="7" name="Picture 6" descr="A picture containing text, vector graphics, clipart&#10;&#10;Description automatically generated">
            <a:extLst>
              <a:ext uri="{FF2B5EF4-FFF2-40B4-BE49-F238E27FC236}">
                <a16:creationId xmlns:a16="http://schemas.microsoft.com/office/drawing/2014/main" id="{F54096A9-A27D-83B8-C45F-31E09D2F076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85135" t="15151" r="2123" b="15809"/>
          <a:stretch/>
        </p:blipFill>
        <p:spPr>
          <a:xfrm>
            <a:off x="7963083" y="5982843"/>
            <a:ext cx="183472" cy="240552"/>
          </a:xfrm>
          <a:prstGeom prst="rect">
            <a:avLst/>
          </a:prstGeom>
        </p:spPr>
      </p:pic>
      <p:sp>
        <p:nvSpPr>
          <p:cNvPr id="8" name="TextBox 7">
            <a:extLst>
              <a:ext uri="{FF2B5EF4-FFF2-40B4-BE49-F238E27FC236}">
                <a16:creationId xmlns:a16="http://schemas.microsoft.com/office/drawing/2014/main" id="{621CDAE0-783B-B691-35B4-E09E57ED0533}"/>
              </a:ext>
            </a:extLst>
          </p:cNvPr>
          <p:cNvSpPr txBox="1"/>
          <p:nvPr userDrawn="1"/>
        </p:nvSpPr>
        <p:spPr>
          <a:xfrm>
            <a:off x="2136718" y="6001989"/>
            <a:ext cx="853145" cy="218393"/>
          </a:xfrm>
          <a:prstGeom prst="rect">
            <a:avLst/>
          </a:prstGeom>
          <a:noFill/>
        </p:spPr>
        <p:txBody>
          <a:bodyPr wrap="square" rtlCol="0">
            <a:spAutoFit/>
          </a:bodyPr>
          <a:lstStyle/>
          <a:p>
            <a:r>
              <a:rPr lang="lv-LV" sz="819" b="1" dirty="0">
                <a:solidFill>
                  <a:schemeClr val="bg1"/>
                </a:solidFill>
              </a:rPr>
              <a:t>TSI page</a:t>
            </a:r>
          </a:p>
        </p:txBody>
      </p:sp>
      <p:sp>
        <p:nvSpPr>
          <p:cNvPr id="9" name="TextBox 8">
            <a:extLst>
              <a:ext uri="{FF2B5EF4-FFF2-40B4-BE49-F238E27FC236}">
                <a16:creationId xmlns:a16="http://schemas.microsoft.com/office/drawing/2014/main" id="{04095774-6E16-9DC5-93EE-BFC0DCD3E813}"/>
              </a:ext>
            </a:extLst>
          </p:cNvPr>
          <p:cNvSpPr txBox="1"/>
          <p:nvPr userDrawn="1"/>
        </p:nvSpPr>
        <p:spPr>
          <a:xfrm>
            <a:off x="3439955" y="6005792"/>
            <a:ext cx="853145" cy="218393"/>
          </a:xfrm>
          <a:prstGeom prst="rect">
            <a:avLst/>
          </a:prstGeom>
          <a:noFill/>
        </p:spPr>
        <p:txBody>
          <a:bodyPr wrap="square" rtlCol="0">
            <a:spAutoFit/>
          </a:bodyPr>
          <a:lstStyle/>
          <a:p>
            <a:r>
              <a:rPr lang="lv-LV" sz="819" b="1" dirty="0">
                <a:solidFill>
                  <a:schemeClr val="bg1"/>
                </a:solidFill>
              </a:rPr>
              <a:t>TSI_university</a:t>
            </a:r>
          </a:p>
        </p:txBody>
      </p:sp>
      <p:sp>
        <p:nvSpPr>
          <p:cNvPr id="10" name="TextBox 9">
            <a:extLst>
              <a:ext uri="{FF2B5EF4-FFF2-40B4-BE49-F238E27FC236}">
                <a16:creationId xmlns:a16="http://schemas.microsoft.com/office/drawing/2014/main" id="{23866C1B-4420-9FBB-09B0-66F2885A977F}"/>
              </a:ext>
            </a:extLst>
          </p:cNvPr>
          <p:cNvSpPr txBox="1"/>
          <p:nvPr userDrawn="1"/>
        </p:nvSpPr>
        <p:spPr>
          <a:xfrm>
            <a:off x="5014345" y="5997793"/>
            <a:ext cx="2523313" cy="218393"/>
          </a:xfrm>
          <a:prstGeom prst="rect">
            <a:avLst/>
          </a:prstGeom>
          <a:noFill/>
        </p:spPr>
        <p:txBody>
          <a:bodyPr wrap="square" rtlCol="0">
            <a:spAutoFit/>
          </a:bodyPr>
          <a:lstStyle/>
          <a:p>
            <a:r>
              <a:rPr lang="lv-LV" sz="819" b="1" dirty="0">
                <a:solidFill>
                  <a:schemeClr val="bg1"/>
                </a:solidFill>
              </a:rPr>
              <a:t>Transport and Telecommunication Institute (TSI)</a:t>
            </a:r>
          </a:p>
        </p:txBody>
      </p:sp>
      <p:sp>
        <p:nvSpPr>
          <p:cNvPr id="11" name="TextBox 10">
            <a:extLst>
              <a:ext uri="{FF2B5EF4-FFF2-40B4-BE49-F238E27FC236}">
                <a16:creationId xmlns:a16="http://schemas.microsoft.com/office/drawing/2014/main" id="{304E3A7D-C7B8-219D-806D-FB64E114F83F}"/>
              </a:ext>
            </a:extLst>
          </p:cNvPr>
          <p:cNvSpPr txBox="1"/>
          <p:nvPr userDrawn="1"/>
        </p:nvSpPr>
        <p:spPr>
          <a:xfrm>
            <a:off x="8141967" y="5978337"/>
            <a:ext cx="853145" cy="218393"/>
          </a:xfrm>
          <a:prstGeom prst="rect">
            <a:avLst/>
          </a:prstGeom>
          <a:noFill/>
        </p:spPr>
        <p:txBody>
          <a:bodyPr wrap="square" rtlCol="0">
            <a:spAutoFit/>
          </a:bodyPr>
          <a:lstStyle/>
          <a:p>
            <a:r>
              <a:rPr lang="lv-LV" sz="819" b="1" dirty="0">
                <a:solidFill>
                  <a:schemeClr val="bg1"/>
                </a:solidFill>
              </a:rPr>
              <a:t>TSIRiga</a:t>
            </a:r>
          </a:p>
        </p:txBody>
      </p:sp>
      <p:pic>
        <p:nvPicPr>
          <p:cNvPr id="12" name="Picture 11" descr="A picture containing text, clipart&#10;&#10;Description automatically generated">
            <a:extLst>
              <a:ext uri="{FF2B5EF4-FFF2-40B4-BE49-F238E27FC236}">
                <a16:creationId xmlns:a16="http://schemas.microsoft.com/office/drawing/2014/main" id="{9C6C7A58-061E-1BC0-884E-B44C047733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17271" y="5924218"/>
            <a:ext cx="824812" cy="379504"/>
          </a:xfrm>
          <a:prstGeom prst="rect">
            <a:avLst/>
          </a:prstGeom>
        </p:spPr>
      </p:pic>
      <p:sp>
        <p:nvSpPr>
          <p:cNvPr id="2" name="Text Placeholder 32">
            <a:extLst>
              <a:ext uri="{FF2B5EF4-FFF2-40B4-BE49-F238E27FC236}">
                <a16:creationId xmlns:a16="http://schemas.microsoft.com/office/drawing/2014/main" id="{0E09B722-0A6C-CDAF-62CD-9F71AC40B735}"/>
              </a:ext>
            </a:extLst>
          </p:cNvPr>
          <p:cNvSpPr>
            <a:spLocks noGrp="1"/>
          </p:cNvSpPr>
          <p:nvPr>
            <p:ph type="body" sz="quarter" idx="13" hasCustomPrompt="1"/>
          </p:nvPr>
        </p:nvSpPr>
        <p:spPr>
          <a:xfrm>
            <a:off x="3326307" y="2597260"/>
            <a:ext cx="3055002" cy="1330279"/>
          </a:xfrm>
          <a:prstGeom prst="rect">
            <a:avLst/>
          </a:prstGeom>
        </p:spPr>
        <p:txBody>
          <a:bodyPr/>
          <a:lstStyle>
            <a:lvl1pPr marL="0" indent="0" algn="ctr">
              <a:lnSpc>
                <a:spcPct val="150000"/>
              </a:lnSpc>
              <a:buNone/>
              <a:defRPr sz="4093" b="1">
                <a:solidFill>
                  <a:srgbClr val="F6C02B"/>
                </a:solidFill>
              </a:defRPr>
            </a:lvl1pPr>
          </a:lstStyle>
          <a:p>
            <a:pPr lvl="0"/>
            <a:r>
              <a:rPr lang="lv-LV" dirty="0" err="1"/>
              <a:t>Thank</a:t>
            </a:r>
            <a:r>
              <a:rPr lang="lv-LV" dirty="0"/>
              <a:t> </a:t>
            </a:r>
            <a:r>
              <a:rPr lang="lv-LV" dirty="0" err="1"/>
              <a:t>you</a:t>
            </a:r>
            <a:r>
              <a:rPr lang="lv-LV" dirty="0"/>
              <a:t>!</a:t>
            </a:r>
            <a:endParaRPr lang="en-LV" dirty="0"/>
          </a:p>
        </p:txBody>
      </p:sp>
    </p:spTree>
    <p:extLst>
      <p:ext uri="{BB962C8B-B14F-4D97-AF65-F5344CB8AC3E}">
        <p14:creationId xmlns:p14="http://schemas.microsoft.com/office/powerpoint/2010/main" val="3163967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Tree>
    <p:extLst>
      <p:ext uri="{BB962C8B-B14F-4D97-AF65-F5344CB8AC3E}">
        <p14:creationId xmlns:p14="http://schemas.microsoft.com/office/powerpoint/2010/main" val="2442263653"/>
      </p:ext>
    </p:extLst>
  </p:cSld>
  <p:clrMapOvr>
    <a:masterClrMapping/>
  </p:clrMapOvr>
  <p:transition>
    <p:zo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8" name="object 2">
            <a:extLst>
              <a:ext uri="{FF2B5EF4-FFF2-40B4-BE49-F238E27FC236}">
                <a16:creationId xmlns:a16="http://schemas.microsoft.com/office/drawing/2014/main" id="{371C69C9-624C-9C5B-9BDC-6A6A3082FB22}"/>
              </a:ext>
            </a:extLst>
          </p:cNvPr>
          <p:cNvSpPr/>
          <p:nvPr userDrawn="1"/>
        </p:nvSpPr>
        <p:spPr>
          <a:xfrm>
            <a:off x="167045" y="212246"/>
            <a:ext cx="8812725" cy="6165694"/>
          </a:xfrm>
          <a:custGeom>
            <a:avLst/>
            <a:gdLst/>
            <a:ahLst/>
            <a:cxnLst/>
            <a:rect l="l" t="t" r="r" b="b"/>
            <a:pathLst>
              <a:path w="19375755" h="10237470">
                <a:moveTo>
                  <a:pt x="19375608" y="0"/>
                </a:moveTo>
                <a:lnTo>
                  <a:pt x="0" y="0"/>
                </a:lnTo>
                <a:lnTo>
                  <a:pt x="0" y="10237227"/>
                </a:lnTo>
                <a:lnTo>
                  <a:pt x="19375608" y="10237227"/>
                </a:lnTo>
                <a:lnTo>
                  <a:pt x="19375608" y="0"/>
                </a:lnTo>
                <a:close/>
              </a:path>
            </a:pathLst>
          </a:custGeom>
          <a:solidFill>
            <a:srgbClr val="104774"/>
          </a:solidFill>
        </p:spPr>
        <p:txBody>
          <a:bodyPr wrap="square" lIns="0" tIns="0" rIns="0" bIns="0" rtlCol="0"/>
          <a:lstStyle/>
          <a:p>
            <a:endParaRPr sz="910"/>
          </a:p>
        </p:txBody>
      </p:sp>
      <p:sp>
        <p:nvSpPr>
          <p:cNvPr id="21" name="Text Placeholder 20">
            <a:extLst>
              <a:ext uri="{FF2B5EF4-FFF2-40B4-BE49-F238E27FC236}">
                <a16:creationId xmlns:a16="http://schemas.microsoft.com/office/drawing/2014/main" id="{C82DFB08-5370-9F80-5597-367541FF052F}"/>
              </a:ext>
            </a:extLst>
          </p:cNvPr>
          <p:cNvSpPr>
            <a:spLocks noGrp="1"/>
          </p:cNvSpPr>
          <p:nvPr>
            <p:ph type="body" sz="quarter" idx="12" hasCustomPrompt="1"/>
          </p:nvPr>
        </p:nvSpPr>
        <p:spPr>
          <a:xfrm>
            <a:off x="1890123" y="1765522"/>
            <a:ext cx="2183469" cy="1339062"/>
          </a:xfrm>
          <a:prstGeom prst="rect">
            <a:avLst/>
          </a:prstGeom>
        </p:spPr>
        <p:txBody>
          <a:bodyPr/>
          <a:lstStyle>
            <a:lvl1pPr>
              <a:defRPr sz="1842" b="1">
                <a:solidFill>
                  <a:srgbClr val="F6C02B"/>
                </a:solidFill>
              </a:defRPr>
            </a:lvl1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a:t>
            </a:r>
            <a:endParaRPr lang="en-LV" dirty="0"/>
          </a:p>
        </p:txBody>
      </p:sp>
      <p:sp>
        <p:nvSpPr>
          <p:cNvPr id="23" name="Text Placeholder 22">
            <a:extLst>
              <a:ext uri="{FF2B5EF4-FFF2-40B4-BE49-F238E27FC236}">
                <a16:creationId xmlns:a16="http://schemas.microsoft.com/office/drawing/2014/main" id="{0FEE2C06-7153-65B2-0803-91797D138631}"/>
              </a:ext>
            </a:extLst>
          </p:cNvPr>
          <p:cNvSpPr>
            <a:spLocks noGrp="1"/>
          </p:cNvSpPr>
          <p:nvPr>
            <p:ph type="body" sz="quarter" idx="13" hasCustomPrompt="1"/>
          </p:nvPr>
        </p:nvSpPr>
        <p:spPr>
          <a:xfrm>
            <a:off x="1890123" y="3766725"/>
            <a:ext cx="2183469" cy="1339062"/>
          </a:xfrm>
          <a:prstGeom prst="rect">
            <a:avLst/>
          </a:prstGeom>
        </p:spPr>
        <p:txBody>
          <a:bodyPr/>
          <a:lstStyle>
            <a:lvl1pPr>
              <a:defRPr sz="1842" b="1">
                <a:solidFill>
                  <a:srgbClr val="F6C02B"/>
                </a:solidFill>
              </a:defRPr>
            </a:lvl1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a:t>
            </a:r>
            <a:endParaRPr lang="en-LV" dirty="0"/>
          </a:p>
        </p:txBody>
      </p:sp>
      <p:sp>
        <p:nvSpPr>
          <p:cNvPr id="5" name="Holder 6">
            <a:extLst>
              <a:ext uri="{FF2B5EF4-FFF2-40B4-BE49-F238E27FC236}">
                <a16:creationId xmlns:a16="http://schemas.microsoft.com/office/drawing/2014/main" id="{2B1F1849-41DE-06C0-A532-D8F07387802E}"/>
              </a:ext>
            </a:extLst>
          </p:cNvPr>
          <p:cNvSpPr>
            <a:spLocks noGrp="1"/>
          </p:cNvSpPr>
          <p:nvPr>
            <p:ph type="sldNum" sz="quarter" idx="7"/>
          </p:nvPr>
        </p:nvSpPr>
        <p:spPr>
          <a:xfrm>
            <a:off x="6339571" y="6377940"/>
            <a:ext cx="2103120" cy="342900"/>
          </a:xfrm>
          <a:prstGeom prst="rect">
            <a:avLst/>
          </a:prstGeom>
        </p:spPr>
        <p:txBody>
          <a:bodyPr lIns="0" tIns="0" rIns="0" bIns="0" anchor="ctr"/>
          <a:lstStyle>
            <a:lvl1pPr algn="r">
              <a:defRPr sz="728">
                <a:solidFill>
                  <a:srgbClr val="0C4873"/>
                </a:solidFill>
              </a:defRPr>
            </a:lvl1pPr>
          </a:lstStyle>
          <a:p>
            <a:fld id="{B6F15528-21DE-4FAA-801E-634DDDAF4B2B}" type="slidenum">
              <a:rPr lang="en-LV" smtClean="0"/>
              <a:pPr/>
              <a:t>‹#›</a:t>
            </a:fld>
            <a:endParaRPr lang="en-LV" dirty="0"/>
          </a:p>
        </p:txBody>
      </p:sp>
      <p:grpSp>
        <p:nvGrpSpPr>
          <p:cNvPr id="2" name="Group 1">
            <a:extLst>
              <a:ext uri="{FF2B5EF4-FFF2-40B4-BE49-F238E27FC236}">
                <a16:creationId xmlns:a16="http://schemas.microsoft.com/office/drawing/2014/main" id="{B8BEE377-6482-9F3A-8B0F-725711456B65}"/>
              </a:ext>
            </a:extLst>
          </p:cNvPr>
          <p:cNvGrpSpPr/>
          <p:nvPr userDrawn="1"/>
        </p:nvGrpSpPr>
        <p:grpSpPr>
          <a:xfrm>
            <a:off x="564211" y="6496868"/>
            <a:ext cx="2528811" cy="302371"/>
            <a:chOff x="393193" y="10743874"/>
            <a:chExt cx="4572317" cy="309245"/>
          </a:xfrm>
        </p:grpSpPr>
        <p:pic>
          <p:nvPicPr>
            <p:cNvPr id="3" name="Picture 2" descr="Icon&#10;&#10;Description automatically generated">
              <a:extLst>
                <a:ext uri="{FF2B5EF4-FFF2-40B4-BE49-F238E27FC236}">
                  <a16:creationId xmlns:a16="http://schemas.microsoft.com/office/drawing/2014/main" id="{F2C0E587-FD8F-E723-AEE2-B5FAEDB2F8A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3193" y="10743874"/>
              <a:ext cx="438657" cy="309245"/>
            </a:xfrm>
            <a:prstGeom prst="rect">
              <a:avLst/>
            </a:prstGeom>
          </p:spPr>
        </p:pic>
        <p:sp>
          <p:nvSpPr>
            <p:cNvPr id="4" name="TextBox 3">
              <a:extLst>
                <a:ext uri="{FF2B5EF4-FFF2-40B4-BE49-F238E27FC236}">
                  <a16:creationId xmlns:a16="http://schemas.microsoft.com/office/drawing/2014/main" id="{CAEC0CE2-7623-0661-EF44-AAC836755B53}"/>
                </a:ext>
              </a:extLst>
            </p:cNvPr>
            <p:cNvSpPr txBox="1"/>
            <p:nvPr userDrawn="1"/>
          </p:nvSpPr>
          <p:spPr>
            <a:xfrm>
              <a:off x="831850" y="10743874"/>
              <a:ext cx="4133660" cy="237654"/>
            </a:xfrm>
            <a:prstGeom prst="rect">
              <a:avLst/>
            </a:prstGeom>
            <a:noFill/>
          </p:spPr>
          <p:txBody>
            <a:bodyPr wrap="none" rtlCol="0">
              <a:spAutoFit/>
            </a:bodyPr>
            <a:lstStyle/>
            <a:p>
              <a:r>
                <a:rPr lang="en-LV" sz="910" b="1" dirty="0">
                  <a:solidFill>
                    <a:srgbClr val="0C4873"/>
                  </a:solidFill>
                  <a:latin typeface="+mj-lt"/>
                </a:rPr>
                <a:t>Transport and </a:t>
              </a:r>
              <a:r>
                <a:rPr lang="en-US" sz="910" b="1" dirty="0">
                  <a:solidFill>
                    <a:srgbClr val="0C4873"/>
                  </a:solidFill>
                  <a:latin typeface="+mj-lt"/>
                </a:rPr>
                <a:t>T</a:t>
              </a:r>
              <a:r>
                <a:rPr lang="en-LV" sz="910" b="1" dirty="0">
                  <a:solidFill>
                    <a:srgbClr val="0C4873"/>
                  </a:solidFill>
                  <a:latin typeface="+mj-lt"/>
                </a:rPr>
                <a:t>elecommunication </a:t>
              </a:r>
              <a:r>
                <a:rPr lang="en-US" sz="910" b="1" dirty="0">
                  <a:solidFill>
                    <a:srgbClr val="0C4873"/>
                  </a:solidFill>
                  <a:latin typeface="+mj-lt"/>
                </a:rPr>
                <a:t>I</a:t>
              </a:r>
              <a:r>
                <a:rPr lang="en-LV" sz="910" b="1" dirty="0">
                  <a:solidFill>
                    <a:srgbClr val="0C4873"/>
                  </a:solidFill>
                  <a:latin typeface="+mj-lt"/>
                </a:rPr>
                <a:t>nstitute</a:t>
              </a:r>
            </a:p>
          </p:txBody>
        </p:sp>
      </p:grpSp>
    </p:spTree>
    <p:extLst>
      <p:ext uri="{BB962C8B-B14F-4D97-AF65-F5344CB8AC3E}">
        <p14:creationId xmlns:p14="http://schemas.microsoft.com/office/powerpoint/2010/main" val="25352580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4" name="object 30">
            <a:extLst>
              <a:ext uri="{FF2B5EF4-FFF2-40B4-BE49-F238E27FC236}">
                <a16:creationId xmlns:a16="http://schemas.microsoft.com/office/drawing/2014/main" id="{7F9B8C3D-B7CE-7CBA-59B6-248C753E0B2F}"/>
              </a:ext>
            </a:extLst>
          </p:cNvPr>
          <p:cNvSpPr/>
          <p:nvPr userDrawn="1"/>
        </p:nvSpPr>
        <p:spPr>
          <a:xfrm>
            <a:off x="-37546" y="-36581"/>
            <a:ext cx="1217082" cy="192917"/>
          </a:xfrm>
          <a:prstGeom prst="roundRect">
            <a:avLst/>
          </a:prstGeom>
          <a:solidFill>
            <a:srgbClr val="104774"/>
          </a:solidFill>
        </p:spPr>
        <p:txBody>
          <a:bodyPr wrap="square" lIns="0" tIns="0" rIns="0" bIns="0" rtlCol="0"/>
          <a:lstStyle/>
          <a:p>
            <a:endParaRPr sz="910"/>
          </a:p>
        </p:txBody>
      </p:sp>
      <p:sp>
        <p:nvSpPr>
          <p:cNvPr id="5" name="Text Placeholder 15">
            <a:extLst>
              <a:ext uri="{FF2B5EF4-FFF2-40B4-BE49-F238E27FC236}">
                <a16:creationId xmlns:a16="http://schemas.microsoft.com/office/drawing/2014/main" id="{D6D1A701-F117-7F3F-4707-D73BBDE319E6}"/>
              </a:ext>
            </a:extLst>
          </p:cNvPr>
          <p:cNvSpPr>
            <a:spLocks noGrp="1"/>
          </p:cNvSpPr>
          <p:nvPr>
            <p:ph type="body" sz="quarter" idx="14" hasCustomPrompt="1"/>
          </p:nvPr>
        </p:nvSpPr>
        <p:spPr>
          <a:xfrm>
            <a:off x="521553" y="1906335"/>
            <a:ext cx="8100894" cy="4166784"/>
          </a:xfrm>
          <a:prstGeom prst="rect">
            <a:avLst/>
          </a:prstGeom>
        </p:spPr>
        <p:txBody>
          <a:bodyPr numCol="3" spcCol="432000"/>
          <a:lstStyle>
            <a:lvl1pPr marL="0" marR="0" indent="0" algn="just" defTabSz="415869" eaLnBrk="1" fontAlgn="auto" latinLnBrk="0" hangingPunct="1">
              <a:lnSpc>
                <a:spcPct val="100000"/>
              </a:lnSpc>
              <a:spcBef>
                <a:spcPts val="0"/>
              </a:spcBef>
              <a:spcAft>
                <a:spcPts val="0"/>
              </a:spcAft>
              <a:buClrTx/>
              <a:buSzTx/>
              <a:buFontTx/>
              <a:buNone/>
              <a:tabLst/>
              <a:defRPr sz="1092">
                <a:solidFill>
                  <a:srgbClr val="0C4873"/>
                </a:solidFill>
                <a:latin typeface="+mn-lt"/>
                <a:cs typeface="Calibri" panose="020F0502020204030204" pitchFamily="34" charset="0"/>
              </a:defRPr>
            </a:lvl1pPr>
          </a:lstStyle>
          <a:p>
            <a:pPr algn="just"/>
            <a:r>
              <a:rPr lang="en-GB" sz="1001" b="0" i="0" dirty="0">
                <a:solidFill>
                  <a:srgbClr val="0C4873"/>
                </a:solidFill>
                <a:effectLst/>
                <a:latin typeface="+mn-lt"/>
              </a:rPr>
              <a:t>Lorem ipsum </a:t>
            </a:r>
            <a:r>
              <a:rPr lang="en-GB" sz="1001" b="0" i="0" dirty="0" err="1">
                <a:solidFill>
                  <a:srgbClr val="0C4873"/>
                </a:solidFill>
                <a:effectLst/>
                <a:latin typeface="+mn-lt"/>
              </a:rPr>
              <a:t>dolor</a:t>
            </a:r>
            <a:r>
              <a:rPr lang="en-GB" sz="1001" b="0" i="0" dirty="0">
                <a:solidFill>
                  <a:srgbClr val="0C4873"/>
                </a:solidFill>
                <a:effectLst/>
                <a:latin typeface="+mn-lt"/>
              </a:rPr>
              <a:t> sit </a:t>
            </a:r>
            <a:r>
              <a:rPr lang="en-GB" sz="1001" b="0" i="0" dirty="0" err="1">
                <a:solidFill>
                  <a:srgbClr val="0C4873"/>
                </a:solidFill>
                <a:effectLst/>
                <a:latin typeface="+mn-lt"/>
              </a:rPr>
              <a:t>amet</a:t>
            </a:r>
            <a:r>
              <a:rPr lang="en-GB" sz="1001" b="0" i="0" dirty="0">
                <a:solidFill>
                  <a:srgbClr val="0C4873"/>
                </a:solidFill>
                <a:effectLst/>
                <a:latin typeface="+mn-lt"/>
              </a:rPr>
              <a:t>, </a:t>
            </a:r>
            <a:r>
              <a:rPr lang="en-GB" sz="1001" b="0" i="0" dirty="0" err="1">
                <a:solidFill>
                  <a:srgbClr val="0C4873"/>
                </a:solidFill>
                <a:effectLst/>
                <a:latin typeface="+mn-lt"/>
              </a:rPr>
              <a:t>consectetur</a:t>
            </a:r>
            <a:r>
              <a:rPr lang="en-GB" sz="1001" b="0" i="0" dirty="0">
                <a:solidFill>
                  <a:srgbClr val="0C4873"/>
                </a:solidFill>
                <a:effectLst/>
                <a:latin typeface="+mn-lt"/>
              </a:rPr>
              <a:t> </a:t>
            </a:r>
            <a:r>
              <a:rPr lang="en-GB" sz="1001" b="0" i="0" dirty="0" err="1">
                <a:solidFill>
                  <a:srgbClr val="0C4873"/>
                </a:solidFill>
                <a:effectLst/>
                <a:latin typeface="+mn-lt"/>
              </a:rPr>
              <a:t>adipiscing</a:t>
            </a:r>
            <a:r>
              <a:rPr lang="en-GB" sz="1001" b="0" i="0" dirty="0">
                <a:solidFill>
                  <a:srgbClr val="0C4873"/>
                </a:solidFill>
                <a:effectLst/>
                <a:latin typeface="+mn-lt"/>
              </a:rPr>
              <a:t> </a:t>
            </a:r>
            <a:r>
              <a:rPr lang="en-GB" sz="1001" b="0" i="0" dirty="0" err="1">
                <a:solidFill>
                  <a:srgbClr val="0C4873"/>
                </a:solidFill>
                <a:effectLst/>
                <a:latin typeface="+mn-lt"/>
              </a:rPr>
              <a:t>elit</a:t>
            </a:r>
            <a:r>
              <a:rPr lang="en-GB" sz="1001" b="0" i="0" dirty="0">
                <a:solidFill>
                  <a:srgbClr val="0C4873"/>
                </a:solidFill>
                <a:effectLst/>
                <a:latin typeface="+mn-lt"/>
              </a:rPr>
              <a:t>, </a:t>
            </a:r>
            <a:r>
              <a:rPr lang="en-GB" sz="1001" b="0" i="0" dirty="0" err="1">
                <a:solidFill>
                  <a:srgbClr val="0C4873"/>
                </a:solidFill>
                <a:effectLst/>
                <a:latin typeface="+mn-lt"/>
              </a:rPr>
              <a:t>sed</a:t>
            </a:r>
            <a:r>
              <a:rPr lang="en-GB" sz="1001" b="0" i="0" dirty="0">
                <a:solidFill>
                  <a:srgbClr val="0C4873"/>
                </a:solidFill>
                <a:effectLst/>
                <a:latin typeface="+mn-lt"/>
              </a:rPr>
              <a:t> do </a:t>
            </a:r>
            <a:r>
              <a:rPr lang="en-GB" sz="1001" b="0" i="0" dirty="0" err="1">
                <a:solidFill>
                  <a:srgbClr val="0C4873"/>
                </a:solidFill>
                <a:effectLst/>
                <a:latin typeface="+mn-lt"/>
              </a:rPr>
              <a:t>eiusmod</a:t>
            </a:r>
            <a:r>
              <a:rPr lang="en-GB" sz="1001" b="0" i="0" dirty="0">
                <a:solidFill>
                  <a:srgbClr val="0C4873"/>
                </a:solidFill>
                <a:effectLst/>
                <a:latin typeface="+mn-lt"/>
              </a:rPr>
              <a:t> </a:t>
            </a:r>
            <a:r>
              <a:rPr lang="en-GB" sz="1001" b="0" i="0" dirty="0" err="1">
                <a:solidFill>
                  <a:srgbClr val="0C4873"/>
                </a:solidFill>
                <a:effectLst/>
                <a:latin typeface="+mn-lt"/>
              </a:rPr>
              <a:t>tempor</a:t>
            </a:r>
            <a:r>
              <a:rPr lang="en-GB" sz="1001" b="0" i="0" dirty="0">
                <a:solidFill>
                  <a:srgbClr val="0C4873"/>
                </a:solidFill>
                <a:effectLst/>
                <a:latin typeface="+mn-lt"/>
              </a:rPr>
              <a:t> </a:t>
            </a:r>
            <a:r>
              <a:rPr lang="en-GB" sz="1001" b="0" i="0" dirty="0" err="1">
                <a:solidFill>
                  <a:srgbClr val="0C4873"/>
                </a:solidFill>
                <a:effectLst/>
                <a:latin typeface="+mn-lt"/>
              </a:rPr>
              <a:t>incididunt</a:t>
            </a:r>
            <a:r>
              <a:rPr lang="en-GB" sz="1001" b="0" i="0" dirty="0">
                <a:solidFill>
                  <a:srgbClr val="0C4873"/>
                </a:solidFill>
                <a:effectLst/>
                <a:latin typeface="+mn-lt"/>
              </a:rPr>
              <a:t> </a:t>
            </a:r>
            <a:r>
              <a:rPr lang="en-GB" sz="1001" b="0" i="0" dirty="0" err="1">
                <a:solidFill>
                  <a:srgbClr val="0C4873"/>
                </a:solidFill>
                <a:effectLst/>
                <a:latin typeface="+mn-lt"/>
              </a:rPr>
              <a:t>ut</a:t>
            </a:r>
            <a:r>
              <a:rPr lang="en-GB" sz="1001" b="0" i="0" dirty="0">
                <a:solidFill>
                  <a:srgbClr val="0C4873"/>
                </a:solidFill>
                <a:effectLst/>
                <a:latin typeface="+mn-lt"/>
              </a:rPr>
              <a:t> labore et dolore magna </a:t>
            </a:r>
            <a:r>
              <a:rPr lang="en-GB" sz="1001" b="0" i="0" dirty="0" err="1">
                <a:solidFill>
                  <a:srgbClr val="0C4873"/>
                </a:solidFill>
                <a:effectLst/>
                <a:latin typeface="+mn-lt"/>
              </a:rPr>
              <a:t>aliqua</a:t>
            </a:r>
            <a:r>
              <a:rPr lang="en-GB" sz="1001" b="0" i="0" dirty="0">
                <a:solidFill>
                  <a:srgbClr val="0C4873"/>
                </a:solidFill>
                <a:effectLst/>
                <a:latin typeface="+mn-lt"/>
              </a:rPr>
              <a:t>. </a:t>
            </a:r>
            <a:r>
              <a:rPr lang="en-GB" sz="1001" b="0" i="0" dirty="0" err="1">
                <a:solidFill>
                  <a:srgbClr val="0C4873"/>
                </a:solidFill>
                <a:effectLst/>
                <a:latin typeface="+mn-lt"/>
              </a:rPr>
              <a:t>Tempor</a:t>
            </a:r>
            <a:r>
              <a:rPr lang="en-GB" sz="1001" b="0" i="0" dirty="0">
                <a:solidFill>
                  <a:srgbClr val="0C4873"/>
                </a:solidFill>
                <a:effectLst/>
                <a:latin typeface="+mn-lt"/>
              </a:rPr>
              <a:t> </a:t>
            </a:r>
            <a:r>
              <a:rPr lang="en-GB" sz="1001" b="0" i="0" dirty="0" err="1">
                <a:solidFill>
                  <a:srgbClr val="0C4873"/>
                </a:solidFill>
                <a:effectLst/>
                <a:latin typeface="+mn-lt"/>
              </a:rPr>
              <a:t>orci</a:t>
            </a:r>
            <a:r>
              <a:rPr lang="en-GB" sz="1001" b="0" i="0" dirty="0">
                <a:solidFill>
                  <a:srgbClr val="0C4873"/>
                </a:solidFill>
                <a:effectLst/>
                <a:latin typeface="+mn-lt"/>
              </a:rPr>
              <a:t> </a:t>
            </a:r>
            <a:r>
              <a:rPr lang="en-GB" sz="1001" b="0" i="0" dirty="0" err="1">
                <a:solidFill>
                  <a:srgbClr val="0C4873"/>
                </a:solidFill>
                <a:effectLst/>
                <a:latin typeface="+mn-lt"/>
              </a:rPr>
              <a:t>dapibus</a:t>
            </a:r>
            <a:r>
              <a:rPr lang="en-GB" sz="1001" b="0" i="0" dirty="0">
                <a:solidFill>
                  <a:srgbClr val="0C4873"/>
                </a:solidFill>
                <a:effectLst/>
                <a:latin typeface="+mn-lt"/>
              </a:rPr>
              <a:t> </a:t>
            </a:r>
            <a:r>
              <a:rPr lang="en-GB" sz="1001" b="0" i="0" dirty="0" err="1">
                <a:solidFill>
                  <a:srgbClr val="0C4873"/>
                </a:solidFill>
                <a:effectLst/>
                <a:latin typeface="+mn-lt"/>
              </a:rPr>
              <a:t>ultrices</a:t>
            </a:r>
            <a:r>
              <a:rPr lang="en-GB" sz="1001" b="0" i="0" dirty="0">
                <a:solidFill>
                  <a:srgbClr val="0C4873"/>
                </a:solidFill>
                <a:effectLst/>
                <a:latin typeface="+mn-lt"/>
              </a:rPr>
              <a:t> in. Id </a:t>
            </a:r>
            <a:r>
              <a:rPr lang="en-GB" sz="1001" b="0" i="0" dirty="0" err="1">
                <a:solidFill>
                  <a:srgbClr val="0C4873"/>
                </a:solidFill>
                <a:effectLst/>
                <a:latin typeface="+mn-lt"/>
              </a:rPr>
              <a:t>venenatis</a:t>
            </a:r>
            <a:r>
              <a:rPr lang="en-GB" sz="1001" b="0" i="0" dirty="0">
                <a:solidFill>
                  <a:srgbClr val="0C4873"/>
                </a:solidFill>
                <a:effectLst/>
                <a:latin typeface="+mn-lt"/>
              </a:rPr>
              <a:t> a </a:t>
            </a:r>
            <a:r>
              <a:rPr lang="en-GB" sz="1001" b="0" i="0" dirty="0" err="1">
                <a:solidFill>
                  <a:srgbClr val="0C4873"/>
                </a:solidFill>
                <a:effectLst/>
                <a:latin typeface="+mn-lt"/>
              </a:rPr>
              <a:t>condimentum</a:t>
            </a:r>
            <a:r>
              <a:rPr lang="en-GB" sz="1001" b="0" i="0" dirty="0">
                <a:solidFill>
                  <a:srgbClr val="0C4873"/>
                </a:solidFill>
                <a:effectLst/>
                <a:latin typeface="+mn-lt"/>
              </a:rPr>
              <a:t> vitae </a:t>
            </a:r>
            <a:r>
              <a:rPr lang="en-GB" sz="1001" b="0" i="0" dirty="0" err="1">
                <a:solidFill>
                  <a:srgbClr val="0C4873"/>
                </a:solidFill>
                <a:effectLst/>
                <a:latin typeface="+mn-lt"/>
              </a:rPr>
              <a:t>sapien</a:t>
            </a:r>
            <a:r>
              <a:rPr lang="en-GB" sz="1001" b="0" i="0" dirty="0">
                <a:solidFill>
                  <a:srgbClr val="0C4873"/>
                </a:solidFill>
                <a:effectLst/>
                <a:latin typeface="+mn-lt"/>
              </a:rPr>
              <a:t> </a:t>
            </a:r>
            <a:r>
              <a:rPr lang="en-GB" sz="1001" b="0" i="0" dirty="0" err="1">
                <a:solidFill>
                  <a:srgbClr val="0C4873"/>
                </a:solidFill>
                <a:effectLst/>
                <a:latin typeface="+mn-lt"/>
              </a:rPr>
              <a:t>pellentesque</a:t>
            </a:r>
            <a:r>
              <a:rPr lang="en-GB" sz="1001" b="0" i="0" dirty="0">
                <a:solidFill>
                  <a:srgbClr val="0C4873"/>
                </a:solidFill>
                <a:effectLst/>
                <a:latin typeface="+mn-lt"/>
              </a:rPr>
              <a:t>. Nunc pulvinar </a:t>
            </a:r>
            <a:r>
              <a:rPr lang="en-GB" sz="1001" b="0" i="0" dirty="0" err="1">
                <a:solidFill>
                  <a:srgbClr val="0C4873"/>
                </a:solidFill>
                <a:effectLst/>
                <a:latin typeface="+mn-lt"/>
              </a:rPr>
              <a:t>sapien</a:t>
            </a:r>
            <a:r>
              <a:rPr lang="en-GB" sz="1001" b="0" i="0" dirty="0">
                <a:solidFill>
                  <a:srgbClr val="0C4873"/>
                </a:solidFill>
                <a:effectLst/>
                <a:latin typeface="+mn-lt"/>
              </a:rPr>
              <a:t> et ligula. Sit </a:t>
            </a:r>
            <a:r>
              <a:rPr lang="en-GB" sz="1001" b="0" i="0" dirty="0" err="1">
                <a:solidFill>
                  <a:srgbClr val="0C4873"/>
                </a:solidFill>
                <a:effectLst/>
                <a:latin typeface="+mn-lt"/>
              </a:rPr>
              <a:t>amet</a:t>
            </a:r>
            <a:r>
              <a:rPr lang="en-GB" sz="1001" b="0" i="0" dirty="0">
                <a:solidFill>
                  <a:srgbClr val="0C4873"/>
                </a:solidFill>
                <a:effectLst/>
                <a:latin typeface="+mn-lt"/>
              </a:rPr>
              <a:t> </a:t>
            </a:r>
            <a:r>
              <a:rPr lang="en-GB" sz="1001" b="0" i="0" dirty="0" err="1">
                <a:solidFill>
                  <a:srgbClr val="0C4873"/>
                </a:solidFill>
                <a:effectLst/>
                <a:latin typeface="+mn-lt"/>
              </a:rPr>
              <a:t>nulla</a:t>
            </a:r>
            <a:r>
              <a:rPr lang="en-GB" sz="1001" b="0" i="0" dirty="0">
                <a:solidFill>
                  <a:srgbClr val="0C4873"/>
                </a:solidFill>
                <a:effectLst/>
                <a:latin typeface="+mn-lt"/>
              </a:rPr>
              <a:t> </a:t>
            </a:r>
            <a:r>
              <a:rPr lang="en-GB" sz="1001" b="0" i="0" dirty="0" err="1">
                <a:solidFill>
                  <a:srgbClr val="0C4873"/>
                </a:solidFill>
                <a:effectLst/>
                <a:latin typeface="+mn-lt"/>
              </a:rPr>
              <a:t>facilisi</a:t>
            </a:r>
            <a:r>
              <a:rPr lang="en-GB" sz="1001" b="0" i="0" dirty="0">
                <a:solidFill>
                  <a:srgbClr val="0C4873"/>
                </a:solidFill>
                <a:effectLst/>
                <a:latin typeface="+mn-lt"/>
              </a:rPr>
              <a:t> </a:t>
            </a:r>
            <a:r>
              <a:rPr lang="en-GB" sz="1001" b="0" i="0" dirty="0" err="1">
                <a:solidFill>
                  <a:srgbClr val="0C4873"/>
                </a:solidFill>
                <a:effectLst/>
                <a:latin typeface="+mn-lt"/>
              </a:rPr>
              <a:t>morbi</a:t>
            </a:r>
            <a:r>
              <a:rPr lang="en-GB" sz="1001" b="0" i="0" dirty="0">
                <a:solidFill>
                  <a:srgbClr val="0C4873"/>
                </a:solidFill>
                <a:effectLst/>
                <a:latin typeface="+mn-lt"/>
              </a:rPr>
              <a:t> tempus </a:t>
            </a:r>
            <a:r>
              <a:rPr lang="en-GB" sz="1001" b="0" i="0" dirty="0" err="1">
                <a:solidFill>
                  <a:srgbClr val="0C4873"/>
                </a:solidFill>
                <a:effectLst/>
                <a:latin typeface="+mn-lt"/>
              </a:rPr>
              <a:t>iaculis</a:t>
            </a:r>
            <a:r>
              <a:rPr lang="en-GB" sz="1001" b="0" i="0" dirty="0">
                <a:solidFill>
                  <a:srgbClr val="0C4873"/>
                </a:solidFill>
                <a:effectLst/>
                <a:latin typeface="+mn-lt"/>
              </a:rPr>
              <a:t> </a:t>
            </a:r>
            <a:r>
              <a:rPr lang="en-GB" sz="1001" b="0" i="0" dirty="0" err="1">
                <a:solidFill>
                  <a:srgbClr val="0C4873"/>
                </a:solidFill>
                <a:effectLst/>
                <a:latin typeface="+mn-lt"/>
              </a:rPr>
              <a:t>urna</a:t>
            </a:r>
            <a:r>
              <a:rPr lang="en-GB" sz="1001" b="0" i="0" dirty="0">
                <a:solidFill>
                  <a:srgbClr val="0C4873"/>
                </a:solidFill>
                <a:effectLst/>
                <a:latin typeface="+mn-lt"/>
              </a:rPr>
              <a:t> id </a:t>
            </a:r>
            <a:r>
              <a:rPr lang="en-GB" sz="1001" b="0" i="0" dirty="0" err="1">
                <a:solidFill>
                  <a:srgbClr val="0C4873"/>
                </a:solidFill>
                <a:effectLst/>
                <a:latin typeface="+mn-lt"/>
              </a:rPr>
              <a:t>volutpat</a:t>
            </a:r>
            <a:r>
              <a:rPr lang="en-GB" sz="1001" b="0" i="0" dirty="0">
                <a:solidFill>
                  <a:srgbClr val="0C4873"/>
                </a:solidFill>
                <a:effectLst/>
                <a:latin typeface="+mn-lt"/>
              </a:rPr>
              <a:t>. </a:t>
            </a:r>
            <a:r>
              <a:rPr lang="en-GB" sz="1001" b="0" i="0" dirty="0" err="1">
                <a:solidFill>
                  <a:srgbClr val="0C4873"/>
                </a:solidFill>
                <a:effectLst/>
                <a:latin typeface="+mn-lt"/>
              </a:rPr>
              <a:t>Quam</a:t>
            </a:r>
            <a:r>
              <a:rPr lang="en-GB" sz="1001" b="0" i="0" dirty="0">
                <a:solidFill>
                  <a:srgbClr val="0C4873"/>
                </a:solidFill>
                <a:effectLst/>
                <a:latin typeface="+mn-lt"/>
              </a:rPr>
              <a:t> </a:t>
            </a:r>
            <a:r>
              <a:rPr lang="en-GB" sz="1001" b="0" i="0" dirty="0" err="1">
                <a:solidFill>
                  <a:srgbClr val="0C4873"/>
                </a:solidFill>
                <a:effectLst/>
                <a:latin typeface="+mn-lt"/>
              </a:rPr>
              <a:t>lacus</a:t>
            </a:r>
            <a:r>
              <a:rPr lang="en-GB" sz="1001" b="0" i="0" dirty="0">
                <a:solidFill>
                  <a:srgbClr val="0C4873"/>
                </a:solidFill>
                <a:effectLst/>
                <a:latin typeface="+mn-lt"/>
              </a:rPr>
              <a:t> </a:t>
            </a:r>
            <a:r>
              <a:rPr lang="en-GB" sz="1001" b="0" i="0" dirty="0" err="1">
                <a:solidFill>
                  <a:srgbClr val="0C4873"/>
                </a:solidFill>
                <a:effectLst/>
                <a:latin typeface="+mn-lt"/>
              </a:rPr>
              <a:t>suspendisse</a:t>
            </a:r>
            <a:r>
              <a:rPr lang="en-GB" sz="1001" b="0" i="0" dirty="0">
                <a:solidFill>
                  <a:srgbClr val="0C4873"/>
                </a:solidFill>
                <a:effectLst/>
                <a:latin typeface="+mn-lt"/>
              </a:rPr>
              <a:t> </a:t>
            </a:r>
            <a:r>
              <a:rPr lang="en-GB" sz="1001" b="0" i="0" dirty="0" err="1">
                <a:solidFill>
                  <a:srgbClr val="0C4873"/>
                </a:solidFill>
                <a:effectLst/>
                <a:latin typeface="+mn-lt"/>
              </a:rPr>
              <a:t>faucibus</a:t>
            </a:r>
            <a:r>
              <a:rPr lang="en-GB" sz="1001" b="0" i="0" dirty="0">
                <a:solidFill>
                  <a:srgbClr val="0C4873"/>
                </a:solidFill>
                <a:effectLst/>
                <a:latin typeface="+mn-lt"/>
              </a:rPr>
              <a:t> </a:t>
            </a:r>
            <a:r>
              <a:rPr lang="en-GB" sz="1001" b="0" i="0" dirty="0" err="1">
                <a:solidFill>
                  <a:srgbClr val="0C4873"/>
                </a:solidFill>
                <a:effectLst/>
                <a:latin typeface="+mn-lt"/>
              </a:rPr>
              <a:t>interdum</a:t>
            </a:r>
            <a:r>
              <a:rPr lang="en-GB" sz="1001" b="0" i="0" dirty="0">
                <a:solidFill>
                  <a:srgbClr val="0C4873"/>
                </a:solidFill>
                <a:effectLst/>
                <a:latin typeface="+mn-lt"/>
              </a:rPr>
              <a:t> </a:t>
            </a:r>
            <a:r>
              <a:rPr lang="en-GB" sz="1001" b="0" i="0" dirty="0" err="1">
                <a:solidFill>
                  <a:srgbClr val="0C4873"/>
                </a:solidFill>
                <a:effectLst/>
                <a:latin typeface="+mn-lt"/>
              </a:rPr>
              <a:t>posuere</a:t>
            </a:r>
            <a:r>
              <a:rPr lang="en-GB" sz="1001" b="0" i="0" dirty="0">
                <a:solidFill>
                  <a:srgbClr val="0C4873"/>
                </a:solidFill>
                <a:effectLst/>
                <a:latin typeface="+mn-lt"/>
              </a:rPr>
              <a:t>. A </a:t>
            </a:r>
            <a:r>
              <a:rPr lang="en-GB" sz="1001" b="0" i="0" dirty="0" err="1">
                <a:solidFill>
                  <a:srgbClr val="0C4873"/>
                </a:solidFill>
                <a:effectLst/>
                <a:latin typeface="+mn-lt"/>
              </a:rPr>
              <a:t>arcu</a:t>
            </a:r>
            <a:r>
              <a:rPr lang="en-GB" sz="1001" b="0" i="0" dirty="0">
                <a:solidFill>
                  <a:srgbClr val="0C4873"/>
                </a:solidFill>
                <a:effectLst/>
                <a:latin typeface="+mn-lt"/>
              </a:rPr>
              <a:t> cursus vitae </a:t>
            </a:r>
            <a:r>
              <a:rPr lang="en-GB" sz="1001" b="0" i="0" dirty="0" err="1">
                <a:solidFill>
                  <a:srgbClr val="0C4873"/>
                </a:solidFill>
                <a:effectLst/>
                <a:latin typeface="+mn-lt"/>
              </a:rPr>
              <a:t>congue</a:t>
            </a:r>
            <a:r>
              <a:rPr lang="en-GB" sz="1001" b="0" i="0" dirty="0">
                <a:solidFill>
                  <a:srgbClr val="0C4873"/>
                </a:solidFill>
                <a:effectLst/>
                <a:latin typeface="+mn-lt"/>
              </a:rPr>
              <a:t> </a:t>
            </a:r>
            <a:r>
              <a:rPr lang="en-GB" sz="1001" b="0" i="0" dirty="0" err="1">
                <a:solidFill>
                  <a:srgbClr val="0C4873"/>
                </a:solidFill>
                <a:effectLst/>
                <a:latin typeface="+mn-lt"/>
              </a:rPr>
              <a:t>mauris</a:t>
            </a:r>
            <a:r>
              <a:rPr lang="en-GB" sz="1001" b="0" i="0" dirty="0">
                <a:solidFill>
                  <a:srgbClr val="0C4873"/>
                </a:solidFill>
                <a:effectLst/>
                <a:latin typeface="+mn-lt"/>
              </a:rPr>
              <a:t> </a:t>
            </a:r>
            <a:r>
              <a:rPr lang="en-GB" sz="1001" b="0" i="0" dirty="0" err="1">
                <a:solidFill>
                  <a:srgbClr val="0C4873"/>
                </a:solidFill>
                <a:effectLst/>
                <a:latin typeface="+mn-lt"/>
              </a:rPr>
              <a:t>rhoncus</a:t>
            </a:r>
            <a:r>
              <a:rPr lang="en-GB" sz="1001" b="0" i="0" dirty="0">
                <a:solidFill>
                  <a:srgbClr val="0C4873"/>
                </a:solidFill>
                <a:effectLst/>
                <a:latin typeface="+mn-lt"/>
              </a:rPr>
              <a:t> </a:t>
            </a:r>
            <a:r>
              <a:rPr lang="en-GB" sz="1001" b="0" i="0" dirty="0" err="1">
                <a:solidFill>
                  <a:srgbClr val="0C4873"/>
                </a:solidFill>
                <a:effectLst/>
                <a:latin typeface="+mn-lt"/>
              </a:rPr>
              <a:t>aenean</a:t>
            </a:r>
            <a:r>
              <a:rPr lang="en-GB" sz="1001" b="0" i="0" dirty="0">
                <a:solidFill>
                  <a:srgbClr val="0C4873"/>
                </a:solidFill>
                <a:effectLst/>
                <a:latin typeface="+mn-lt"/>
              </a:rPr>
              <a:t> </a:t>
            </a:r>
            <a:r>
              <a:rPr lang="en-GB" sz="1001" b="0" i="0" dirty="0" err="1">
                <a:solidFill>
                  <a:srgbClr val="0C4873"/>
                </a:solidFill>
                <a:effectLst/>
                <a:latin typeface="+mn-lt"/>
              </a:rPr>
              <a:t>vel</a:t>
            </a:r>
            <a:r>
              <a:rPr lang="en-GB" sz="1001" b="0" i="0" dirty="0">
                <a:solidFill>
                  <a:srgbClr val="0C4873"/>
                </a:solidFill>
                <a:effectLst/>
                <a:latin typeface="+mn-lt"/>
              </a:rPr>
              <a:t> </a:t>
            </a:r>
            <a:r>
              <a:rPr lang="en-GB" sz="1001" b="0" i="0" dirty="0" err="1">
                <a:solidFill>
                  <a:srgbClr val="0C4873"/>
                </a:solidFill>
                <a:effectLst/>
                <a:latin typeface="+mn-lt"/>
              </a:rPr>
              <a:t>elit</a:t>
            </a:r>
            <a:r>
              <a:rPr lang="en-GB" sz="1001" b="0" i="0" dirty="0">
                <a:solidFill>
                  <a:srgbClr val="0C4873"/>
                </a:solidFill>
                <a:effectLst/>
                <a:latin typeface="+mn-lt"/>
              </a:rPr>
              <a:t>. Cum sociis </a:t>
            </a:r>
            <a:r>
              <a:rPr lang="en-GB" sz="1001" b="0" i="0" dirty="0" err="1">
                <a:solidFill>
                  <a:srgbClr val="0C4873"/>
                </a:solidFill>
                <a:effectLst/>
                <a:latin typeface="+mn-lt"/>
              </a:rPr>
              <a:t>natoque</a:t>
            </a:r>
            <a:r>
              <a:rPr lang="en-GB" sz="1001" b="0" i="0" dirty="0">
                <a:solidFill>
                  <a:srgbClr val="0C4873"/>
                </a:solidFill>
                <a:effectLst/>
                <a:latin typeface="+mn-lt"/>
              </a:rPr>
              <a:t> </a:t>
            </a:r>
            <a:r>
              <a:rPr lang="en-GB" sz="1001" b="0" i="0" dirty="0" err="1">
                <a:solidFill>
                  <a:srgbClr val="0C4873"/>
                </a:solidFill>
                <a:effectLst/>
                <a:latin typeface="+mn-lt"/>
              </a:rPr>
              <a:t>penatibus</a:t>
            </a:r>
            <a:r>
              <a:rPr lang="en-GB" sz="1001" b="0" i="0" dirty="0">
                <a:solidFill>
                  <a:srgbClr val="0C4873"/>
                </a:solidFill>
                <a:effectLst/>
                <a:latin typeface="+mn-lt"/>
              </a:rPr>
              <a:t> et. </a:t>
            </a:r>
            <a:r>
              <a:rPr lang="en-GB" sz="1001" b="0" i="0" dirty="0" err="1">
                <a:solidFill>
                  <a:srgbClr val="0C4873"/>
                </a:solidFill>
                <a:effectLst/>
                <a:latin typeface="+mn-lt"/>
              </a:rPr>
              <a:t>Curabitur</a:t>
            </a:r>
            <a:r>
              <a:rPr lang="en-GB" sz="1001" b="0" i="0" dirty="0">
                <a:solidFill>
                  <a:srgbClr val="0C4873"/>
                </a:solidFill>
                <a:effectLst/>
                <a:latin typeface="+mn-lt"/>
              </a:rPr>
              <a:t> vitae </a:t>
            </a:r>
            <a:r>
              <a:rPr lang="en-GB" sz="1001" b="0" i="0" dirty="0" err="1">
                <a:solidFill>
                  <a:srgbClr val="0C4873"/>
                </a:solidFill>
                <a:effectLst/>
                <a:latin typeface="+mn-lt"/>
              </a:rPr>
              <a:t>nunc</a:t>
            </a:r>
            <a:r>
              <a:rPr lang="en-GB" sz="1001" b="0" i="0" dirty="0">
                <a:solidFill>
                  <a:srgbClr val="0C4873"/>
                </a:solidFill>
                <a:effectLst/>
                <a:latin typeface="+mn-lt"/>
              </a:rPr>
              <a:t> </a:t>
            </a:r>
            <a:r>
              <a:rPr lang="en-GB" sz="1001" b="0" i="0" dirty="0" err="1">
                <a:solidFill>
                  <a:srgbClr val="0C4873"/>
                </a:solidFill>
                <a:effectLst/>
                <a:latin typeface="+mn-lt"/>
              </a:rPr>
              <a:t>sed</a:t>
            </a:r>
            <a:r>
              <a:rPr lang="en-GB" sz="1001" b="0" i="0" dirty="0">
                <a:solidFill>
                  <a:srgbClr val="0C4873"/>
                </a:solidFill>
                <a:effectLst/>
                <a:latin typeface="+mn-lt"/>
              </a:rPr>
              <a:t> </a:t>
            </a:r>
            <a:r>
              <a:rPr lang="en-GB" sz="1001" b="0" i="0" dirty="0" err="1">
                <a:solidFill>
                  <a:srgbClr val="0C4873"/>
                </a:solidFill>
                <a:effectLst/>
                <a:latin typeface="+mn-lt"/>
              </a:rPr>
              <a:t>velit</a:t>
            </a:r>
            <a:r>
              <a:rPr lang="en-GB" sz="1001" b="0" i="0" dirty="0">
                <a:solidFill>
                  <a:srgbClr val="0C4873"/>
                </a:solidFill>
                <a:effectLst/>
                <a:latin typeface="+mn-lt"/>
              </a:rPr>
              <a:t> </a:t>
            </a:r>
            <a:r>
              <a:rPr lang="en-GB" sz="1001" b="0" i="0" dirty="0" err="1">
                <a:solidFill>
                  <a:srgbClr val="0C4873"/>
                </a:solidFill>
                <a:effectLst/>
                <a:latin typeface="+mn-lt"/>
              </a:rPr>
              <a:t>dignissim</a:t>
            </a:r>
            <a:r>
              <a:rPr lang="en-GB" sz="1001" b="0" i="0" dirty="0">
                <a:solidFill>
                  <a:srgbClr val="0C4873"/>
                </a:solidFill>
                <a:effectLst/>
                <a:latin typeface="+mn-lt"/>
              </a:rPr>
              <a:t>. </a:t>
            </a:r>
            <a:r>
              <a:rPr lang="en-GB" sz="1001" b="0" i="0" dirty="0" err="1">
                <a:solidFill>
                  <a:srgbClr val="0C4873"/>
                </a:solidFill>
                <a:effectLst/>
                <a:latin typeface="+mn-lt"/>
              </a:rPr>
              <a:t>Mauris</a:t>
            </a:r>
            <a:r>
              <a:rPr lang="en-GB" sz="1001" b="0" i="0" dirty="0">
                <a:solidFill>
                  <a:srgbClr val="0C4873"/>
                </a:solidFill>
                <a:effectLst/>
                <a:latin typeface="+mn-lt"/>
              </a:rPr>
              <a:t> in </a:t>
            </a:r>
            <a:r>
              <a:rPr lang="en-GB" sz="1001" b="0" i="0" dirty="0" err="1">
                <a:solidFill>
                  <a:srgbClr val="0C4873"/>
                </a:solidFill>
                <a:effectLst/>
                <a:latin typeface="+mn-lt"/>
              </a:rPr>
              <a:t>aliquam</a:t>
            </a:r>
            <a:r>
              <a:rPr lang="en-GB" sz="1001" b="0" i="0" dirty="0">
                <a:solidFill>
                  <a:srgbClr val="0C4873"/>
                </a:solidFill>
                <a:effectLst/>
                <a:latin typeface="+mn-lt"/>
              </a:rPr>
              <a:t> </a:t>
            </a:r>
            <a:r>
              <a:rPr lang="en-GB" sz="1001" b="0" i="0" dirty="0" err="1">
                <a:solidFill>
                  <a:srgbClr val="0C4873"/>
                </a:solidFill>
                <a:effectLst/>
                <a:latin typeface="+mn-lt"/>
              </a:rPr>
              <a:t>sem</a:t>
            </a:r>
            <a:r>
              <a:rPr lang="en-GB" sz="1001" b="0" i="0" dirty="0">
                <a:solidFill>
                  <a:srgbClr val="0C4873"/>
                </a:solidFill>
                <a:effectLst/>
                <a:latin typeface="+mn-lt"/>
              </a:rPr>
              <a:t> </a:t>
            </a:r>
            <a:r>
              <a:rPr lang="en-GB" sz="1001" b="0" i="0" dirty="0" err="1">
                <a:solidFill>
                  <a:srgbClr val="0C4873"/>
                </a:solidFill>
                <a:effectLst/>
                <a:latin typeface="+mn-lt"/>
              </a:rPr>
              <a:t>fringilla</a:t>
            </a:r>
            <a:r>
              <a:rPr lang="en-GB" sz="1001" b="0" i="0" dirty="0">
                <a:solidFill>
                  <a:srgbClr val="0C4873"/>
                </a:solidFill>
                <a:effectLst/>
                <a:latin typeface="+mn-lt"/>
              </a:rPr>
              <a:t> </a:t>
            </a:r>
            <a:r>
              <a:rPr lang="en-GB" sz="1001" b="0" i="0" dirty="0" err="1">
                <a:solidFill>
                  <a:srgbClr val="0C4873"/>
                </a:solidFill>
                <a:effectLst/>
                <a:latin typeface="+mn-lt"/>
              </a:rPr>
              <a:t>ut</a:t>
            </a:r>
            <a:r>
              <a:rPr lang="en-GB" sz="1001" b="0" i="0" dirty="0">
                <a:solidFill>
                  <a:srgbClr val="0C4873"/>
                </a:solidFill>
                <a:effectLst/>
                <a:latin typeface="+mn-lt"/>
              </a:rPr>
              <a:t> </a:t>
            </a:r>
            <a:r>
              <a:rPr lang="en-GB" sz="1001" b="0" i="0" dirty="0" err="1">
                <a:solidFill>
                  <a:srgbClr val="0C4873"/>
                </a:solidFill>
                <a:effectLst/>
                <a:latin typeface="+mn-lt"/>
              </a:rPr>
              <a:t>morbi</a:t>
            </a:r>
            <a:r>
              <a:rPr lang="en-GB" sz="1001" b="0" i="0" dirty="0">
                <a:solidFill>
                  <a:srgbClr val="0C4873"/>
                </a:solidFill>
                <a:effectLst/>
                <a:latin typeface="+mn-lt"/>
              </a:rPr>
              <a:t> </a:t>
            </a:r>
            <a:r>
              <a:rPr lang="en-GB" sz="1001" b="0" i="0" dirty="0" err="1">
                <a:solidFill>
                  <a:srgbClr val="0C4873"/>
                </a:solidFill>
                <a:effectLst/>
                <a:latin typeface="+mn-lt"/>
              </a:rPr>
              <a:t>tincidunt</a:t>
            </a:r>
            <a:r>
              <a:rPr lang="en-GB" sz="1001" b="0" i="0" dirty="0">
                <a:solidFill>
                  <a:srgbClr val="0C4873"/>
                </a:solidFill>
                <a:effectLst/>
                <a:latin typeface="+mn-lt"/>
              </a:rPr>
              <a:t> </a:t>
            </a:r>
            <a:r>
              <a:rPr lang="en-GB" sz="1001" b="0" i="0" dirty="0" err="1">
                <a:solidFill>
                  <a:srgbClr val="0C4873"/>
                </a:solidFill>
                <a:effectLst/>
                <a:latin typeface="+mn-lt"/>
              </a:rPr>
              <a:t>augue</a:t>
            </a:r>
            <a:r>
              <a:rPr lang="en-GB" sz="1001" b="0" i="0" dirty="0">
                <a:solidFill>
                  <a:srgbClr val="0C4873"/>
                </a:solidFill>
                <a:effectLst/>
                <a:latin typeface="+mn-lt"/>
              </a:rPr>
              <a:t>. </a:t>
            </a:r>
            <a:r>
              <a:rPr lang="en-GB" sz="1001" b="0" i="0" dirty="0" err="1">
                <a:solidFill>
                  <a:srgbClr val="0C4873"/>
                </a:solidFill>
                <a:effectLst/>
                <a:latin typeface="+mn-lt"/>
              </a:rPr>
              <a:t>Etiam</a:t>
            </a:r>
            <a:r>
              <a:rPr lang="en-GB" sz="1001" b="0" i="0" dirty="0">
                <a:solidFill>
                  <a:srgbClr val="0C4873"/>
                </a:solidFill>
                <a:effectLst/>
                <a:latin typeface="+mn-lt"/>
              </a:rPr>
              <a:t> </a:t>
            </a:r>
            <a:r>
              <a:rPr lang="en-GB" sz="1001" b="0" i="0" dirty="0" err="1">
                <a:solidFill>
                  <a:srgbClr val="0C4873"/>
                </a:solidFill>
                <a:effectLst/>
                <a:latin typeface="+mn-lt"/>
              </a:rPr>
              <a:t>tempor</a:t>
            </a:r>
            <a:r>
              <a:rPr lang="en-GB" sz="1001" b="0" i="0" dirty="0">
                <a:solidFill>
                  <a:srgbClr val="0C4873"/>
                </a:solidFill>
                <a:effectLst/>
                <a:latin typeface="+mn-lt"/>
              </a:rPr>
              <a:t> </a:t>
            </a:r>
            <a:r>
              <a:rPr lang="en-GB" sz="1001" b="0" i="0" dirty="0" err="1">
                <a:solidFill>
                  <a:srgbClr val="0C4873"/>
                </a:solidFill>
                <a:effectLst/>
                <a:latin typeface="+mn-lt"/>
              </a:rPr>
              <a:t>orci</a:t>
            </a:r>
            <a:r>
              <a:rPr lang="en-GB" sz="1001" b="0" i="0" dirty="0">
                <a:solidFill>
                  <a:srgbClr val="0C4873"/>
                </a:solidFill>
                <a:effectLst/>
                <a:latin typeface="+mn-lt"/>
              </a:rPr>
              <a:t> </a:t>
            </a:r>
            <a:r>
              <a:rPr lang="en-GB" sz="1001" b="0" i="0" dirty="0" err="1">
                <a:solidFill>
                  <a:srgbClr val="0C4873"/>
                </a:solidFill>
                <a:effectLst/>
                <a:latin typeface="+mn-lt"/>
              </a:rPr>
              <a:t>eu</a:t>
            </a:r>
            <a:r>
              <a:rPr lang="en-GB" sz="1001" b="0" i="0" dirty="0">
                <a:solidFill>
                  <a:srgbClr val="0C4873"/>
                </a:solidFill>
                <a:effectLst/>
                <a:latin typeface="+mn-lt"/>
              </a:rPr>
              <a:t> </a:t>
            </a:r>
            <a:r>
              <a:rPr lang="en-GB" sz="1001" b="0" i="0" dirty="0" err="1">
                <a:solidFill>
                  <a:srgbClr val="0C4873"/>
                </a:solidFill>
                <a:effectLst/>
                <a:latin typeface="+mn-lt"/>
              </a:rPr>
              <a:t>lobortis</a:t>
            </a:r>
            <a:r>
              <a:rPr lang="en-GB" sz="1001" b="0" i="0" dirty="0">
                <a:solidFill>
                  <a:srgbClr val="0C4873"/>
                </a:solidFill>
                <a:effectLst/>
                <a:latin typeface="+mn-lt"/>
              </a:rPr>
              <a:t>. Vitae semper </a:t>
            </a:r>
            <a:r>
              <a:rPr lang="en-GB" sz="1001" b="0" i="0" dirty="0" err="1">
                <a:solidFill>
                  <a:srgbClr val="0C4873"/>
                </a:solidFill>
                <a:effectLst/>
                <a:latin typeface="+mn-lt"/>
              </a:rPr>
              <a:t>quis</a:t>
            </a:r>
            <a:r>
              <a:rPr lang="en-GB" sz="1001" b="0" i="0" dirty="0">
                <a:solidFill>
                  <a:srgbClr val="0C4873"/>
                </a:solidFill>
                <a:effectLst/>
                <a:latin typeface="+mn-lt"/>
              </a:rPr>
              <a:t> </a:t>
            </a:r>
            <a:r>
              <a:rPr lang="en-GB" sz="1001" b="0" i="0" dirty="0" err="1">
                <a:solidFill>
                  <a:srgbClr val="0C4873"/>
                </a:solidFill>
                <a:effectLst/>
                <a:latin typeface="+mn-lt"/>
              </a:rPr>
              <a:t>lectus</a:t>
            </a:r>
            <a:r>
              <a:rPr lang="en-GB" sz="1001" b="0" i="0" dirty="0">
                <a:solidFill>
                  <a:srgbClr val="0C4873"/>
                </a:solidFill>
                <a:effectLst/>
                <a:latin typeface="+mn-lt"/>
              </a:rPr>
              <a:t> </a:t>
            </a:r>
            <a:r>
              <a:rPr lang="en-GB" sz="1001" b="0" i="0" dirty="0" err="1">
                <a:solidFill>
                  <a:srgbClr val="0C4873"/>
                </a:solidFill>
                <a:effectLst/>
                <a:latin typeface="+mn-lt"/>
              </a:rPr>
              <a:t>nulla</a:t>
            </a:r>
            <a:r>
              <a:rPr lang="en-GB" sz="1001" b="0" i="0" dirty="0">
                <a:solidFill>
                  <a:srgbClr val="0C4873"/>
                </a:solidFill>
                <a:effectLst/>
                <a:latin typeface="+mn-lt"/>
              </a:rPr>
              <a:t> at. </a:t>
            </a:r>
            <a:r>
              <a:rPr lang="en-GB" sz="1001" b="0" i="0" dirty="0" err="1">
                <a:solidFill>
                  <a:srgbClr val="0C4873"/>
                </a:solidFill>
                <a:effectLst/>
                <a:latin typeface="+mn-lt"/>
              </a:rPr>
              <a:t>Scelerisque</a:t>
            </a:r>
            <a:r>
              <a:rPr lang="en-GB" sz="1001" b="0" i="0" dirty="0">
                <a:solidFill>
                  <a:srgbClr val="0C4873"/>
                </a:solidFill>
                <a:effectLst/>
                <a:latin typeface="+mn-lt"/>
              </a:rPr>
              <a:t> fermentum dui </a:t>
            </a:r>
            <a:r>
              <a:rPr lang="en-GB" sz="1001" b="0" i="0" dirty="0" err="1">
                <a:solidFill>
                  <a:srgbClr val="0C4873"/>
                </a:solidFill>
                <a:effectLst/>
                <a:latin typeface="+mn-lt"/>
              </a:rPr>
              <a:t>faucibus</a:t>
            </a:r>
            <a:r>
              <a:rPr lang="en-GB" sz="1001" b="0" i="0" dirty="0">
                <a:solidFill>
                  <a:srgbClr val="0C4873"/>
                </a:solidFill>
                <a:effectLst/>
                <a:latin typeface="+mn-lt"/>
              </a:rPr>
              <a:t> in. </a:t>
            </a:r>
            <a:r>
              <a:rPr lang="en-GB" sz="1001" b="0" i="0" dirty="0" err="1">
                <a:solidFill>
                  <a:srgbClr val="0C4873"/>
                </a:solidFill>
                <a:effectLst/>
                <a:latin typeface="+mn-lt"/>
              </a:rPr>
              <a:t>Nulla</a:t>
            </a:r>
            <a:r>
              <a:rPr lang="en-GB" sz="1001" b="0" i="0" dirty="0">
                <a:solidFill>
                  <a:srgbClr val="0C4873"/>
                </a:solidFill>
                <a:effectLst/>
                <a:latin typeface="+mn-lt"/>
              </a:rPr>
              <a:t> </a:t>
            </a:r>
            <a:r>
              <a:rPr lang="en-GB" sz="1001" b="0" i="0" dirty="0" err="1">
                <a:solidFill>
                  <a:srgbClr val="0C4873"/>
                </a:solidFill>
                <a:effectLst/>
                <a:latin typeface="+mn-lt"/>
              </a:rPr>
              <a:t>facilisi</a:t>
            </a:r>
            <a:r>
              <a:rPr lang="en-GB" sz="1001" b="0" i="0" dirty="0">
                <a:solidFill>
                  <a:srgbClr val="0C4873"/>
                </a:solidFill>
                <a:effectLst/>
                <a:latin typeface="+mn-lt"/>
              </a:rPr>
              <a:t> </a:t>
            </a:r>
            <a:r>
              <a:rPr lang="en-GB" sz="1001" b="0" i="0" dirty="0" err="1">
                <a:solidFill>
                  <a:srgbClr val="0C4873"/>
                </a:solidFill>
                <a:effectLst/>
                <a:latin typeface="+mn-lt"/>
              </a:rPr>
              <a:t>cras</a:t>
            </a:r>
            <a:r>
              <a:rPr lang="en-GB" sz="1001" b="0" i="0" dirty="0">
                <a:solidFill>
                  <a:srgbClr val="0C4873"/>
                </a:solidFill>
                <a:effectLst/>
                <a:latin typeface="+mn-lt"/>
              </a:rPr>
              <a:t> fermentum </a:t>
            </a:r>
            <a:r>
              <a:rPr lang="en-GB" sz="1001" b="0" i="0" dirty="0" err="1">
                <a:solidFill>
                  <a:srgbClr val="0C4873"/>
                </a:solidFill>
                <a:effectLst/>
                <a:latin typeface="+mn-lt"/>
              </a:rPr>
              <a:t>odio</a:t>
            </a:r>
            <a:r>
              <a:rPr lang="en-GB" sz="1001" b="0" i="0" dirty="0">
                <a:solidFill>
                  <a:srgbClr val="0C4873"/>
                </a:solidFill>
                <a:effectLst/>
                <a:latin typeface="+mn-lt"/>
              </a:rPr>
              <a:t> </a:t>
            </a:r>
            <a:r>
              <a:rPr lang="en-GB" sz="1001" b="0" i="0" dirty="0" err="1">
                <a:solidFill>
                  <a:srgbClr val="0C4873"/>
                </a:solidFill>
                <a:effectLst/>
                <a:latin typeface="+mn-lt"/>
              </a:rPr>
              <a:t>eu</a:t>
            </a:r>
            <a:r>
              <a:rPr lang="en-GB" sz="1001" b="0" i="0" dirty="0">
                <a:solidFill>
                  <a:srgbClr val="0C4873"/>
                </a:solidFill>
                <a:effectLst/>
                <a:latin typeface="+mn-lt"/>
              </a:rPr>
              <a:t> </a:t>
            </a:r>
            <a:r>
              <a:rPr lang="en-GB" sz="1001" b="0" i="0" dirty="0" err="1">
                <a:solidFill>
                  <a:srgbClr val="0C4873"/>
                </a:solidFill>
                <a:effectLst/>
                <a:latin typeface="+mn-lt"/>
              </a:rPr>
              <a:t>feugiat</a:t>
            </a:r>
            <a:r>
              <a:rPr lang="en-GB" sz="1001" b="0" i="0" dirty="0">
                <a:solidFill>
                  <a:srgbClr val="0C4873"/>
                </a:solidFill>
                <a:effectLst/>
                <a:latin typeface="+mn-lt"/>
              </a:rPr>
              <a:t> </a:t>
            </a:r>
            <a:r>
              <a:rPr lang="en-GB" sz="1001" b="0" i="0" dirty="0" err="1">
                <a:solidFill>
                  <a:srgbClr val="0C4873"/>
                </a:solidFill>
                <a:effectLst/>
                <a:latin typeface="+mn-lt"/>
              </a:rPr>
              <a:t>pretium</a:t>
            </a:r>
            <a:r>
              <a:rPr lang="en-GB" sz="1001" b="0" i="0" dirty="0">
                <a:solidFill>
                  <a:srgbClr val="0C4873"/>
                </a:solidFill>
                <a:effectLst/>
                <a:latin typeface="+mn-lt"/>
              </a:rPr>
              <a:t>. </a:t>
            </a:r>
            <a:r>
              <a:rPr lang="en-GB" sz="1001" b="0" i="0" dirty="0" err="1">
                <a:solidFill>
                  <a:srgbClr val="0C4873"/>
                </a:solidFill>
                <a:effectLst/>
                <a:latin typeface="+mn-lt"/>
              </a:rPr>
              <a:t>Adipiscing</a:t>
            </a:r>
            <a:r>
              <a:rPr lang="en-GB" sz="1001" b="0" i="0" dirty="0">
                <a:solidFill>
                  <a:srgbClr val="0C4873"/>
                </a:solidFill>
                <a:effectLst/>
                <a:latin typeface="+mn-lt"/>
              </a:rPr>
              <a:t> </a:t>
            </a:r>
            <a:r>
              <a:rPr lang="en-GB" sz="1001" b="0" i="0" dirty="0" err="1">
                <a:solidFill>
                  <a:srgbClr val="0C4873"/>
                </a:solidFill>
                <a:effectLst/>
                <a:latin typeface="+mn-lt"/>
              </a:rPr>
              <a:t>elit</a:t>
            </a:r>
            <a:r>
              <a:rPr lang="en-GB" sz="1001" b="0" i="0" dirty="0">
                <a:solidFill>
                  <a:srgbClr val="0C4873"/>
                </a:solidFill>
                <a:effectLst/>
                <a:latin typeface="+mn-lt"/>
              </a:rPr>
              <a:t> </a:t>
            </a:r>
            <a:r>
              <a:rPr lang="en-GB" sz="1001" b="0" i="0" dirty="0" err="1">
                <a:solidFill>
                  <a:srgbClr val="0C4873"/>
                </a:solidFill>
                <a:effectLst/>
                <a:latin typeface="+mn-lt"/>
              </a:rPr>
              <a:t>duis</a:t>
            </a:r>
            <a:r>
              <a:rPr lang="en-GB" sz="1001" b="0" i="0" dirty="0">
                <a:solidFill>
                  <a:srgbClr val="0C4873"/>
                </a:solidFill>
                <a:effectLst/>
                <a:latin typeface="+mn-lt"/>
              </a:rPr>
              <a:t> </a:t>
            </a:r>
            <a:r>
              <a:rPr lang="en-GB" sz="1001" b="0" i="0" dirty="0" err="1">
                <a:solidFill>
                  <a:srgbClr val="0C4873"/>
                </a:solidFill>
                <a:effectLst/>
                <a:latin typeface="+mn-lt"/>
              </a:rPr>
              <a:t>tristique</a:t>
            </a:r>
            <a:r>
              <a:rPr lang="en-GB" sz="1001" b="0" i="0" dirty="0">
                <a:solidFill>
                  <a:srgbClr val="0C4873"/>
                </a:solidFill>
                <a:effectLst/>
                <a:latin typeface="+mn-lt"/>
              </a:rPr>
              <a:t> </a:t>
            </a:r>
            <a:r>
              <a:rPr lang="en-GB" sz="1001" b="0" i="0" dirty="0" err="1">
                <a:solidFill>
                  <a:srgbClr val="0C4873"/>
                </a:solidFill>
                <a:effectLst/>
                <a:latin typeface="+mn-lt"/>
              </a:rPr>
              <a:t>sollicitudin</a:t>
            </a:r>
            <a:r>
              <a:rPr lang="en-GB" sz="1001" b="0" i="0" dirty="0">
                <a:solidFill>
                  <a:srgbClr val="0C4873"/>
                </a:solidFill>
                <a:effectLst/>
                <a:latin typeface="+mn-lt"/>
              </a:rPr>
              <a:t> </a:t>
            </a:r>
            <a:r>
              <a:rPr lang="en-GB" sz="1001" b="0" i="0" dirty="0" err="1">
                <a:solidFill>
                  <a:srgbClr val="0C4873"/>
                </a:solidFill>
                <a:effectLst/>
                <a:latin typeface="+mn-lt"/>
              </a:rPr>
              <a:t>nibh</a:t>
            </a:r>
            <a:r>
              <a:rPr lang="en-GB" sz="1001" b="0" i="0" dirty="0">
                <a:solidFill>
                  <a:srgbClr val="0C4873"/>
                </a:solidFill>
                <a:effectLst/>
                <a:latin typeface="+mn-lt"/>
              </a:rPr>
              <a:t>.</a:t>
            </a:r>
          </a:p>
          <a:p>
            <a:pPr algn="just"/>
            <a:r>
              <a:rPr lang="en-GB" sz="1001" b="0" i="0" dirty="0" err="1">
                <a:solidFill>
                  <a:srgbClr val="0C4873"/>
                </a:solidFill>
                <a:effectLst/>
                <a:latin typeface="+mn-lt"/>
              </a:rPr>
              <a:t>Congue</a:t>
            </a:r>
            <a:r>
              <a:rPr lang="en-GB" sz="1001" b="0" i="0" dirty="0">
                <a:solidFill>
                  <a:srgbClr val="0C4873"/>
                </a:solidFill>
                <a:effectLst/>
                <a:latin typeface="+mn-lt"/>
              </a:rPr>
              <a:t> </a:t>
            </a:r>
            <a:r>
              <a:rPr lang="en-GB" sz="1001" b="0" i="0" dirty="0" err="1">
                <a:solidFill>
                  <a:srgbClr val="0C4873"/>
                </a:solidFill>
                <a:effectLst/>
                <a:latin typeface="+mn-lt"/>
              </a:rPr>
              <a:t>eu</a:t>
            </a:r>
            <a:r>
              <a:rPr lang="en-GB" sz="1001" b="0" i="0" dirty="0">
                <a:solidFill>
                  <a:srgbClr val="0C4873"/>
                </a:solidFill>
                <a:effectLst/>
                <a:latin typeface="+mn-lt"/>
              </a:rPr>
              <a:t> </a:t>
            </a:r>
            <a:r>
              <a:rPr lang="en-GB" sz="1001" b="0" i="0" dirty="0" err="1">
                <a:solidFill>
                  <a:srgbClr val="0C4873"/>
                </a:solidFill>
                <a:effectLst/>
                <a:latin typeface="+mn-lt"/>
              </a:rPr>
              <a:t>consequat</a:t>
            </a:r>
            <a:r>
              <a:rPr lang="en-GB" sz="1001" b="0" i="0" dirty="0">
                <a:solidFill>
                  <a:srgbClr val="0C4873"/>
                </a:solidFill>
                <a:effectLst/>
                <a:latin typeface="+mn-lt"/>
              </a:rPr>
              <a:t> ac </a:t>
            </a:r>
            <a:r>
              <a:rPr lang="en-GB" sz="1001" b="0" i="0" dirty="0" err="1">
                <a:solidFill>
                  <a:srgbClr val="0C4873"/>
                </a:solidFill>
                <a:effectLst/>
                <a:latin typeface="+mn-lt"/>
              </a:rPr>
              <a:t>felis</a:t>
            </a:r>
            <a:r>
              <a:rPr lang="en-GB" sz="1001" b="0" i="0" dirty="0">
                <a:solidFill>
                  <a:srgbClr val="0C4873"/>
                </a:solidFill>
                <a:effectLst/>
                <a:latin typeface="+mn-lt"/>
              </a:rPr>
              <a:t> </a:t>
            </a:r>
            <a:r>
              <a:rPr lang="en-GB" sz="1001" b="0" i="0" dirty="0" err="1">
                <a:solidFill>
                  <a:srgbClr val="0C4873"/>
                </a:solidFill>
                <a:effectLst/>
                <a:latin typeface="+mn-lt"/>
              </a:rPr>
              <a:t>donec</a:t>
            </a:r>
            <a:r>
              <a:rPr lang="en-GB" sz="1001" b="0" i="0" dirty="0">
                <a:solidFill>
                  <a:srgbClr val="0C4873"/>
                </a:solidFill>
                <a:effectLst/>
                <a:latin typeface="+mn-lt"/>
              </a:rPr>
              <a:t>. </a:t>
            </a:r>
            <a:r>
              <a:rPr lang="en-GB" sz="1001" b="0" i="0" dirty="0" err="1">
                <a:solidFill>
                  <a:srgbClr val="0C4873"/>
                </a:solidFill>
                <a:effectLst/>
                <a:latin typeface="+mn-lt"/>
              </a:rPr>
              <a:t>Congue</a:t>
            </a:r>
            <a:r>
              <a:rPr lang="en-GB" sz="1001" b="0" i="0" dirty="0">
                <a:solidFill>
                  <a:srgbClr val="0C4873"/>
                </a:solidFill>
                <a:effectLst/>
                <a:latin typeface="+mn-lt"/>
              </a:rPr>
              <a:t> </a:t>
            </a:r>
            <a:r>
              <a:rPr lang="en-GB" sz="1001" b="0" i="0" dirty="0" err="1">
                <a:solidFill>
                  <a:srgbClr val="0C4873"/>
                </a:solidFill>
                <a:effectLst/>
                <a:latin typeface="+mn-lt"/>
              </a:rPr>
              <a:t>quisque</a:t>
            </a:r>
            <a:r>
              <a:rPr lang="en-GB" sz="1001" b="0" i="0" dirty="0">
                <a:solidFill>
                  <a:srgbClr val="0C4873"/>
                </a:solidFill>
                <a:effectLst/>
                <a:latin typeface="+mn-lt"/>
              </a:rPr>
              <a:t> </a:t>
            </a:r>
            <a:r>
              <a:rPr lang="en-GB" sz="1001" b="0" i="0" dirty="0" err="1">
                <a:solidFill>
                  <a:srgbClr val="0C4873"/>
                </a:solidFill>
                <a:effectLst/>
                <a:latin typeface="+mn-lt"/>
              </a:rPr>
              <a:t>egestas</a:t>
            </a:r>
            <a:r>
              <a:rPr lang="en-GB" sz="1001" b="0" i="0" dirty="0">
                <a:solidFill>
                  <a:srgbClr val="0C4873"/>
                </a:solidFill>
                <a:effectLst/>
                <a:latin typeface="+mn-lt"/>
              </a:rPr>
              <a:t> </a:t>
            </a:r>
            <a:r>
              <a:rPr lang="en-GB" sz="1001" b="0" i="0" dirty="0" err="1">
                <a:solidFill>
                  <a:srgbClr val="0C4873"/>
                </a:solidFill>
                <a:effectLst/>
                <a:latin typeface="+mn-lt"/>
              </a:rPr>
              <a:t>diam</a:t>
            </a:r>
            <a:r>
              <a:rPr lang="en-GB" sz="1001" b="0" i="0" dirty="0">
                <a:solidFill>
                  <a:srgbClr val="0C4873"/>
                </a:solidFill>
                <a:effectLst/>
                <a:latin typeface="+mn-lt"/>
              </a:rPr>
              <a:t> in </a:t>
            </a:r>
            <a:r>
              <a:rPr lang="en-GB" sz="1001" b="0" i="0" dirty="0" err="1">
                <a:solidFill>
                  <a:srgbClr val="0C4873"/>
                </a:solidFill>
                <a:effectLst/>
                <a:latin typeface="+mn-lt"/>
              </a:rPr>
              <a:t>arcu</a:t>
            </a:r>
            <a:r>
              <a:rPr lang="en-GB" sz="1001" b="0" i="0" dirty="0">
                <a:solidFill>
                  <a:srgbClr val="0C4873"/>
                </a:solidFill>
                <a:effectLst/>
                <a:latin typeface="+mn-lt"/>
              </a:rPr>
              <a:t> cursus. Id </a:t>
            </a:r>
            <a:r>
              <a:rPr lang="en-GB" sz="1001" b="0" i="0" dirty="0" err="1">
                <a:solidFill>
                  <a:srgbClr val="0C4873"/>
                </a:solidFill>
                <a:effectLst/>
                <a:latin typeface="+mn-lt"/>
              </a:rPr>
              <a:t>volutpat</a:t>
            </a:r>
            <a:r>
              <a:rPr lang="en-GB" sz="1001" b="0" i="0" dirty="0">
                <a:solidFill>
                  <a:srgbClr val="0C4873"/>
                </a:solidFill>
                <a:effectLst/>
                <a:latin typeface="+mn-lt"/>
              </a:rPr>
              <a:t> </a:t>
            </a:r>
            <a:r>
              <a:rPr lang="en-GB" sz="1001" b="0" i="0" dirty="0" err="1">
                <a:solidFill>
                  <a:srgbClr val="0C4873"/>
                </a:solidFill>
                <a:effectLst/>
                <a:latin typeface="+mn-lt"/>
              </a:rPr>
              <a:t>lacus</a:t>
            </a:r>
            <a:r>
              <a:rPr lang="en-GB" sz="1001" b="0" i="0" dirty="0">
                <a:solidFill>
                  <a:srgbClr val="0C4873"/>
                </a:solidFill>
                <a:effectLst/>
                <a:latin typeface="+mn-lt"/>
              </a:rPr>
              <a:t> </a:t>
            </a:r>
            <a:r>
              <a:rPr lang="en-GB" sz="1001" b="0" i="0" dirty="0" err="1">
                <a:solidFill>
                  <a:srgbClr val="0C4873"/>
                </a:solidFill>
                <a:effectLst/>
                <a:latin typeface="+mn-lt"/>
              </a:rPr>
              <a:t>laoreet</a:t>
            </a:r>
            <a:r>
              <a:rPr lang="en-GB" sz="1001" b="0" i="0" dirty="0">
                <a:solidFill>
                  <a:srgbClr val="0C4873"/>
                </a:solidFill>
                <a:effectLst/>
                <a:latin typeface="+mn-lt"/>
              </a:rPr>
              <a:t> non. </a:t>
            </a:r>
            <a:r>
              <a:rPr lang="en-GB" sz="1001" b="0" i="0" dirty="0" err="1">
                <a:solidFill>
                  <a:srgbClr val="0C4873"/>
                </a:solidFill>
                <a:effectLst/>
                <a:latin typeface="+mn-lt"/>
              </a:rPr>
              <a:t>Etiam</a:t>
            </a:r>
            <a:r>
              <a:rPr lang="en-GB" sz="1001" b="0" i="0" dirty="0">
                <a:solidFill>
                  <a:srgbClr val="0C4873"/>
                </a:solidFill>
                <a:effectLst/>
                <a:latin typeface="+mn-lt"/>
              </a:rPr>
              <a:t> </a:t>
            </a:r>
            <a:r>
              <a:rPr lang="en-GB" sz="1001" b="0" i="0" dirty="0" err="1">
                <a:solidFill>
                  <a:srgbClr val="0C4873"/>
                </a:solidFill>
                <a:effectLst/>
                <a:latin typeface="+mn-lt"/>
              </a:rPr>
              <a:t>tempor</a:t>
            </a:r>
            <a:r>
              <a:rPr lang="en-GB" sz="1001" b="0" i="0" dirty="0">
                <a:solidFill>
                  <a:srgbClr val="0C4873"/>
                </a:solidFill>
                <a:effectLst/>
                <a:latin typeface="+mn-lt"/>
              </a:rPr>
              <a:t> </a:t>
            </a:r>
            <a:r>
              <a:rPr lang="en-GB" sz="1001" b="0" i="0" dirty="0" err="1">
                <a:solidFill>
                  <a:srgbClr val="0C4873"/>
                </a:solidFill>
                <a:effectLst/>
                <a:latin typeface="+mn-lt"/>
              </a:rPr>
              <a:t>orci</a:t>
            </a:r>
            <a:r>
              <a:rPr lang="en-GB" sz="1001" b="0" i="0" dirty="0">
                <a:solidFill>
                  <a:srgbClr val="0C4873"/>
                </a:solidFill>
                <a:effectLst/>
                <a:latin typeface="+mn-lt"/>
              </a:rPr>
              <a:t> </a:t>
            </a:r>
            <a:r>
              <a:rPr lang="en-GB" sz="1001" b="0" i="0" dirty="0" err="1">
                <a:solidFill>
                  <a:srgbClr val="0C4873"/>
                </a:solidFill>
                <a:effectLst/>
                <a:latin typeface="+mn-lt"/>
              </a:rPr>
              <a:t>eu</a:t>
            </a:r>
            <a:r>
              <a:rPr lang="en-GB" sz="1001" b="0" i="0" dirty="0">
                <a:solidFill>
                  <a:srgbClr val="0C4873"/>
                </a:solidFill>
                <a:effectLst/>
                <a:latin typeface="+mn-lt"/>
              </a:rPr>
              <a:t> </a:t>
            </a:r>
            <a:r>
              <a:rPr lang="en-GB" sz="1001" b="0" i="0" dirty="0" err="1">
                <a:solidFill>
                  <a:srgbClr val="0C4873"/>
                </a:solidFill>
                <a:effectLst/>
                <a:latin typeface="+mn-lt"/>
              </a:rPr>
              <a:t>lobortis</a:t>
            </a:r>
            <a:r>
              <a:rPr lang="en-GB" sz="1001" b="0" i="0" dirty="0">
                <a:solidFill>
                  <a:srgbClr val="0C4873"/>
                </a:solidFill>
                <a:effectLst/>
                <a:latin typeface="+mn-lt"/>
              </a:rPr>
              <a:t> </a:t>
            </a:r>
            <a:r>
              <a:rPr lang="en-GB" sz="1001" b="0" i="0" dirty="0" err="1">
                <a:solidFill>
                  <a:srgbClr val="0C4873"/>
                </a:solidFill>
                <a:effectLst/>
                <a:latin typeface="+mn-lt"/>
              </a:rPr>
              <a:t>elementum</a:t>
            </a:r>
            <a:r>
              <a:rPr lang="en-GB" sz="1001" b="0" i="0" dirty="0">
                <a:solidFill>
                  <a:srgbClr val="0C4873"/>
                </a:solidFill>
                <a:effectLst/>
                <a:latin typeface="+mn-lt"/>
              </a:rPr>
              <a:t> </a:t>
            </a:r>
            <a:r>
              <a:rPr lang="en-GB" sz="1001" b="0" i="0" dirty="0" err="1">
                <a:solidFill>
                  <a:srgbClr val="0C4873"/>
                </a:solidFill>
                <a:effectLst/>
                <a:latin typeface="+mn-lt"/>
              </a:rPr>
              <a:t>nibh</a:t>
            </a:r>
            <a:r>
              <a:rPr lang="en-GB" sz="1001" b="0" i="0" dirty="0">
                <a:solidFill>
                  <a:srgbClr val="0C4873"/>
                </a:solidFill>
                <a:effectLst/>
                <a:latin typeface="+mn-lt"/>
              </a:rPr>
              <a:t>. </a:t>
            </a:r>
            <a:r>
              <a:rPr lang="en-GB" sz="1001" b="0" i="0" dirty="0" err="1">
                <a:solidFill>
                  <a:srgbClr val="0C4873"/>
                </a:solidFill>
                <a:effectLst/>
                <a:latin typeface="+mn-lt"/>
              </a:rPr>
              <a:t>Praesent</a:t>
            </a:r>
            <a:r>
              <a:rPr lang="en-GB" sz="1001" b="0" i="0" dirty="0">
                <a:solidFill>
                  <a:srgbClr val="0C4873"/>
                </a:solidFill>
                <a:effectLst/>
                <a:latin typeface="+mn-lt"/>
              </a:rPr>
              <a:t> </a:t>
            </a:r>
            <a:r>
              <a:rPr lang="en-GB" sz="1001" b="0" i="0" dirty="0" err="1">
                <a:solidFill>
                  <a:srgbClr val="0C4873"/>
                </a:solidFill>
                <a:effectLst/>
                <a:latin typeface="+mn-lt"/>
              </a:rPr>
              <a:t>elementum</a:t>
            </a:r>
            <a:r>
              <a:rPr lang="en-GB" sz="1001" b="0" i="0" dirty="0">
                <a:solidFill>
                  <a:srgbClr val="0C4873"/>
                </a:solidFill>
                <a:effectLst/>
                <a:latin typeface="+mn-lt"/>
              </a:rPr>
              <a:t> </a:t>
            </a:r>
            <a:r>
              <a:rPr lang="en-GB" sz="1001" b="0" i="0" dirty="0" err="1">
                <a:solidFill>
                  <a:srgbClr val="0C4873"/>
                </a:solidFill>
                <a:effectLst/>
                <a:latin typeface="+mn-lt"/>
              </a:rPr>
              <a:t>facilisis</a:t>
            </a:r>
            <a:r>
              <a:rPr lang="en-GB" sz="1001" b="0" i="0" dirty="0">
                <a:solidFill>
                  <a:srgbClr val="0C4873"/>
                </a:solidFill>
                <a:effectLst/>
                <a:latin typeface="+mn-lt"/>
              </a:rPr>
              <a:t> </a:t>
            </a:r>
            <a:r>
              <a:rPr lang="en-GB" sz="1001" b="0" i="0" dirty="0" err="1">
                <a:solidFill>
                  <a:srgbClr val="0C4873"/>
                </a:solidFill>
                <a:effectLst/>
                <a:latin typeface="+mn-lt"/>
              </a:rPr>
              <a:t>leo</a:t>
            </a:r>
            <a:r>
              <a:rPr lang="en-GB" sz="1001" b="0" i="0" dirty="0">
                <a:solidFill>
                  <a:srgbClr val="0C4873"/>
                </a:solidFill>
                <a:effectLst/>
                <a:latin typeface="+mn-lt"/>
              </a:rPr>
              <a:t> vel. </a:t>
            </a:r>
            <a:r>
              <a:rPr lang="en-GB" sz="1001" b="0" i="0" dirty="0" err="1">
                <a:solidFill>
                  <a:srgbClr val="0C4873"/>
                </a:solidFill>
                <a:effectLst/>
                <a:latin typeface="+mn-lt"/>
              </a:rPr>
              <a:t>Posuere</a:t>
            </a:r>
            <a:r>
              <a:rPr lang="en-GB" sz="1001" b="0" i="0" dirty="0">
                <a:solidFill>
                  <a:srgbClr val="0C4873"/>
                </a:solidFill>
                <a:effectLst/>
                <a:latin typeface="+mn-lt"/>
              </a:rPr>
              <a:t> </a:t>
            </a:r>
            <a:r>
              <a:rPr lang="en-GB" sz="1001" b="0" i="0" dirty="0" err="1">
                <a:solidFill>
                  <a:srgbClr val="0C4873"/>
                </a:solidFill>
                <a:effectLst/>
                <a:latin typeface="+mn-lt"/>
              </a:rPr>
              <a:t>morbi</a:t>
            </a:r>
            <a:r>
              <a:rPr lang="en-GB" sz="1001" b="0" i="0" dirty="0">
                <a:solidFill>
                  <a:srgbClr val="0C4873"/>
                </a:solidFill>
                <a:effectLst/>
                <a:latin typeface="+mn-lt"/>
              </a:rPr>
              <a:t> </a:t>
            </a:r>
            <a:r>
              <a:rPr lang="en-GB" sz="1001" b="0" i="0" dirty="0" err="1">
                <a:solidFill>
                  <a:srgbClr val="0C4873"/>
                </a:solidFill>
                <a:effectLst/>
                <a:latin typeface="+mn-lt"/>
              </a:rPr>
              <a:t>leo</a:t>
            </a:r>
            <a:r>
              <a:rPr lang="en-GB" sz="1001" b="0" i="0" dirty="0">
                <a:solidFill>
                  <a:srgbClr val="0C4873"/>
                </a:solidFill>
                <a:effectLst/>
                <a:latin typeface="+mn-lt"/>
              </a:rPr>
              <a:t> </a:t>
            </a:r>
            <a:r>
              <a:rPr lang="en-GB" sz="1001" b="0" i="0" dirty="0" err="1">
                <a:solidFill>
                  <a:srgbClr val="0C4873"/>
                </a:solidFill>
                <a:effectLst/>
                <a:latin typeface="+mn-lt"/>
              </a:rPr>
              <a:t>urna</a:t>
            </a:r>
            <a:r>
              <a:rPr lang="en-GB" sz="1001" b="0" i="0" dirty="0">
                <a:solidFill>
                  <a:srgbClr val="0C4873"/>
                </a:solidFill>
                <a:effectLst/>
                <a:latin typeface="+mn-lt"/>
              </a:rPr>
              <a:t> </a:t>
            </a:r>
            <a:r>
              <a:rPr lang="en-GB" sz="1001" b="0" i="0" dirty="0" err="1">
                <a:solidFill>
                  <a:srgbClr val="0C4873"/>
                </a:solidFill>
                <a:effectLst/>
                <a:latin typeface="+mn-lt"/>
              </a:rPr>
              <a:t>molestie</a:t>
            </a:r>
            <a:r>
              <a:rPr lang="en-GB" sz="1001" b="0" i="0" dirty="0">
                <a:solidFill>
                  <a:srgbClr val="0C4873"/>
                </a:solidFill>
                <a:effectLst/>
                <a:latin typeface="+mn-lt"/>
              </a:rPr>
              <a:t> at </a:t>
            </a:r>
            <a:r>
              <a:rPr lang="en-GB" sz="1001" b="0" i="0" dirty="0" err="1">
                <a:solidFill>
                  <a:srgbClr val="0C4873"/>
                </a:solidFill>
                <a:effectLst/>
                <a:latin typeface="+mn-lt"/>
              </a:rPr>
              <a:t>elementum</a:t>
            </a:r>
            <a:r>
              <a:rPr lang="en-GB" sz="1001" b="0" i="0" dirty="0">
                <a:solidFill>
                  <a:srgbClr val="0C4873"/>
                </a:solidFill>
                <a:effectLst/>
                <a:latin typeface="+mn-lt"/>
              </a:rPr>
              <a:t> </a:t>
            </a:r>
            <a:r>
              <a:rPr lang="en-GB" sz="1001" b="0" i="0" dirty="0" err="1">
                <a:solidFill>
                  <a:srgbClr val="0C4873"/>
                </a:solidFill>
                <a:effectLst/>
                <a:latin typeface="+mn-lt"/>
              </a:rPr>
              <a:t>eu</a:t>
            </a:r>
            <a:r>
              <a:rPr lang="en-GB" sz="1001" b="0" i="0" dirty="0">
                <a:solidFill>
                  <a:srgbClr val="0C4873"/>
                </a:solidFill>
                <a:effectLst/>
                <a:latin typeface="+mn-lt"/>
              </a:rPr>
              <a:t> </a:t>
            </a:r>
            <a:r>
              <a:rPr lang="en-GB" sz="1001" b="0" i="0" dirty="0" err="1">
                <a:solidFill>
                  <a:srgbClr val="0C4873"/>
                </a:solidFill>
                <a:effectLst/>
                <a:latin typeface="+mn-lt"/>
              </a:rPr>
              <a:t>facilisis</a:t>
            </a:r>
            <a:r>
              <a:rPr lang="en-GB" sz="1001" b="0" i="0" dirty="0">
                <a:solidFill>
                  <a:srgbClr val="0C4873"/>
                </a:solidFill>
                <a:effectLst/>
                <a:latin typeface="+mn-lt"/>
              </a:rPr>
              <a:t> sed. </a:t>
            </a:r>
            <a:r>
              <a:rPr lang="en-GB" sz="1001" b="0" i="0" dirty="0" err="1">
                <a:solidFill>
                  <a:srgbClr val="0C4873"/>
                </a:solidFill>
                <a:effectLst/>
                <a:latin typeface="+mn-lt"/>
              </a:rPr>
              <a:t>Laoreet</a:t>
            </a:r>
            <a:r>
              <a:rPr lang="en-GB" sz="1001" b="0" i="0" dirty="0">
                <a:solidFill>
                  <a:srgbClr val="0C4873"/>
                </a:solidFill>
                <a:effectLst/>
                <a:latin typeface="+mn-lt"/>
              </a:rPr>
              <a:t> sit </a:t>
            </a:r>
            <a:r>
              <a:rPr lang="en-GB" sz="1001" b="0" i="0" dirty="0" err="1">
                <a:solidFill>
                  <a:srgbClr val="0C4873"/>
                </a:solidFill>
                <a:effectLst/>
                <a:latin typeface="+mn-lt"/>
              </a:rPr>
              <a:t>amet</a:t>
            </a:r>
            <a:r>
              <a:rPr lang="en-GB" sz="1001" b="0" i="0" dirty="0">
                <a:solidFill>
                  <a:srgbClr val="0C4873"/>
                </a:solidFill>
                <a:effectLst/>
                <a:latin typeface="+mn-lt"/>
              </a:rPr>
              <a:t> cursus sit </a:t>
            </a:r>
            <a:r>
              <a:rPr lang="en-GB" sz="1001" b="0" i="0" dirty="0" err="1">
                <a:solidFill>
                  <a:srgbClr val="0C4873"/>
                </a:solidFill>
                <a:effectLst/>
                <a:latin typeface="+mn-lt"/>
              </a:rPr>
              <a:t>amet</a:t>
            </a:r>
            <a:r>
              <a:rPr lang="en-GB" sz="1001" b="0" i="0" dirty="0">
                <a:solidFill>
                  <a:srgbClr val="0C4873"/>
                </a:solidFill>
                <a:effectLst/>
                <a:latin typeface="+mn-lt"/>
              </a:rPr>
              <a:t> dictum sit </a:t>
            </a:r>
            <a:r>
              <a:rPr lang="en-GB" sz="1001" b="0" i="0" dirty="0" err="1">
                <a:solidFill>
                  <a:srgbClr val="0C4873"/>
                </a:solidFill>
                <a:effectLst/>
                <a:latin typeface="+mn-lt"/>
              </a:rPr>
              <a:t>amet</a:t>
            </a:r>
            <a:r>
              <a:rPr lang="en-GB" sz="1001" b="0" i="0" dirty="0">
                <a:solidFill>
                  <a:srgbClr val="0C4873"/>
                </a:solidFill>
                <a:effectLst/>
                <a:latin typeface="+mn-lt"/>
              </a:rPr>
              <a:t>. </a:t>
            </a:r>
            <a:r>
              <a:rPr lang="en-GB" sz="1001" b="0" i="0" dirty="0" err="1">
                <a:solidFill>
                  <a:srgbClr val="0C4873"/>
                </a:solidFill>
                <a:effectLst/>
                <a:latin typeface="+mn-lt"/>
              </a:rPr>
              <a:t>Ornare</a:t>
            </a:r>
            <a:r>
              <a:rPr lang="en-GB" sz="1001" b="0" i="0" dirty="0">
                <a:solidFill>
                  <a:srgbClr val="0C4873"/>
                </a:solidFill>
                <a:effectLst/>
                <a:latin typeface="+mn-lt"/>
              </a:rPr>
              <a:t> </a:t>
            </a:r>
            <a:r>
              <a:rPr lang="en-GB" sz="1001" b="0" i="0" dirty="0" err="1">
                <a:solidFill>
                  <a:srgbClr val="0C4873"/>
                </a:solidFill>
                <a:effectLst/>
                <a:latin typeface="+mn-lt"/>
              </a:rPr>
              <a:t>arcu</a:t>
            </a:r>
            <a:r>
              <a:rPr lang="en-GB" sz="1001" b="0" i="0" dirty="0">
                <a:solidFill>
                  <a:srgbClr val="0C4873"/>
                </a:solidFill>
                <a:effectLst/>
                <a:latin typeface="+mn-lt"/>
              </a:rPr>
              <a:t> </a:t>
            </a:r>
            <a:r>
              <a:rPr lang="en-GB" sz="1001" b="0" i="0" dirty="0" err="1">
                <a:solidFill>
                  <a:srgbClr val="0C4873"/>
                </a:solidFill>
                <a:effectLst/>
                <a:latin typeface="+mn-lt"/>
              </a:rPr>
              <a:t>odio</a:t>
            </a:r>
            <a:r>
              <a:rPr lang="en-GB" sz="1001" b="0" i="0" dirty="0">
                <a:solidFill>
                  <a:srgbClr val="0C4873"/>
                </a:solidFill>
                <a:effectLst/>
                <a:latin typeface="+mn-lt"/>
              </a:rPr>
              <a:t> </a:t>
            </a:r>
            <a:r>
              <a:rPr lang="en-GB" sz="1001" b="0" i="0" dirty="0" err="1">
                <a:solidFill>
                  <a:srgbClr val="0C4873"/>
                </a:solidFill>
                <a:effectLst/>
                <a:latin typeface="+mn-lt"/>
              </a:rPr>
              <a:t>ut</a:t>
            </a:r>
            <a:r>
              <a:rPr lang="en-GB" sz="1001" b="0" i="0" dirty="0">
                <a:solidFill>
                  <a:srgbClr val="0C4873"/>
                </a:solidFill>
                <a:effectLst/>
                <a:latin typeface="+mn-lt"/>
              </a:rPr>
              <a:t> </a:t>
            </a:r>
            <a:r>
              <a:rPr lang="en-GB" sz="1001" b="0" i="0" dirty="0" err="1">
                <a:solidFill>
                  <a:srgbClr val="0C4873"/>
                </a:solidFill>
                <a:effectLst/>
                <a:latin typeface="+mn-lt"/>
              </a:rPr>
              <a:t>sem</a:t>
            </a:r>
            <a:r>
              <a:rPr lang="en-GB" sz="1001" b="0" i="0" dirty="0">
                <a:solidFill>
                  <a:srgbClr val="0C4873"/>
                </a:solidFill>
                <a:effectLst/>
                <a:latin typeface="+mn-lt"/>
              </a:rPr>
              <a:t> </a:t>
            </a:r>
            <a:r>
              <a:rPr lang="en-GB" sz="1001" b="0" i="0" dirty="0" err="1">
                <a:solidFill>
                  <a:srgbClr val="0C4873"/>
                </a:solidFill>
                <a:effectLst/>
                <a:latin typeface="+mn-lt"/>
              </a:rPr>
              <a:t>nulla</a:t>
            </a:r>
            <a:r>
              <a:rPr lang="en-GB" sz="1001" b="0" i="0" dirty="0">
                <a:solidFill>
                  <a:srgbClr val="0C4873"/>
                </a:solidFill>
                <a:effectLst/>
                <a:latin typeface="+mn-lt"/>
              </a:rPr>
              <a:t> pharetra diam. Mattis </a:t>
            </a:r>
            <a:r>
              <a:rPr lang="en-GB" sz="1001" b="0" i="0" dirty="0" err="1">
                <a:solidFill>
                  <a:srgbClr val="0C4873"/>
                </a:solidFill>
                <a:effectLst/>
                <a:latin typeface="+mn-lt"/>
              </a:rPr>
              <a:t>rhoncus</a:t>
            </a:r>
            <a:r>
              <a:rPr lang="en-GB" sz="1001" b="0" i="0" dirty="0">
                <a:solidFill>
                  <a:srgbClr val="0C4873"/>
                </a:solidFill>
                <a:effectLst/>
                <a:latin typeface="+mn-lt"/>
              </a:rPr>
              <a:t> </a:t>
            </a:r>
            <a:r>
              <a:rPr lang="en-GB" sz="1001" b="0" i="0" dirty="0" err="1">
                <a:solidFill>
                  <a:srgbClr val="0C4873"/>
                </a:solidFill>
                <a:effectLst/>
                <a:latin typeface="+mn-lt"/>
              </a:rPr>
              <a:t>urna</a:t>
            </a:r>
            <a:r>
              <a:rPr lang="en-GB" sz="1001" b="0" i="0" dirty="0">
                <a:solidFill>
                  <a:srgbClr val="0C4873"/>
                </a:solidFill>
                <a:effectLst/>
                <a:latin typeface="+mn-lt"/>
              </a:rPr>
              <a:t> </a:t>
            </a:r>
            <a:r>
              <a:rPr lang="en-GB" sz="1001" b="0" i="0" dirty="0" err="1">
                <a:solidFill>
                  <a:srgbClr val="0C4873"/>
                </a:solidFill>
                <a:effectLst/>
                <a:latin typeface="+mn-lt"/>
              </a:rPr>
              <a:t>neque</a:t>
            </a:r>
            <a:r>
              <a:rPr lang="en-GB" sz="1001" b="0" i="0" dirty="0">
                <a:solidFill>
                  <a:srgbClr val="0C4873"/>
                </a:solidFill>
                <a:effectLst/>
                <a:latin typeface="+mn-lt"/>
              </a:rPr>
              <a:t> </a:t>
            </a:r>
            <a:r>
              <a:rPr lang="en-GB" sz="1001" b="0" i="0" dirty="0" err="1">
                <a:solidFill>
                  <a:srgbClr val="0C4873"/>
                </a:solidFill>
                <a:effectLst/>
                <a:latin typeface="+mn-lt"/>
              </a:rPr>
              <a:t>viverra</a:t>
            </a:r>
            <a:r>
              <a:rPr lang="en-GB" sz="1001" b="0" i="0" dirty="0">
                <a:solidFill>
                  <a:srgbClr val="0C4873"/>
                </a:solidFill>
                <a:effectLst/>
                <a:latin typeface="+mn-lt"/>
              </a:rPr>
              <a:t>. </a:t>
            </a:r>
            <a:r>
              <a:rPr lang="en-GB" sz="1001" b="0" i="0" dirty="0" err="1">
                <a:solidFill>
                  <a:srgbClr val="0C4873"/>
                </a:solidFill>
                <a:effectLst/>
                <a:latin typeface="+mn-lt"/>
              </a:rPr>
              <a:t>Nisl</a:t>
            </a:r>
            <a:r>
              <a:rPr lang="en-GB" sz="1001" b="0" i="0" dirty="0">
                <a:solidFill>
                  <a:srgbClr val="0C4873"/>
                </a:solidFill>
                <a:effectLst/>
                <a:latin typeface="+mn-lt"/>
              </a:rPr>
              <a:t> </a:t>
            </a:r>
            <a:r>
              <a:rPr lang="en-GB" sz="1001" b="0" i="0" dirty="0" err="1">
                <a:solidFill>
                  <a:srgbClr val="0C4873"/>
                </a:solidFill>
                <a:effectLst/>
                <a:latin typeface="+mn-lt"/>
              </a:rPr>
              <a:t>vel</a:t>
            </a:r>
            <a:r>
              <a:rPr lang="en-GB" sz="1001" b="0" i="0" dirty="0">
                <a:solidFill>
                  <a:srgbClr val="0C4873"/>
                </a:solidFill>
                <a:effectLst/>
                <a:latin typeface="+mn-lt"/>
              </a:rPr>
              <a:t> </a:t>
            </a:r>
            <a:r>
              <a:rPr lang="en-GB" sz="1001" b="0" i="0" dirty="0" err="1">
                <a:solidFill>
                  <a:srgbClr val="0C4873"/>
                </a:solidFill>
                <a:effectLst/>
                <a:latin typeface="+mn-lt"/>
              </a:rPr>
              <a:t>pretium</a:t>
            </a:r>
            <a:r>
              <a:rPr lang="en-GB" sz="1001" b="0" i="0" dirty="0">
                <a:solidFill>
                  <a:srgbClr val="0C4873"/>
                </a:solidFill>
                <a:effectLst/>
                <a:latin typeface="+mn-lt"/>
              </a:rPr>
              <a:t> </a:t>
            </a:r>
            <a:r>
              <a:rPr lang="en-GB" sz="1001" b="0" i="0" dirty="0" err="1">
                <a:solidFill>
                  <a:srgbClr val="0C4873"/>
                </a:solidFill>
                <a:effectLst/>
                <a:latin typeface="+mn-lt"/>
              </a:rPr>
              <a:t>lectus</a:t>
            </a:r>
            <a:r>
              <a:rPr lang="en-GB" sz="1001" b="0" i="0" dirty="0">
                <a:solidFill>
                  <a:srgbClr val="0C4873"/>
                </a:solidFill>
                <a:effectLst/>
                <a:latin typeface="+mn-lt"/>
              </a:rPr>
              <a:t> </a:t>
            </a:r>
            <a:r>
              <a:rPr lang="en-GB" sz="1001" b="0" i="0" dirty="0" err="1">
                <a:solidFill>
                  <a:srgbClr val="0C4873"/>
                </a:solidFill>
                <a:effectLst/>
                <a:latin typeface="+mn-lt"/>
              </a:rPr>
              <a:t>quam</a:t>
            </a:r>
            <a:r>
              <a:rPr lang="en-GB" sz="1001" b="0" i="0" dirty="0">
                <a:solidFill>
                  <a:srgbClr val="0C4873"/>
                </a:solidFill>
                <a:effectLst/>
                <a:latin typeface="+mn-lt"/>
              </a:rPr>
              <a:t> id. </a:t>
            </a:r>
            <a:r>
              <a:rPr lang="en-GB" sz="1001" b="0" i="0" dirty="0" err="1">
                <a:solidFill>
                  <a:srgbClr val="0C4873"/>
                </a:solidFill>
                <a:effectLst/>
                <a:latin typeface="+mn-lt"/>
              </a:rPr>
              <a:t>Lobortis</a:t>
            </a:r>
            <a:r>
              <a:rPr lang="en-GB" sz="1001" b="0" i="0" dirty="0">
                <a:solidFill>
                  <a:srgbClr val="0C4873"/>
                </a:solidFill>
                <a:effectLst/>
                <a:latin typeface="+mn-lt"/>
              </a:rPr>
              <a:t> </a:t>
            </a:r>
            <a:r>
              <a:rPr lang="en-GB" sz="1001" b="0" i="0" dirty="0" err="1">
                <a:solidFill>
                  <a:srgbClr val="0C4873"/>
                </a:solidFill>
                <a:effectLst/>
                <a:latin typeface="+mn-lt"/>
              </a:rPr>
              <a:t>scelerisque</a:t>
            </a:r>
            <a:r>
              <a:rPr lang="en-GB" sz="1001" b="0" i="0" dirty="0">
                <a:solidFill>
                  <a:srgbClr val="0C4873"/>
                </a:solidFill>
                <a:effectLst/>
                <a:latin typeface="+mn-lt"/>
              </a:rPr>
              <a:t> fermentum dui </a:t>
            </a:r>
            <a:r>
              <a:rPr lang="en-GB" sz="1001" b="0" i="0" dirty="0" err="1">
                <a:solidFill>
                  <a:srgbClr val="0C4873"/>
                </a:solidFill>
                <a:effectLst/>
                <a:latin typeface="+mn-lt"/>
              </a:rPr>
              <a:t>faucibus</a:t>
            </a:r>
            <a:r>
              <a:rPr lang="en-GB" sz="1001" b="0" i="0" dirty="0">
                <a:solidFill>
                  <a:srgbClr val="0C4873"/>
                </a:solidFill>
                <a:effectLst/>
                <a:latin typeface="+mn-lt"/>
              </a:rPr>
              <a:t> in </a:t>
            </a:r>
            <a:r>
              <a:rPr lang="en-GB" sz="1001" b="0" i="0" dirty="0" err="1">
                <a:solidFill>
                  <a:srgbClr val="0C4873"/>
                </a:solidFill>
                <a:effectLst/>
                <a:latin typeface="+mn-lt"/>
              </a:rPr>
              <a:t>ornare</a:t>
            </a:r>
            <a:r>
              <a:rPr lang="en-GB" sz="1001" b="0" i="0" dirty="0">
                <a:solidFill>
                  <a:srgbClr val="0C4873"/>
                </a:solidFill>
                <a:effectLst/>
                <a:latin typeface="+mn-lt"/>
              </a:rPr>
              <a:t> </a:t>
            </a:r>
            <a:r>
              <a:rPr lang="en-GB" sz="1001" b="0" i="0" dirty="0" err="1">
                <a:solidFill>
                  <a:srgbClr val="0C4873"/>
                </a:solidFill>
                <a:effectLst/>
                <a:latin typeface="+mn-lt"/>
              </a:rPr>
              <a:t>quam</a:t>
            </a:r>
            <a:r>
              <a:rPr lang="en-GB" sz="1001" b="0" i="0" dirty="0">
                <a:solidFill>
                  <a:srgbClr val="0C4873"/>
                </a:solidFill>
                <a:effectLst/>
                <a:latin typeface="+mn-lt"/>
              </a:rPr>
              <a:t>. Sem </a:t>
            </a:r>
            <a:r>
              <a:rPr lang="en-GB" sz="1001" b="0" i="0" dirty="0" err="1">
                <a:solidFill>
                  <a:srgbClr val="0C4873"/>
                </a:solidFill>
                <a:effectLst/>
                <a:latin typeface="+mn-lt"/>
              </a:rPr>
              <a:t>viverra</a:t>
            </a:r>
            <a:r>
              <a:rPr lang="en-GB" sz="1001" b="0" i="0" dirty="0">
                <a:solidFill>
                  <a:srgbClr val="0C4873"/>
                </a:solidFill>
                <a:effectLst/>
                <a:latin typeface="+mn-lt"/>
              </a:rPr>
              <a:t> </a:t>
            </a:r>
            <a:r>
              <a:rPr lang="en-GB" sz="1001" b="0" i="0" dirty="0" err="1">
                <a:solidFill>
                  <a:srgbClr val="0C4873"/>
                </a:solidFill>
                <a:effectLst/>
                <a:latin typeface="+mn-lt"/>
              </a:rPr>
              <a:t>aliquet</a:t>
            </a:r>
            <a:r>
              <a:rPr lang="en-GB" sz="1001" b="0" i="0" dirty="0">
                <a:solidFill>
                  <a:srgbClr val="0C4873"/>
                </a:solidFill>
                <a:effectLst/>
                <a:latin typeface="+mn-lt"/>
              </a:rPr>
              <a:t> </a:t>
            </a:r>
            <a:r>
              <a:rPr lang="en-GB" sz="1001" b="0" i="0" dirty="0" err="1">
                <a:solidFill>
                  <a:srgbClr val="0C4873"/>
                </a:solidFill>
                <a:effectLst/>
                <a:latin typeface="+mn-lt"/>
              </a:rPr>
              <a:t>eget</a:t>
            </a:r>
            <a:r>
              <a:rPr lang="en-GB" sz="1001" b="0" i="0" dirty="0">
                <a:solidFill>
                  <a:srgbClr val="0C4873"/>
                </a:solidFill>
                <a:effectLst/>
                <a:latin typeface="+mn-lt"/>
              </a:rPr>
              <a:t> sit </a:t>
            </a:r>
            <a:r>
              <a:rPr lang="en-GB" sz="1001" b="0" i="0" dirty="0" err="1">
                <a:solidFill>
                  <a:srgbClr val="0C4873"/>
                </a:solidFill>
                <a:effectLst/>
                <a:latin typeface="+mn-lt"/>
              </a:rPr>
              <a:t>amet</a:t>
            </a:r>
            <a:r>
              <a:rPr lang="en-GB" sz="1001" b="0" i="0" dirty="0">
                <a:solidFill>
                  <a:srgbClr val="0C4873"/>
                </a:solidFill>
                <a:effectLst/>
                <a:latin typeface="+mn-lt"/>
              </a:rPr>
              <a:t> </a:t>
            </a:r>
            <a:r>
              <a:rPr lang="en-GB" sz="1001" b="0" i="0" dirty="0" err="1">
                <a:solidFill>
                  <a:srgbClr val="0C4873"/>
                </a:solidFill>
                <a:effectLst/>
                <a:latin typeface="+mn-lt"/>
              </a:rPr>
              <a:t>tellus</a:t>
            </a:r>
            <a:r>
              <a:rPr lang="en-GB" sz="1001" b="0" i="0" dirty="0">
                <a:solidFill>
                  <a:srgbClr val="0C4873"/>
                </a:solidFill>
                <a:effectLst/>
                <a:latin typeface="+mn-lt"/>
              </a:rPr>
              <a:t>. Est </a:t>
            </a:r>
            <a:r>
              <a:rPr lang="en-GB" sz="1001" b="0" i="0" dirty="0" err="1">
                <a:solidFill>
                  <a:srgbClr val="0C4873"/>
                </a:solidFill>
                <a:effectLst/>
                <a:latin typeface="+mn-lt"/>
              </a:rPr>
              <a:t>placerat</a:t>
            </a:r>
            <a:r>
              <a:rPr lang="en-GB" sz="1001" b="0" i="0" dirty="0">
                <a:solidFill>
                  <a:srgbClr val="0C4873"/>
                </a:solidFill>
                <a:effectLst/>
                <a:latin typeface="+mn-lt"/>
              </a:rPr>
              <a:t> in </a:t>
            </a:r>
            <a:r>
              <a:rPr lang="en-GB" sz="1001" b="0" i="0" dirty="0" err="1">
                <a:solidFill>
                  <a:srgbClr val="0C4873"/>
                </a:solidFill>
                <a:effectLst/>
                <a:latin typeface="+mn-lt"/>
              </a:rPr>
              <a:t>egestas</a:t>
            </a:r>
            <a:r>
              <a:rPr lang="en-GB" sz="1001" b="0" i="0" dirty="0">
                <a:solidFill>
                  <a:srgbClr val="0C4873"/>
                </a:solidFill>
                <a:effectLst/>
                <a:latin typeface="+mn-lt"/>
              </a:rPr>
              <a:t> </a:t>
            </a:r>
            <a:r>
              <a:rPr lang="en-GB" sz="1001" b="0" i="0" dirty="0" err="1">
                <a:solidFill>
                  <a:srgbClr val="0C4873"/>
                </a:solidFill>
                <a:effectLst/>
                <a:latin typeface="+mn-lt"/>
              </a:rPr>
              <a:t>erat</a:t>
            </a:r>
            <a:r>
              <a:rPr lang="en-GB" sz="1001" b="0" i="0" dirty="0">
                <a:solidFill>
                  <a:srgbClr val="0C4873"/>
                </a:solidFill>
                <a:effectLst/>
                <a:latin typeface="+mn-lt"/>
              </a:rPr>
              <a:t> </a:t>
            </a:r>
            <a:r>
              <a:rPr lang="en-GB" sz="1001" b="0" i="0" dirty="0" err="1">
                <a:solidFill>
                  <a:srgbClr val="0C4873"/>
                </a:solidFill>
                <a:effectLst/>
                <a:latin typeface="+mn-lt"/>
              </a:rPr>
              <a:t>imperdiet</a:t>
            </a:r>
            <a:r>
              <a:rPr lang="en-GB" sz="1001" b="0" i="0" dirty="0">
                <a:solidFill>
                  <a:srgbClr val="0C4873"/>
                </a:solidFill>
                <a:effectLst/>
                <a:latin typeface="+mn-lt"/>
              </a:rPr>
              <a:t>. </a:t>
            </a:r>
            <a:r>
              <a:rPr lang="en-GB" sz="1001" b="0" i="0" dirty="0" err="1">
                <a:solidFill>
                  <a:srgbClr val="0C4873"/>
                </a:solidFill>
                <a:effectLst/>
                <a:latin typeface="+mn-lt"/>
              </a:rPr>
              <a:t>Elementum</a:t>
            </a:r>
            <a:r>
              <a:rPr lang="en-GB" sz="1001" b="0" i="0" dirty="0">
                <a:solidFill>
                  <a:srgbClr val="0C4873"/>
                </a:solidFill>
                <a:effectLst/>
                <a:latin typeface="+mn-lt"/>
              </a:rPr>
              <a:t> </a:t>
            </a:r>
            <a:r>
              <a:rPr lang="en-GB" sz="1001" b="0" i="0" dirty="0" err="1">
                <a:solidFill>
                  <a:srgbClr val="0C4873"/>
                </a:solidFill>
                <a:effectLst/>
                <a:latin typeface="+mn-lt"/>
              </a:rPr>
              <a:t>sagittis</a:t>
            </a:r>
            <a:r>
              <a:rPr lang="en-GB" sz="1001" b="0" i="0" dirty="0">
                <a:solidFill>
                  <a:srgbClr val="0C4873"/>
                </a:solidFill>
                <a:effectLst/>
                <a:latin typeface="+mn-lt"/>
              </a:rPr>
              <a:t> vitae et </a:t>
            </a:r>
            <a:r>
              <a:rPr lang="en-GB" sz="1001" b="0" i="0" dirty="0" err="1">
                <a:solidFill>
                  <a:srgbClr val="0C4873"/>
                </a:solidFill>
                <a:effectLst/>
                <a:latin typeface="+mn-lt"/>
              </a:rPr>
              <a:t>leo</a:t>
            </a:r>
            <a:r>
              <a:rPr lang="en-GB" sz="1001" b="0" i="0" dirty="0">
                <a:solidFill>
                  <a:srgbClr val="0C4873"/>
                </a:solidFill>
                <a:effectLst/>
                <a:latin typeface="+mn-lt"/>
              </a:rPr>
              <a:t> </a:t>
            </a:r>
            <a:r>
              <a:rPr lang="en-GB" sz="1001" b="0" i="0" dirty="0" err="1">
                <a:solidFill>
                  <a:srgbClr val="0C4873"/>
                </a:solidFill>
                <a:effectLst/>
                <a:latin typeface="+mn-lt"/>
              </a:rPr>
              <a:t>duis</a:t>
            </a:r>
            <a:r>
              <a:rPr lang="en-GB" sz="1001" b="0" i="0" dirty="0">
                <a:solidFill>
                  <a:srgbClr val="0C4873"/>
                </a:solidFill>
                <a:effectLst/>
                <a:latin typeface="+mn-lt"/>
              </a:rPr>
              <a:t> </a:t>
            </a:r>
            <a:r>
              <a:rPr lang="en-GB" sz="1001" b="0" i="0" dirty="0" err="1">
                <a:solidFill>
                  <a:srgbClr val="0C4873"/>
                </a:solidFill>
                <a:effectLst/>
                <a:latin typeface="+mn-lt"/>
              </a:rPr>
              <a:t>ut</a:t>
            </a:r>
            <a:r>
              <a:rPr lang="en-GB" sz="1001" b="0" i="0" dirty="0">
                <a:solidFill>
                  <a:srgbClr val="0C4873"/>
                </a:solidFill>
                <a:effectLst/>
                <a:latin typeface="+mn-lt"/>
              </a:rPr>
              <a:t> </a:t>
            </a:r>
            <a:r>
              <a:rPr lang="en-GB" sz="1001" b="0" i="0" dirty="0" err="1">
                <a:solidFill>
                  <a:srgbClr val="0C4873"/>
                </a:solidFill>
                <a:effectLst/>
                <a:latin typeface="+mn-lt"/>
              </a:rPr>
              <a:t>diam</a:t>
            </a:r>
            <a:r>
              <a:rPr lang="en-GB" sz="1001" b="0" i="0" dirty="0">
                <a:solidFill>
                  <a:srgbClr val="0C4873"/>
                </a:solidFill>
                <a:effectLst/>
                <a:latin typeface="+mn-lt"/>
              </a:rPr>
              <a:t> </a:t>
            </a:r>
            <a:r>
              <a:rPr lang="en-GB" sz="1001" b="0" i="0" dirty="0" err="1">
                <a:solidFill>
                  <a:srgbClr val="0C4873"/>
                </a:solidFill>
                <a:effectLst/>
                <a:latin typeface="+mn-lt"/>
              </a:rPr>
              <a:t>quam</a:t>
            </a:r>
            <a:r>
              <a:rPr lang="en-GB" sz="1001" b="0" i="0" dirty="0">
                <a:solidFill>
                  <a:srgbClr val="0C4873"/>
                </a:solidFill>
                <a:effectLst/>
                <a:latin typeface="+mn-lt"/>
              </a:rPr>
              <a:t> </a:t>
            </a:r>
            <a:r>
              <a:rPr lang="en-GB" sz="1001" b="0" i="0" dirty="0" err="1">
                <a:solidFill>
                  <a:srgbClr val="0C4873"/>
                </a:solidFill>
                <a:effectLst/>
                <a:latin typeface="+mn-lt"/>
              </a:rPr>
              <a:t>nulla</a:t>
            </a:r>
            <a:r>
              <a:rPr lang="en-GB" sz="1001" b="0" i="0" dirty="0">
                <a:solidFill>
                  <a:srgbClr val="0C4873"/>
                </a:solidFill>
                <a:effectLst/>
                <a:latin typeface="+mn-lt"/>
              </a:rPr>
              <a:t>. </a:t>
            </a:r>
            <a:r>
              <a:rPr lang="en-GB" sz="1001" b="0" i="0" dirty="0" err="1">
                <a:solidFill>
                  <a:srgbClr val="0C4873"/>
                </a:solidFill>
                <a:effectLst/>
                <a:latin typeface="+mn-lt"/>
              </a:rPr>
              <a:t>Turpis</a:t>
            </a:r>
            <a:r>
              <a:rPr lang="en-GB" sz="1001" b="0" i="0" dirty="0">
                <a:solidFill>
                  <a:srgbClr val="0C4873"/>
                </a:solidFill>
                <a:effectLst/>
                <a:latin typeface="+mn-lt"/>
              </a:rPr>
              <a:t> </a:t>
            </a:r>
            <a:r>
              <a:rPr lang="en-GB" sz="1001" b="0" i="0" dirty="0" err="1">
                <a:solidFill>
                  <a:srgbClr val="0C4873"/>
                </a:solidFill>
                <a:effectLst/>
                <a:latin typeface="+mn-lt"/>
              </a:rPr>
              <a:t>egestas</a:t>
            </a:r>
            <a:r>
              <a:rPr lang="en-GB" sz="1001" b="0" i="0" dirty="0">
                <a:solidFill>
                  <a:srgbClr val="0C4873"/>
                </a:solidFill>
                <a:effectLst/>
                <a:latin typeface="+mn-lt"/>
              </a:rPr>
              <a:t> </a:t>
            </a:r>
            <a:r>
              <a:rPr lang="en-GB" sz="1001" b="0" i="0" dirty="0" err="1">
                <a:solidFill>
                  <a:srgbClr val="0C4873"/>
                </a:solidFill>
                <a:effectLst/>
                <a:latin typeface="+mn-lt"/>
              </a:rPr>
              <a:t>pretium</a:t>
            </a:r>
            <a:r>
              <a:rPr lang="en-GB" sz="1001" b="0" i="0" dirty="0">
                <a:solidFill>
                  <a:srgbClr val="0C4873"/>
                </a:solidFill>
                <a:effectLst/>
                <a:latin typeface="+mn-lt"/>
              </a:rPr>
              <a:t> </a:t>
            </a:r>
            <a:r>
              <a:rPr lang="en-GB" sz="1001" b="0" i="0" dirty="0" err="1">
                <a:solidFill>
                  <a:srgbClr val="0C4873"/>
                </a:solidFill>
                <a:effectLst/>
                <a:latin typeface="+mn-lt"/>
              </a:rPr>
              <a:t>aenean</a:t>
            </a:r>
            <a:r>
              <a:rPr lang="en-GB" sz="1001" b="0" i="0" dirty="0">
                <a:solidFill>
                  <a:srgbClr val="0C4873"/>
                </a:solidFill>
                <a:effectLst/>
                <a:latin typeface="+mn-lt"/>
              </a:rPr>
              <a:t> pharetra magna. Lorem ipsum </a:t>
            </a:r>
            <a:r>
              <a:rPr lang="en-GB" sz="1001" b="0" i="0" dirty="0" err="1">
                <a:solidFill>
                  <a:srgbClr val="0C4873"/>
                </a:solidFill>
                <a:effectLst/>
                <a:latin typeface="+mn-lt"/>
              </a:rPr>
              <a:t>dolor</a:t>
            </a:r>
            <a:r>
              <a:rPr lang="en-GB" sz="1001" b="0" i="0" dirty="0">
                <a:solidFill>
                  <a:srgbClr val="0C4873"/>
                </a:solidFill>
                <a:effectLst/>
                <a:latin typeface="+mn-lt"/>
              </a:rPr>
              <a:t> sit </a:t>
            </a:r>
            <a:r>
              <a:rPr lang="en-GB" sz="1001" b="0" i="0" dirty="0" err="1">
                <a:solidFill>
                  <a:srgbClr val="0C4873"/>
                </a:solidFill>
                <a:effectLst/>
                <a:latin typeface="+mn-lt"/>
              </a:rPr>
              <a:t>amet</a:t>
            </a:r>
            <a:r>
              <a:rPr lang="en-GB" sz="1001" b="0" i="0" dirty="0">
                <a:solidFill>
                  <a:srgbClr val="0C4873"/>
                </a:solidFill>
                <a:effectLst/>
                <a:latin typeface="+mn-lt"/>
              </a:rPr>
              <a:t>, </a:t>
            </a:r>
            <a:r>
              <a:rPr lang="en-GB" sz="1001" b="0" i="0" dirty="0" err="1">
                <a:solidFill>
                  <a:srgbClr val="0C4873"/>
                </a:solidFill>
                <a:effectLst/>
                <a:latin typeface="+mn-lt"/>
              </a:rPr>
              <a:t>consectetur</a:t>
            </a:r>
            <a:r>
              <a:rPr lang="en-GB" sz="1001" b="0" i="0" dirty="0">
                <a:solidFill>
                  <a:srgbClr val="0C4873"/>
                </a:solidFill>
                <a:effectLst/>
                <a:latin typeface="+mn-lt"/>
              </a:rPr>
              <a:t> </a:t>
            </a:r>
            <a:r>
              <a:rPr lang="en-GB" sz="1001" b="0" i="0" dirty="0" err="1">
                <a:solidFill>
                  <a:srgbClr val="0C4873"/>
                </a:solidFill>
                <a:effectLst/>
                <a:latin typeface="+mn-lt"/>
              </a:rPr>
              <a:t>adipiscing</a:t>
            </a:r>
            <a:r>
              <a:rPr lang="en-GB" sz="1001" b="0" i="0" dirty="0">
                <a:solidFill>
                  <a:srgbClr val="0C4873"/>
                </a:solidFill>
                <a:effectLst/>
                <a:latin typeface="+mn-lt"/>
              </a:rPr>
              <a:t> </a:t>
            </a:r>
            <a:r>
              <a:rPr lang="en-GB" sz="1001" b="0" i="0" dirty="0" err="1">
                <a:solidFill>
                  <a:srgbClr val="0C4873"/>
                </a:solidFill>
                <a:effectLst/>
                <a:latin typeface="+mn-lt"/>
              </a:rPr>
              <a:t>elit</a:t>
            </a:r>
            <a:r>
              <a:rPr lang="en-GB" sz="1001" b="0" i="0" dirty="0">
                <a:solidFill>
                  <a:srgbClr val="0C4873"/>
                </a:solidFill>
                <a:effectLst/>
                <a:latin typeface="+mn-lt"/>
              </a:rPr>
              <a:t>, </a:t>
            </a:r>
            <a:r>
              <a:rPr lang="en-GB" sz="1001" b="0" i="0" dirty="0" err="1">
                <a:solidFill>
                  <a:srgbClr val="0C4873"/>
                </a:solidFill>
                <a:effectLst/>
                <a:latin typeface="+mn-lt"/>
              </a:rPr>
              <a:t>sed</a:t>
            </a:r>
            <a:r>
              <a:rPr lang="en-GB" sz="1001" b="0" i="0" dirty="0">
                <a:solidFill>
                  <a:srgbClr val="0C4873"/>
                </a:solidFill>
                <a:effectLst/>
                <a:latin typeface="+mn-lt"/>
              </a:rPr>
              <a:t> do </a:t>
            </a:r>
            <a:r>
              <a:rPr lang="en-GB" sz="1001" b="0" i="0" dirty="0" err="1">
                <a:solidFill>
                  <a:srgbClr val="0C4873"/>
                </a:solidFill>
                <a:effectLst/>
                <a:latin typeface="+mn-lt"/>
              </a:rPr>
              <a:t>eiusmod</a:t>
            </a:r>
            <a:r>
              <a:rPr lang="en-GB" sz="1001" b="0" i="0" dirty="0">
                <a:solidFill>
                  <a:srgbClr val="0C4873"/>
                </a:solidFill>
                <a:effectLst/>
                <a:latin typeface="+mn-lt"/>
              </a:rPr>
              <a:t> </a:t>
            </a:r>
            <a:r>
              <a:rPr lang="en-GB" sz="1001" b="0" i="0" dirty="0" err="1">
                <a:solidFill>
                  <a:srgbClr val="0C4873"/>
                </a:solidFill>
                <a:effectLst/>
                <a:latin typeface="+mn-lt"/>
              </a:rPr>
              <a:t>tempor</a:t>
            </a:r>
            <a:r>
              <a:rPr lang="en-GB" sz="1001" b="0" i="0" dirty="0">
                <a:solidFill>
                  <a:srgbClr val="0C4873"/>
                </a:solidFill>
                <a:effectLst/>
                <a:latin typeface="+mn-lt"/>
              </a:rPr>
              <a:t> </a:t>
            </a:r>
            <a:r>
              <a:rPr lang="en-GB" sz="1001" b="0" i="0" dirty="0" err="1">
                <a:solidFill>
                  <a:srgbClr val="0C4873"/>
                </a:solidFill>
                <a:effectLst/>
                <a:latin typeface="+mn-lt"/>
              </a:rPr>
              <a:t>incididunt</a:t>
            </a:r>
            <a:r>
              <a:rPr lang="en-GB" sz="1001" b="0" i="0" dirty="0">
                <a:solidFill>
                  <a:srgbClr val="0C4873"/>
                </a:solidFill>
                <a:effectLst/>
                <a:latin typeface="+mn-lt"/>
              </a:rPr>
              <a:t> </a:t>
            </a:r>
            <a:r>
              <a:rPr lang="en-GB" sz="1001" b="0" i="0" dirty="0" err="1">
                <a:solidFill>
                  <a:srgbClr val="0C4873"/>
                </a:solidFill>
                <a:effectLst/>
                <a:latin typeface="+mn-lt"/>
              </a:rPr>
              <a:t>ut</a:t>
            </a:r>
            <a:r>
              <a:rPr lang="en-GB" sz="1001" b="0" i="0" dirty="0">
                <a:solidFill>
                  <a:srgbClr val="0C4873"/>
                </a:solidFill>
                <a:effectLst/>
                <a:latin typeface="+mn-lt"/>
              </a:rPr>
              <a:t> labore et dolore magna </a:t>
            </a:r>
            <a:r>
              <a:rPr lang="en-GB" sz="1001" b="0" i="0" dirty="0" err="1">
                <a:solidFill>
                  <a:srgbClr val="0C4873"/>
                </a:solidFill>
                <a:effectLst/>
                <a:latin typeface="+mn-lt"/>
              </a:rPr>
              <a:t>aliqua</a:t>
            </a:r>
            <a:r>
              <a:rPr lang="en-GB" sz="1001" b="0" i="0" dirty="0">
                <a:solidFill>
                  <a:srgbClr val="0C4873"/>
                </a:solidFill>
                <a:effectLst/>
                <a:latin typeface="+mn-lt"/>
              </a:rPr>
              <a:t>. </a:t>
            </a:r>
            <a:r>
              <a:rPr lang="en-GB" sz="1001" b="0" i="0" dirty="0" err="1">
                <a:solidFill>
                  <a:srgbClr val="0C4873"/>
                </a:solidFill>
                <a:effectLst/>
                <a:latin typeface="+mn-lt"/>
              </a:rPr>
              <a:t>Tempor</a:t>
            </a:r>
            <a:r>
              <a:rPr lang="en-GB" sz="1001" b="0" i="0" dirty="0">
                <a:solidFill>
                  <a:srgbClr val="0C4873"/>
                </a:solidFill>
                <a:effectLst/>
                <a:latin typeface="+mn-lt"/>
              </a:rPr>
              <a:t> </a:t>
            </a:r>
            <a:r>
              <a:rPr lang="en-GB" sz="1001" b="0" i="0" dirty="0" err="1">
                <a:solidFill>
                  <a:srgbClr val="0C4873"/>
                </a:solidFill>
                <a:effectLst/>
                <a:latin typeface="+mn-lt"/>
              </a:rPr>
              <a:t>orci</a:t>
            </a:r>
            <a:r>
              <a:rPr lang="en-GB" sz="1001" b="0" i="0" dirty="0">
                <a:solidFill>
                  <a:srgbClr val="0C4873"/>
                </a:solidFill>
                <a:effectLst/>
                <a:latin typeface="+mn-lt"/>
              </a:rPr>
              <a:t> </a:t>
            </a:r>
            <a:r>
              <a:rPr lang="en-GB" sz="1001" b="0" i="0" dirty="0" err="1">
                <a:solidFill>
                  <a:srgbClr val="0C4873"/>
                </a:solidFill>
                <a:effectLst/>
                <a:latin typeface="+mn-lt"/>
              </a:rPr>
              <a:t>dapibus</a:t>
            </a:r>
            <a:r>
              <a:rPr lang="en-GB" sz="1001" b="0" i="0" dirty="0">
                <a:solidFill>
                  <a:srgbClr val="0C4873"/>
                </a:solidFill>
                <a:effectLst/>
                <a:latin typeface="+mn-lt"/>
              </a:rPr>
              <a:t> </a:t>
            </a:r>
            <a:r>
              <a:rPr lang="en-GB" sz="1001" b="0" i="0" dirty="0" err="1">
                <a:solidFill>
                  <a:srgbClr val="0C4873"/>
                </a:solidFill>
                <a:effectLst/>
                <a:latin typeface="+mn-lt"/>
              </a:rPr>
              <a:t>ultrices</a:t>
            </a:r>
            <a:r>
              <a:rPr lang="en-GB" sz="1001" b="0" i="0" dirty="0">
                <a:solidFill>
                  <a:srgbClr val="0C4873"/>
                </a:solidFill>
                <a:effectLst/>
                <a:latin typeface="+mn-lt"/>
              </a:rPr>
              <a:t> in. Id </a:t>
            </a:r>
            <a:r>
              <a:rPr lang="en-GB" sz="1001" b="0" i="0" dirty="0" err="1">
                <a:solidFill>
                  <a:srgbClr val="0C4873"/>
                </a:solidFill>
                <a:effectLst/>
                <a:latin typeface="+mn-lt"/>
              </a:rPr>
              <a:t>venenatis</a:t>
            </a:r>
            <a:r>
              <a:rPr lang="en-GB" sz="1001" b="0" i="0" dirty="0">
                <a:solidFill>
                  <a:srgbClr val="0C4873"/>
                </a:solidFill>
                <a:effectLst/>
                <a:latin typeface="+mn-lt"/>
              </a:rPr>
              <a:t> a </a:t>
            </a:r>
            <a:r>
              <a:rPr lang="en-GB" sz="1001" b="0" i="0" dirty="0" err="1">
                <a:solidFill>
                  <a:srgbClr val="0C4873"/>
                </a:solidFill>
                <a:effectLst/>
                <a:latin typeface="+mn-lt"/>
              </a:rPr>
              <a:t>condimentum</a:t>
            </a:r>
            <a:r>
              <a:rPr lang="en-GB" sz="1001" b="0" i="0" dirty="0">
                <a:solidFill>
                  <a:srgbClr val="0C4873"/>
                </a:solidFill>
                <a:effectLst/>
                <a:latin typeface="+mn-lt"/>
              </a:rPr>
              <a:t> vitae </a:t>
            </a:r>
            <a:r>
              <a:rPr lang="en-GB" sz="1001" b="0" i="0" dirty="0" err="1">
                <a:solidFill>
                  <a:srgbClr val="0C4873"/>
                </a:solidFill>
                <a:effectLst/>
                <a:latin typeface="+mn-lt"/>
              </a:rPr>
              <a:t>sapien</a:t>
            </a:r>
            <a:r>
              <a:rPr lang="en-GB" sz="1001" b="0" i="0" dirty="0">
                <a:solidFill>
                  <a:srgbClr val="0C4873"/>
                </a:solidFill>
                <a:effectLst/>
                <a:latin typeface="+mn-lt"/>
              </a:rPr>
              <a:t> </a:t>
            </a:r>
            <a:r>
              <a:rPr lang="en-GB" sz="1001" b="0" i="0" dirty="0" err="1">
                <a:solidFill>
                  <a:srgbClr val="0C4873"/>
                </a:solidFill>
                <a:effectLst/>
                <a:latin typeface="+mn-lt"/>
              </a:rPr>
              <a:t>pellentesque</a:t>
            </a:r>
            <a:r>
              <a:rPr lang="en-GB" sz="1001" b="0" i="0" dirty="0">
                <a:solidFill>
                  <a:srgbClr val="0C4873"/>
                </a:solidFill>
                <a:effectLst/>
                <a:latin typeface="+mn-lt"/>
              </a:rPr>
              <a:t>. Nunc pulvinar </a:t>
            </a:r>
            <a:r>
              <a:rPr lang="en-GB" sz="1001" b="0" i="0" dirty="0" err="1">
                <a:solidFill>
                  <a:srgbClr val="0C4873"/>
                </a:solidFill>
                <a:effectLst/>
                <a:latin typeface="+mn-lt"/>
              </a:rPr>
              <a:t>sapien</a:t>
            </a:r>
            <a:r>
              <a:rPr lang="en-GB" sz="1001" b="0" i="0" dirty="0">
                <a:solidFill>
                  <a:srgbClr val="0C4873"/>
                </a:solidFill>
                <a:effectLst/>
                <a:latin typeface="+mn-lt"/>
              </a:rPr>
              <a:t> et ligula. Sit </a:t>
            </a:r>
            <a:r>
              <a:rPr lang="en-GB" sz="1001" b="0" i="0" dirty="0" err="1">
                <a:solidFill>
                  <a:srgbClr val="0C4873"/>
                </a:solidFill>
                <a:effectLst/>
                <a:latin typeface="+mn-lt"/>
              </a:rPr>
              <a:t>amet</a:t>
            </a:r>
            <a:r>
              <a:rPr lang="en-GB" sz="1001" b="0" i="0" dirty="0">
                <a:solidFill>
                  <a:srgbClr val="0C4873"/>
                </a:solidFill>
                <a:effectLst/>
                <a:latin typeface="+mn-lt"/>
              </a:rPr>
              <a:t> </a:t>
            </a:r>
            <a:r>
              <a:rPr lang="en-GB" sz="1001" b="0" i="0" dirty="0" err="1">
                <a:solidFill>
                  <a:srgbClr val="0C4873"/>
                </a:solidFill>
                <a:effectLst/>
                <a:latin typeface="+mn-lt"/>
              </a:rPr>
              <a:t>nulla</a:t>
            </a:r>
            <a:r>
              <a:rPr lang="en-GB" sz="1001" b="0" i="0" dirty="0">
                <a:solidFill>
                  <a:srgbClr val="0C4873"/>
                </a:solidFill>
                <a:effectLst/>
                <a:latin typeface="+mn-lt"/>
              </a:rPr>
              <a:t> </a:t>
            </a:r>
            <a:r>
              <a:rPr lang="en-GB" sz="1001" b="0" i="0" dirty="0" err="1">
                <a:solidFill>
                  <a:srgbClr val="0C4873"/>
                </a:solidFill>
                <a:effectLst/>
                <a:latin typeface="+mn-lt"/>
              </a:rPr>
              <a:t>facilisi</a:t>
            </a:r>
            <a:r>
              <a:rPr lang="en-GB" sz="1001" b="0" i="0" dirty="0">
                <a:solidFill>
                  <a:srgbClr val="0C4873"/>
                </a:solidFill>
                <a:effectLst/>
                <a:latin typeface="+mn-lt"/>
              </a:rPr>
              <a:t> </a:t>
            </a:r>
            <a:r>
              <a:rPr lang="en-GB" sz="1001" b="0" i="0" dirty="0" err="1">
                <a:solidFill>
                  <a:srgbClr val="0C4873"/>
                </a:solidFill>
                <a:effectLst/>
                <a:latin typeface="+mn-lt"/>
              </a:rPr>
              <a:t>morbi</a:t>
            </a:r>
            <a:r>
              <a:rPr lang="en-GB" sz="1001" b="0" i="0" dirty="0">
                <a:solidFill>
                  <a:srgbClr val="0C4873"/>
                </a:solidFill>
                <a:effectLst/>
                <a:latin typeface="+mn-lt"/>
              </a:rPr>
              <a:t> tempus </a:t>
            </a:r>
            <a:r>
              <a:rPr lang="en-GB" sz="1001" b="0" i="0" dirty="0" err="1">
                <a:solidFill>
                  <a:srgbClr val="0C4873"/>
                </a:solidFill>
                <a:effectLst/>
                <a:latin typeface="+mn-lt"/>
              </a:rPr>
              <a:t>iaculis</a:t>
            </a:r>
            <a:r>
              <a:rPr lang="en-GB" sz="1001" b="0" i="0" dirty="0">
                <a:solidFill>
                  <a:srgbClr val="0C4873"/>
                </a:solidFill>
                <a:effectLst/>
                <a:latin typeface="+mn-lt"/>
              </a:rPr>
              <a:t> </a:t>
            </a:r>
            <a:r>
              <a:rPr lang="en-GB" sz="1001" b="0" i="0" dirty="0" err="1">
                <a:solidFill>
                  <a:srgbClr val="0C4873"/>
                </a:solidFill>
                <a:effectLst/>
                <a:latin typeface="+mn-lt"/>
              </a:rPr>
              <a:t>urna</a:t>
            </a:r>
            <a:r>
              <a:rPr lang="en-GB" sz="1001" b="0" i="0" dirty="0">
                <a:solidFill>
                  <a:srgbClr val="0C4873"/>
                </a:solidFill>
                <a:effectLst/>
                <a:latin typeface="+mn-lt"/>
              </a:rPr>
              <a:t> id </a:t>
            </a:r>
            <a:r>
              <a:rPr lang="en-GB" sz="1001" b="0" i="0" dirty="0" err="1">
                <a:solidFill>
                  <a:srgbClr val="0C4873"/>
                </a:solidFill>
                <a:effectLst/>
                <a:latin typeface="+mn-lt"/>
              </a:rPr>
              <a:t>volutpat</a:t>
            </a:r>
            <a:r>
              <a:rPr lang="en-GB" sz="1001" b="0" i="0" dirty="0">
                <a:solidFill>
                  <a:srgbClr val="0C4873"/>
                </a:solidFill>
                <a:effectLst/>
                <a:latin typeface="+mn-lt"/>
              </a:rPr>
              <a:t>. </a:t>
            </a:r>
            <a:r>
              <a:rPr lang="en-GB" sz="1001" b="0" i="0" dirty="0" err="1">
                <a:solidFill>
                  <a:srgbClr val="0C4873"/>
                </a:solidFill>
                <a:effectLst/>
                <a:latin typeface="+mn-lt"/>
              </a:rPr>
              <a:t>Quam</a:t>
            </a:r>
            <a:r>
              <a:rPr lang="en-GB" sz="1001" b="0" i="0" dirty="0">
                <a:solidFill>
                  <a:srgbClr val="0C4873"/>
                </a:solidFill>
                <a:effectLst/>
                <a:latin typeface="+mn-lt"/>
              </a:rPr>
              <a:t> </a:t>
            </a:r>
            <a:r>
              <a:rPr lang="en-GB" sz="1001" b="0" i="0" dirty="0" err="1">
                <a:solidFill>
                  <a:srgbClr val="0C4873"/>
                </a:solidFill>
                <a:effectLst/>
                <a:latin typeface="+mn-lt"/>
              </a:rPr>
              <a:t>lacus</a:t>
            </a:r>
            <a:r>
              <a:rPr lang="en-GB" sz="1001" b="0" i="0" dirty="0">
                <a:solidFill>
                  <a:srgbClr val="0C4873"/>
                </a:solidFill>
                <a:effectLst/>
                <a:latin typeface="+mn-lt"/>
              </a:rPr>
              <a:t> </a:t>
            </a:r>
            <a:r>
              <a:rPr lang="en-GB" sz="1001" b="0" i="0" dirty="0" err="1">
                <a:solidFill>
                  <a:srgbClr val="0C4873"/>
                </a:solidFill>
                <a:effectLst/>
                <a:latin typeface="+mn-lt"/>
              </a:rPr>
              <a:t>suspendisse</a:t>
            </a:r>
            <a:r>
              <a:rPr lang="en-GB" sz="1001" b="0" i="0" dirty="0">
                <a:solidFill>
                  <a:srgbClr val="0C4873"/>
                </a:solidFill>
                <a:effectLst/>
                <a:latin typeface="+mn-lt"/>
              </a:rPr>
              <a:t> </a:t>
            </a:r>
            <a:r>
              <a:rPr lang="en-GB" sz="1001" b="0" i="0" dirty="0" err="1">
                <a:solidFill>
                  <a:srgbClr val="0C4873"/>
                </a:solidFill>
                <a:effectLst/>
                <a:latin typeface="+mn-lt"/>
              </a:rPr>
              <a:t>faucibus</a:t>
            </a:r>
            <a:r>
              <a:rPr lang="en-GB" sz="1001" b="0" i="0" dirty="0">
                <a:solidFill>
                  <a:srgbClr val="0C4873"/>
                </a:solidFill>
                <a:effectLst/>
                <a:latin typeface="+mn-lt"/>
              </a:rPr>
              <a:t> </a:t>
            </a:r>
            <a:r>
              <a:rPr lang="en-GB" sz="1001" b="0" i="0" dirty="0" err="1">
                <a:solidFill>
                  <a:srgbClr val="0C4873"/>
                </a:solidFill>
                <a:effectLst/>
                <a:latin typeface="+mn-lt"/>
              </a:rPr>
              <a:t>interdum</a:t>
            </a:r>
            <a:r>
              <a:rPr lang="en-GB" sz="1001" b="0" i="0" dirty="0">
                <a:solidFill>
                  <a:srgbClr val="0C4873"/>
                </a:solidFill>
                <a:effectLst/>
                <a:latin typeface="+mn-lt"/>
              </a:rPr>
              <a:t> </a:t>
            </a:r>
            <a:r>
              <a:rPr lang="en-GB" sz="1001" b="0" i="0" dirty="0" err="1">
                <a:solidFill>
                  <a:srgbClr val="0C4873"/>
                </a:solidFill>
                <a:effectLst/>
                <a:latin typeface="+mn-lt"/>
              </a:rPr>
              <a:t>posuere</a:t>
            </a:r>
            <a:r>
              <a:rPr lang="en-GB" sz="1001" b="0" i="0" dirty="0">
                <a:solidFill>
                  <a:srgbClr val="0C4873"/>
                </a:solidFill>
                <a:effectLst/>
                <a:latin typeface="+mn-lt"/>
              </a:rPr>
              <a:t>. A </a:t>
            </a:r>
            <a:r>
              <a:rPr lang="en-GB" sz="1001" b="0" i="0" dirty="0" err="1">
                <a:solidFill>
                  <a:srgbClr val="0C4873"/>
                </a:solidFill>
                <a:effectLst/>
                <a:latin typeface="+mn-lt"/>
              </a:rPr>
              <a:t>arcu</a:t>
            </a:r>
            <a:r>
              <a:rPr lang="en-GB" sz="1001" b="0" i="0" dirty="0">
                <a:solidFill>
                  <a:srgbClr val="0C4873"/>
                </a:solidFill>
                <a:effectLst/>
                <a:latin typeface="+mn-lt"/>
              </a:rPr>
              <a:t> cursus vitae </a:t>
            </a:r>
            <a:r>
              <a:rPr lang="en-GB" sz="1001" b="0" i="0" dirty="0" err="1">
                <a:solidFill>
                  <a:srgbClr val="0C4873"/>
                </a:solidFill>
                <a:effectLst/>
                <a:latin typeface="+mn-lt"/>
              </a:rPr>
              <a:t>congue</a:t>
            </a:r>
            <a:r>
              <a:rPr lang="en-GB" sz="1001" b="0" i="0" dirty="0">
                <a:solidFill>
                  <a:srgbClr val="0C4873"/>
                </a:solidFill>
                <a:effectLst/>
                <a:latin typeface="+mn-lt"/>
              </a:rPr>
              <a:t> </a:t>
            </a:r>
            <a:r>
              <a:rPr lang="en-GB" sz="1001" b="0" i="0" dirty="0" err="1">
                <a:solidFill>
                  <a:srgbClr val="0C4873"/>
                </a:solidFill>
                <a:effectLst/>
                <a:latin typeface="+mn-lt"/>
              </a:rPr>
              <a:t>mauris</a:t>
            </a:r>
            <a:r>
              <a:rPr lang="en-GB" sz="1001" b="0" i="0" dirty="0">
                <a:solidFill>
                  <a:srgbClr val="0C4873"/>
                </a:solidFill>
                <a:effectLst/>
                <a:latin typeface="+mn-lt"/>
              </a:rPr>
              <a:t> </a:t>
            </a:r>
            <a:r>
              <a:rPr lang="en-GB" sz="1001" b="0" i="0" dirty="0" err="1">
                <a:solidFill>
                  <a:srgbClr val="0C4873"/>
                </a:solidFill>
                <a:effectLst/>
                <a:latin typeface="+mn-lt"/>
              </a:rPr>
              <a:t>rhoncus</a:t>
            </a:r>
            <a:r>
              <a:rPr lang="en-GB" sz="1001" b="0" i="0" dirty="0">
                <a:solidFill>
                  <a:srgbClr val="0C4873"/>
                </a:solidFill>
                <a:effectLst/>
                <a:latin typeface="+mn-lt"/>
              </a:rPr>
              <a:t> </a:t>
            </a:r>
            <a:r>
              <a:rPr lang="en-GB" sz="1001" b="0" i="0" dirty="0" err="1">
                <a:solidFill>
                  <a:srgbClr val="0C4873"/>
                </a:solidFill>
                <a:effectLst/>
                <a:latin typeface="+mn-lt"/>
              </a:rPr>
              <a:t>aenean</a:t>
            </a:r>
            <a:r>
              <a:rPr lang="en-GB" sz="1001" b="0" i="0" dirty="0">
                <a:solidFill>
                  <a:srgbClr val="0C4873"/>
                </a:solidFill>
                <a:effectLst/>
                <a:latin typeface="+mn-lt"/>
              </a:rPr>
              <a:t> </a:t>
            </a:r>
            <a:r>
              <a:rPr lang="en-GB" sz="1001" b="0" i="0" dirty="0" err="1">
                <a:solidFill>
                  <a:srgbClr val="0C4873"/>
                </a:solidFill>
                <a:effectLst/>
                <a:latin typeface="+mn-lt"/>
              </a:rPr>
              <a:t>vel</a:t>
            </a:r>
            <a:r>
              <a:rPr lang="en-GB" sz="1001" b="0" i="0" dirty="0">
                <a:solidFill>
                  <a:srgbClr val="0C4873"/>
                </a:solidFill>
                <a:effectLst/>
                <a:latin typeface="+mn-lt"/>
              </a:rPr>
              <a:t> </a:t>
            </a:r>
            <a:r>
              <a:rPr lang="en-GB" sz="1001" b="0" i="0" dirty="0" err="1">
                <a:solidFill>
                  <a:srgbClr val="0C4873"/>
                </a:solidFill>
                <a:effectLst/>
                <a:latin typeface="+mn-lt"/>
              </a:rPr>
              <a:t>elit</a:t>
            </a:r>
            <a:r>
              <a:rPr lang="en-GB" sz="1001" b="0" i="0" dirty="0">
                <a:solidFill>
                  <a:srgbClr val="0C4873"/>
                </a:solidFill>
                <a:effectLst/>
                <a:latin typeface="+mn-lt"/>
              </a:rPr>
              <a:t>. Cum sociis </a:t>
            </a:r>
            <a:r>
              <a:rPr lang="en-GB" sz="1001" b="0" i="0" dirty="0" err="1">
                <a:solidFill>
                  <a:srgbClr val="0C4873"/>
                </a:solidFill>
                <a:effectLst/>
                <a:latin typeface="+mn-lt"/>
              </a:rPr>
              <a:t>natoque</a:t>
            </a:r>
            <a:r>
              <a:rPr lang="en-GB" sz="1001" b="0" i="0" dirty="0">
                <a:solidFill>
                  <a:srgbClr val="0C4873"/>
                </a:solidFill>
                <a:effectLst/>
                <a:latin typeface="+mn-lt"/>
              </a:rPr>
              <a:t> </a:t>
            </a:r>
            <a:r>
              <a:rPr lang="en-GB" sz="1001" b="0" i="0" dirty="0" err="1">
                <a:solidFill>
                  <a:srgbClr val="0C4873"/>
                </a:solidFill>
                <a:effectLst/>
                <a:latin typeface="+mn-lt"/>
              </a:rPr>
              <a:t>penatibus</a:t>
            </a:r>
            <a:r>
              <a:rPr lang="en-GB" sz="1001" b="0" i="0" dirty="0">
                <a:solidFill>
                  <a:srgbClr val="0C4873"/>
                </a:solidFill>
                <a:effectLst/>
                <a:latin typeface="+mn-lt"/>
              </a:rPr>
              <a:t> et. </a:t>
            </a:r>
            <a:r>
              <a:rPr lang="en-GB" sz="1001" b="0" i="0" dirty="0" err="1">
                <a:solidFill>
                  <a:srgbClr val="0C4873"/>
                </a:solidFill>
                <a:effectLst/>
                <a:latin typeface="+mn-lt"/>
              </a:rPr>
              <a:t>Curabitur</a:t>
            </a:r>
            <a:r>
              <a:rPr lang="en-GB" sz="1001" b="0" i="0" dirty="0">
                <a:solidFill>
                  <a:srgbClr val="0C4873"/>
                </a:solidFill>
                <a:effectLst/>
                <a:latin typeface="+mn-lt"/>
              </a:rPr>
              <a:t> vitae </a:t>
            </a:r>
            <a:r>
              <a:rPr lang="en-GB" sz="1001" b="0" i="0" dirty="0" err="1">
                <a:solidFill>
                  <a:srgbClr val="0C4873"/>
                </a:solidFill>
                <a:effectLst/>
                <a:latin typeface="+mn-lt"/>
              </a:rPr>
              <a:t>nunc</a:t>
            </a:r>
            <a:r>
              <a:rPr lang="en-GB" sz="1001" b="0" i="0" dirty="0">
                <a:solidFill>
                  <a:srgbClr val="0C4873"/>
                </a:solidFill>
                <a:effectLst/>
                <a:latin typeface="+mn-lt"/>
              </a:rPr>
              <a:t> </a:t>
            </a:r>
            <a:r>
              <a:rPr lang="en-GB" sz="1001" b="0" i="0" dirty="0" err="1">
                <a:solidFill>
                  <a:srgbClr val="0C4873"/>
                </a:solidFill>
                <a:effectLst/>
                <a:latin typeface="+mn-lt"/>
              </a:rPr>
              <a:t>sed</a:t>
            </a:r>
            <a:r>
              <a:rPr lang="en-GB" sz="1001" b="0" i="0" dirty="0">
                <a:solidFill>
                  <a:srgbClr val="0C4873"/>
                </a:solidFill>
                <a:effectLst/>
                <a:latin typeface="+mn-lt"/>
              </a:rPr>
              <a:t> </a:t>
            </a:r>
            <a:r>
              <a:rPr lang="en-GB" sz="1001" b="0" i="0" dirty="0" err="1">
                <a:solidFill>
                  <a:srgbClr val="0C4873"/>
                </a:solidFill>
                <a:effectLst/>
                <a:latin typeface="+mn-lt"/>
              </a:rPr>
              <a:t>velit</a:t>
            </a:r>
            <a:r>
              <a:rPr lang="en-GB" sz="1001" b="0" i="0" dirty="0">
                <a:solidFill>
                  <a:srgbClr val="0C4873"/>
                </a:solidFill>
                <a:effectLst/>
                <a:latin typeface="+mn-lt"/>
              </a:rPr>
              <a:t> </a:t>
            </a:r>
            <a:r>
              <a:rPr lang="en-GB" sz="1001" b="0" i="0" dirty="0" err="1">
                <a:solidFill>
                  <a:srgbClr val="0C4873"/>
                </a:solidFill>
                <a:effectLst/>
                <a:latin typeface="+mn-lt"/>
              </a:rPr>
              <a:t>dignissim</a:t>
            </a:r>
            <a:r>
              <a:rPr lang="en-GB" sz="1001" b="0" i="0" dirty="0">
                <a:solidFill>
                  <a:srgbClr val="0C4873"/>
                </a:solidFill>
                <a:effectLst/>
                <a:latin typeface="+mn-lt"/>
              </a:rPr>
              <a:t>. </a:t>
            </a:r>
            <a:r>
              <a:rPr lang="en-GB" sz="1001" b="0" i="0" dirty="0" err="1">
                <a:solidFill>
                  <a:srgbClr val="0C4873"/>
                </a:solidFill>
                <a:effectLst/>
                <a:latin typeface="+mn-lt"/>
              </a:rPr>
              <a:t>Mauris</a:t>
            </a:r>
            <a:r>
              <a:rPr lang="en-GB" sz="1001" b="0" i="0" dirty="0">
                <a:solidFill>
                  <a:srgbClr val="0C4873"/>
                </a:solidFill>
                <a:effectLst/>
                <a:latin typeface="+mn-lt"/>
              </a:rPr>
              <a:t> in </a:t>
            </a:r>
            <a:r>
              <a:rPr lang="en-GB" sz="1001" b="0" i="0" dirty="0" err="1">
                <a:solidFill>
                  <a:srgbClr val="0C4873"/>
                </a:solidFill>
                <a:effectLst/>
                <a:latin typeface="+mn-lt"/>
              </a:rPr>
              <a:t>aliquam</a:t>
            </a:r>
            <a:r>
              <a:rPr lang="en-GB" sz="1001" b="0" i="0" dirty="0">
                <a:solidFill>
                  <a:srgbClr val="0C4873"/>
                </a:solidFill>
                <a:effectLst/>
                <a:latin typeface="+mn-lt"/>
              </a:rPr>
              <a:t> </a:t>
            </a:r>
            <a:r>
              <a:rPr lang="en-GB" sz="1001" b="0" i="0" dirty="0" err="1">
                <a:solidFill>
                  <a:srgbClr val="0C4873"/>
                </a:solidFill>
                <a:effectLst/>
                <a:latin typeface="+mn-lt"/>
              </a:rPr>
              <a:t>sem</a:t>
            </a:r>
            <a:r>
              <a:rPr lang="en-GB" sz="1001" b="0" i="0" dirty="0">
                <a:solidFill>
                  <a:srgbClr val="0C4873"/>
                </a:solidFill>
                <a:effectLst/>
                <a:latin typeface="+mn-lt"/>
              </a:rPr>
              <a:t> </a:t>
            </a:r>
            <a:r>
              <a:rPr lang="en-GB" sz="1001" b="0" i="0" dirty="0" err="1">
                <a:solidFill>
                  <a:srgbClr val="0C4873"/>
                </a:solidFill>
                <a:effectLst/>
                <a:latin typeface="+mn-lt"/>
              </a:rPr>
              <a:t>fringilla</a:t>
            </a:r>
            <a:r>
              <a:rPr lang="en-GB" sz="1001" b="0" i="0" dirty="0">
                <a:solidFill>
                  <a:srgbClr val="0C4873"/>
                </a:solidFill>
                <a:effectLst/>
                <a:latin typeface="+mn-lt"/>
              </a:rPr>
              <a:t> </a:t>
            </a:r>
            <a:r>
              <a:rPr lang="en-GB" sz="1001" b="0" i="0" dirty="0" err="1">
                <a:solidFill>
                  <a:srgbClr val="0C4873"/>
                </a:solidFill>
                <a:effectLst/>
                <a:latin typeface="+mn-lt"/>
              </a:rPr>
              <a:t>ut</a:t>
            </a:r>
            <a:r>
              <a:rPr lang="en-GB" sz="1001" b="0" i="0" dirty="0">
                <a:solidFill>
                  <a:srgbClr val="0C4873"/>
                </a:solidFill>
                <a:effectLst/>
                <a:latin typeface="+mn-lt"/>
              </a:rPr>
              <a:t> </a:t>
            </a:r>
            <a:r>
              <a:rPr lang="en-GB" sz="1001" b="0" i="0" dirty="0" err="1">
                <a:solidFill>
                  <a:srgbClr val="0C4873"/>
                </a:solidFill>
                <a:effectLst/>
                <a:latin typeface="+mn-lt"/>
              </a:rPr>
              <a:t>morbi</a:t>
            </a:r>
            <a:r>
              <a:rPr lang="en-GB" sz="1001" b="0" i="0" dirty="0">
                <a:solidFill>
                  <a:srgbClr val="0C4873"/>
                </a:solidFill>
                <a:effectLst/>
                <a:latin typeface="+mn-lt"/>
              </a:rPr>
              <a:t> </a:t>
            </a:r>
            <a:r>
              <a:rPr lang="en-GB" sz="1001" b="0" i="0" dirty="0" err="1">
                <a:solidFill>
                  <a:srgbClr val="0C4873"/>
                </a:solidFill>
                <a:effectLst/>
                <a:latin typeface="+mn-lt"/>
              </a:rPr>
              <a:t>tincidunt</a:t>
            </a:r>
            <a:r>
              <a:rPr lang="en-GB" sz="1001" b="0" i="0" dirty="0">
                <a:solidFill>
                  <a:srgbClr val="0C4873"/>
                </a:solidFill>
                <a:effectLst/>
                <a:latin typeface="+mn-lt"/>
              </a:rPr>
              <a:t> </a:t>
            </a:r>
            <a:r>
              <a:rPr lang="en-GB" sz="1001" b="0" i="0" dirty="0" err="1">
                <a:solidFill>
                  <a:srgbClr val="0C4873"/>
                </a:solidFill>
                <a:effectLst/>
                <a:latin typeface="+mn-lt"/>
              </a:rPr>
              <a:t>augue</a:t>
            </a:r>
            <a:r>
              <a:rPr lang="en-GB" sz="1001" b="0" i="0" dirty="0">
                <a:solidFill>
                  <a:srgbClr val="0C4873"/>
                </a:solidFill>
                <a:effectLst/>
                <a:latin typeface="+mn-lt"/>
              </a:rPr>
              <a:t>. </a:t>
            </a:r>
            <a:r>
              <a:rPr lang="en-GB" sz="1001" b="0" i="0" dirty="0" err="1">
                <a:solidFill>
                  <a:srgbClr val="0C4873"/>
                </a:solidFill>
                <a:effectLst/>
                <a:latin typeface="+mn-lt"/>
              </a:rPr>
              <a:t>Etiam</a:t>
            </a:r>
            <a:r>
              <a:rPr lang="en-GB" sz="1001" b="0" i="0" dirty="0">
                <a:solidFill>
                  <a:srgbClr val="0C4873"/>
                </a:solidFill>
                <a:effectLst/>
                <a:latin typeface="+mn-lt"/>
              </a:rPr>
              <a:t> </a:t>
            </a:r>
            <a:r>
              <a:rPr lang="en-GB" sz="1001" b="0" i="0" dirty="0" err="1">
                <a:solidFill>
                  <a:srgbClr val="0C4873"/>
                </a:solidFill>
                <a:effectLst/>
                <a:latin typeface="+mn-lt"/>
              </a:rPr>
              <a:t>tempor</a:t>
            </a:r>
            <a:r>
              <a:rPr lang="en-GB" sz="1001" b="0" i="0" dirty="0">
                <a:solidFill>
                  <a:srgbClr val="0C4873"/>
                </a:solidFill>
                <a:effectLst/>
                <a:latin typeface="+mn-lt"/>
              </a:rPr>
              <a:t> </a:t>
            </a:r>
            <a:r>
              <a:rPr lang="en-GB" sz="1001" b="0" i="0" dirty="0" err="1">
                <a:solidFill>
                  <a:srgbClr val="0C4873"/>
                </a:solidFill>
                <a:effectLst/>
                <a:latin typeface="+mn-lt"/>
              </a:rPr>
              <a:t>orci</a:t>
            </a:r>
            <a:r>
              <a:rPr lang="en-GB" sz="1001" b="0" i="0" dirty="0">
                <a:solidFill>
                  <a:srgbClr val="0C4873"/>
                </a:solidFill>
                <a:effectLst/>
                <a:latin typeface="+mn-lt"/>
              </a:rPr>
              <a:t> </a:t>
            </a:r>
            <a:r>
              <a:rPr lang="en-GB" sz="1001" b="0" i="0" dirty="0" err="1">
                <a:solidFill>
                  <a:srgbClr val="0C4873"/>
                </a:solidFill>
                <a:effectLst/>
                <a:latin typeface="+mn-lt"/>
              </a:rPr>
              <a:t>eu</a:t>
            </a:r>
            <a:r>
              <a:rPr lang="en-GB" sz="1001" b="0" i="0" dirty="0">
                <a:solidFill>
                  <a:srgbClr val="0C4873"/>
                </a:solidFill>
                <a:effectLst/>
                <a:latin typeface="+mn-lt"/>
              </a:rPr>
              <a:t> </a:t>
            </a:r>
            <a:r>
              <a:rPr lang="en-GB" sz="1001" b="0" i="0" dirty="0" err="1">
                <a:solidFill>
                  <a:srgbClr val="0C4873"/>
                </a:solidFill>
                <a:effectLst/>
                <a:latin typeface="+mn-lt"/>
              </a:rPr>
              <a:t>lobortis</a:t>
            </a:r>
            <a:r>
              <a:rPr lang="en-GB" sz="1001" b="0" i="0" dirty="0">
                <a:solidFill>
                  <a:srgbClr val="0C4873"/>
                </a:solidFill>
                <a:effectLst/>
                <a:latin typeface="+mn-lt"/>
              </a:rPr>
              <a:t>. Vitae semper </a:t>
            </a:r>
            <a:r>
              <a:rPr lang="en-GB" sz="1001" b="0" i="0" dirty="0" err="1">
                <a:solidFill>
                  <a:srgbClr val="0C4873"/>
                </a:solidFill>
                <a:effectLst/>
                <a:latin typeface="+mn-lt"/>
              </a:rPr>
              <a:t>quis</a:t>
            </a:r>
            <a:r>
              <a:rPr lang="en-GB" sz="1001" b="0" i="0" dirty="0">
                <a:solidFill>
                  <a:srgbClr val="0C4873"/>
                </a:solidFill>
                <a:effectLst/>
                <a:latin typeface="+mn-lt"/>
              </a:rPr>
              <a:t> </a:t>
            </a:r>
            <a:r>
              <a:rPr lang="en-GB" sz="1001" b="0" i="0" dirty="0" err="1">
                <a:solidFill>
                  <a:srgbClr val="0C4873"/>
                </a:solidFill>
                <a:effectLst/>
                <a:latin typeface="+mn-lt"/>
              </a:rPr>
              <a:t>lectus</a:t>
            </a:r>
            <a:r>
              <a:rPr lang="en-GB" sz="1001" b="0" i="0" dirty="0">
                <a:solidFill>
                  <a:srgbClr val="0C4873"/>
                </a:solidFill>
                <a:effectLst/>
                <a:latin typeface="+mn-lt"/>
              </a:rPr>
              <a:t> </a:t>
            </a:r>
            <a:r>
              <a:rPr lang="en-GB" sz="1001" b="0" i="0" dirty="0" err="1">
                <a:solidFill>
                  <a:srgbClr val="0C4873"/>
                </a:solidFill>
                <a:effectLst/>
                <a:latin typeface="+mn-lt"/>
              </a:rPr>
              <a:t>nulla</a:t>
            </a:r>
            <a:r>
              <a:rPr lang="en-GB" sz="1001" b="0" i="0" dirty="0">
                <a:solidFill>
                  <a:srgbClr val="0C4873"/>
                </a:solidFill>
                <a:effectLst/>
                <a:latin typeface="+mn-lt"/>
              </a:rPr>
              <a:t> at. </a:t>
            </a:r>
            <a:r>
              <a:rPr lang="en-GB" sz="1001" b="0" i="0" dirty="0" err="1">
                <a:solidFill>
                  <a:srgbClr val="0C4873"/>
                </a:solidFill>
                <a:effectLst/>
                <a:latin typeface="+mn-lt"/>
              </a:rPr>
              <a:t>Scelerisque</a:t>
            </a:r>
            <a:r>
              <a:rPr lang="en-GB" sz="1001" b="0" i="0" dirty="0">
                <a:solidFill>
                  <a:srgbClr val="0C4873"/>
                </a:solidFill>
                <a:effectLst/>
                <a:latin typeface="+mn-lt"/>
              </a:rPr>
              <a:t> fermentum dui </a:t>
            </a:r>
            <a:r>
              <a:rPr lang="en-GB" sz="1001" b="0" i="0" dirty="0" err="1">
                <a:solidFill>
                  <a:srgbClr val="0C4873"/>
                </a:solidFill>
                <a:effectLst/>
                <a:latin typeface="+mn-lt"/>
              </a:rPr>
              <a:t>faucibus</a:t>
            </a:r>
            <a:r>
              <a:rPr lang="en-GB" sz="1001" b="0" i="0" dirty="0">
                <a:solidFill>
                  <a:srgbClr val="0C4873"/>
                </a:solidFill>
                <a:effectLst/>
                <a:latin typeface="+mn-lt"/>
              </a:rPr>
              <a:t> in. </a:t>
            </a:r>
            <a:r>
              <a:rPr lang="en-GB" sz="1001" b="0" i="0" dirty="0" err="1">
                <a:solidFill>
                  <a:srgbClr val="0C4873"/>
                </a:solidFill>
                <a:effectLst/>
                <a:latin typeface="+mn-lt"/>
              </a:rPr>
              <a:t>Nulla</a:t>
            </a:r>
            <a:r>
              <a:rPr lang="en-GB" sz="1001" b="0" i="0" dirty="0">
                <a:solidFill>
                  <a:srgbClr val="0C4873"/>
                </a:solidFill>
                <a:effectLst/>
                <a:latin typeface="+mn-lt"/>
              </a:rPr>
              <a:t> </a:t>
            </a:r>
            <a:r>
              <a:rPr lang="en-GB" sz="1001" b="0" i="0" dirty="0" err="1">
                <a:solidFill>
                  <a:srgbClr val="0C4873"/>
                </a:solidFill>
                <a:effectLst/>
                <a:latin typeface="+mn-lt"/>
              </a:rPr>
              <a:t>facilisi</a:t>
            </a:r>
            <a:r>
              <a:rPr lang="en-GB" sz="1001" b="0" i="0" dirty="0">
                <a:solidFill>
                  <a:srgbClr val="0C4873"/>
                </a:solidFill>
                <a:effectLst/>
                <a:latin typeface="+mn-lt"/>
              </a:rPr>
              <a:t> </a:t>
            </a:r>
            <a:r>
              <a:rPr lang="en-GB" sz="1001" b="0" i="0" dirty="0" err="1">
                <a:solidFill>
                  <a:srgbClr val="0C4873"/>
                </a:solidFill>
                <a:effectLst/>
                <a:latin typeface="+mn-lt"/>
              </a:rPr>
              <a:t>cras</a:t>
            </a:r>
            <a:r>
              <a:rPr lang="en-GB" sz="1001" b="0" i="0" dirty="0">
                <a:solidFill>
                  <a:srgbClr val="0C4873"/>
                </a:solidFill>
                <a:effectLst/>
                <a:latin typeface="+mn-lt"/>
              </a:rPr>
              <a:t> fermentum </a:t>
            </a:r>
            <a:r>
              <a:rPr lang="en-GB" sz="1001" b="0" i="0" dirty="0" err="1">
                <a:solidFill>
                  <a:srgbClr val="0C4873"/>
                </a:solidFill>
                <a:effectLst/>
                <a:latin typeface="+mn-lt"/>
              </a:rPr>
              <a:t>odio</a:t>
            </a:r>
            <a:r>
              <a:rPr lang="en-GB" sz="1001" b="0" i="0" dirty="0">
                <a:solidFill>
                  <a:srgbClr val="0C4873"/>
                </a:solidFill>
                <a:effectLst/>
                <a:latin typeface="+mn-lt"/>
              </a:rPr>
              <a:t> </a:t>
            </a:r>
            <a:r>
              <a:rPr lang="en-GB" sz="1001" b="0" i="0" dirty="0" err="1">
                <a:solidFill>
                  <a:srgbClr val="0C4873"/>
                </a:solidFill>
                <a:effectLst/>
                <a:latin typeface="+mn-lt"/>
              </a:rPr>
              <a:t>eu</a:t>
            </a:r>
            <a:r>
              <a:rPr lang="en-GB" sz="1001" b="0" i="0" dirty="0">
                <a:solidFill>
                  <a:srgbClr val="0C4873"/>
                </a:solidFill>
                <a:effectLst/>
                <a:latin typeface="+mn-lt"/>
              </a:rPr>
              <a:t> </a:t>
            </a:r>
            <a:r>
              <a:rPr lang="en-GB" sz="1001" b="0" i="0" dirty="0" err="1">
                <a:solidFill>
                  <a:srgbClr val="0C4873"/>
                </a:solidFill>
                <a:effectLst/>
                <a:latin typeface="+mn-lt"/>
              </a:rPr>
              <a:t>feugiat</a:t>
            </a:r>
            <a:r>
              <a:rPr lang="en-GB" sz="1001" b="0" i="0" dirty="0">
                <a:solidFill>
                  <a:srgbClr val="0C4873"/>
                </a:solidFill>
                <a:effectLst/>
                <a:latin typeface="+mn-lt"/>
              </a:rPr>
              <a:t> </a:t>
            </a:r>
            <a:r>
              <a:rPr lang="en-GB" sz="1001" b="0" i="0" dirty="0" err="1">
                <a:solidFill>
                  <a:srgbClr val="0C4873"/>
                </a:solidFill>
                <a:effectLst/>
                <a:latin typeface="+mn-lt"/>
              </a:rPr>
              <a:t>pretium</a:t>
            </a:r>
            <a:r>
              <a:rPr lang="en-GB" sz="1001" b="0" i="0" dirty="0">
                <a:solidFill>
                  <a:srgbClr val="0C4873"/>
                </a:solidFill>
                <a:effectLst/>
                <a:latin typeface="+mn-lt"/>
              </a:rPr>
              <a:t>. </a:t>
            </a:r>
            <a:r>
              <a:rPr lang="en-GB" sz="1001" b="0" i="0" dirty="0" err="1">
                <a:solidFill>
                  <a:srgbClr val="0C4873"/>
                </a:solidFill>
                <a:effectLst/>
                <a:latin typeface="+mn-lt"/>
              </a:rPr>
              <a:t>Adipiscing</a:t>
            </a:r>
            <a:r>
              <a:rPr lang="en-GB" sz="1001" b="0" i="0" dirty="0">
                <a:solidFill>
                  <a:srgbClr val="0C4873"/>
                </a:solidFill>
                <a:effectLst/>
                <a:latin typeface="+mn-lt"/>
              </a:rPr>
              <a:t> </a:t>
            </a:r>
            <a:r>
              <a:rPr lang="en-GB" sz="1001" b="0" i="0" dirty="0" err="1">
                <a:solidFill>
                  <a:srgbClr val="0C4873"/>
                </a:solidFill>
                <a:effectLst/>
                <a:latin typeface="+mn-lt"/>
              </a:rPr>
              <a:t>elit</a:t>
            </a:r>
            <a:r>
              <a:rPr lang="en-GB" sz="1001" b="0" i="0" dirty="0">
                <a:solidFill>
                  <a:srgbClr val="0C4873"/>
                </a:solidFill>
                <a:effectLst/>
                <a:latin typeface="+mn-lt"/>
              </a:rPr>
              <a:t> </a:t>
            </a:r>
            <a:r>
              <a:rPr lang="en-GB" sz="1001" b="0" i="0" dirty="0" err="1">
                <a:solidFill>
                  <a:srgbClr val="0C4873"/>
                </a:solidFill>
                <a:effectLst/>
                <a:latin typeface="+mn-lt"/>
              </a:rPr>
              <a:t>duis</a:t>
            </a:r>
            <a:r>
              <a:rPr lang="en-GB" sz="1001" b="0" i="0" dirty="0">
                <a:solidFill>
                  <a:srgbClr val="0C4873"/>
                </a:solidFill>
                <a:effectLst/>
                <a:latin typeface="+mn-lt"/>
              </a:rPr>
              <a:t> </a:t>
            </a:r>
            <a:r>
              <a:rPr lang="en-GB" sz="1001" b="0" i="0" dirty="0" err="1">
                <a:solidFill>
                  <a:srgbClr val="0C4873"/>
                </a:solidFill>
                <a:effectLst/>
                <a:latin typeface="+mn-lt"/>
              </a:rPr>
              <a:t>tristique</a:t>
            </a:r>
            <a:r>
              <a:rPr lang="en-GB" sz="1001" b="0" i="0" dirty="0">
                <a:solidFill>
                  <a:srgbClr val="0C4873"/>
                </a:solidFill>
                <a:effectLst/>
                <a:latin typeface="+mn-lt"/>
              </a:rPr>
              <a:t> </a:t>
            </a:r>
            <a:r>
              <a:rPr lang="en-GB" sz="1001" b="0" i="0" dirty="0" err="1">
                <a:solidFill>
                  <a:srgbClr val="0C4873"/>
                </a:solidFill>
                <a:effectLst/>
                <a:latin typeface="+mn-lt"/>
              </a:rPr>
              <a:t>sollicitudin</a:t>
            </a:r>
            <a:r>
              <a:rPr lang="en-GB" sz="1001" b="0" i="0" dirty="0">
                <a:solidFill>
                  <a:srgbClr val="0C4873"/>
                </a:solidFill>
                <a:effectLst/>
                <a:latin typeface="+mn-lt"/>
              </a:rPr>
              <a:t> </a:t>
            </a:r>
            <a:r>
              <a:rPr lang="en-GB" sz="1001" b="0" i="0" dirty="0" err="1">
                <a:solidFill>
                  <a:srgbClr val="0C4873"/>
                </a:solidFill>
                <a:effectLst/>
                <a:latin typeface="+mn-lt"/>
              </a:rPr>
              <a:t>nibh</a:t>
            </a:r>
            <a:r>
              <a:rPr lang="en-GB" sz="1001" b="0" i="0" dirty="0">
                <a:solidFill>
                  <a:srgbClr val="0C4873"/>
                </a:solidFill>
                <a:effectLst/>
                <a:latin typeface="+mn-lt"/>
              </a:rPr>
              <a:t>.</a:t>
            </a:r>
          </a:p>
          <a:p>
            <a:pPr algn="just"/>
            <a:r>
              <a:rPr lang="en-GB" sz="1001" b="0" i="0" dirty="0" err="1">
                <a:solidFill>
                  <a:srgbClr val="0C4873"/>
                </a:solidFill>
                <a:effectLst/>
                <a:latin typeface="+mn-lt"/>
              </a:rPr>
              <a:t>Congue</a:t>
            </a:r>
            <a:r>
              <a:rPr lang="en-GB" sz="1001" b="0" i="0" dirty="0">
                <a:solidFill>
                  <a:srgbClr val="0C4873"/>
                </a:solidFill>
                <a:effectLst/>
                <a:latin typeface="+mn-lt"/>
              </a:rPr>
              <a:t> </a:t>
            </a:r>
            <a:r>
              <a:rPr lang="en-GB" sz="1001" b="0" i="0" dirty="0" err="1">
                <a:solidFill>
                  <a:srgbClr val="0C4873"/>
                </a:solidFill>
                <a:effectLst/>
                <a:latin typeface="+mn-lt"/>
              </a:rPr>
              <a:t>eu</a:t>
            </a:r>
            <a:r>
              <a:rPr lang="en-GB" sz="1001" b="0" i="0" dirty="0">
                <a:solidFill>
                  <a:srgbClr val="0C4873"/>
                </a:solidFill>
                <a:effectLst/>
                <a:latin typeface="+mn-lt"/>
              </a:rPr>
              <a:t> </a:t>
            </a:r>
            <a:r>
              <a:rPr lang="en-GB" sz="1001" b="0" i="0" dirty="0" err="1">
                <a:solidFill>
                  <a:srgbClr val="0C4873"/>
                </a:solidFill>
                <a:effectLst/>
                <a:latin typeface="+mn-lt"/>
              </a:rPr>
              <a:t>consequat</a:t>
            </a:r>
            <a:r>
              <a:rPr lang="en-GB" sz="1001" b="0" i="0" dirty="0">
                <a:solidFill>
                  <a:srgbClr val="0C4873"/>
                </a:solidFill>
                <a:effectLst/>
                <a:latin typeface="+mn-lt"/>
              </a:rPr>
              <a:t> ac </a:t>
            </a:r>
            <a:r>
              <a:rPr lang="en-GB" sz="1001" b="0" i="0" dirty="0" err="1">
                <a:solidFill>
                  <a:srgbClr val="0C4873"/>
                </a:solidFill>
                <a:effectLst/>
                <a:latin typeface="+mn-lt"/>
              </a:rPr>
              <a:t>felis</a:t>
            </a:r>
            <a:r>
              <a:rPr lang="en-GB" sz="1001" b="0" i="0" dirty="0">
                <a:solidFill>
                  <a:srgbClr val="0C4873"/>
                </a:solidFill>
                <a:effectLst/>
                <a:latin typeface="+mn-lt"/>
              </a:rPr>
              <a:t> </a:t>
            </a:r>
            <a:r>
              <a:rPr lang="en-GB" sz="1001" b="0" i="0" dirty="0" err="1">
                <a:solidFill>
                  <a:srgbClr val="0C4873"/>
                </a:solidFill>
                <a:effectLst/>
                <a:latin typeface="+mn-lt"/>
              </a:rPr>
              <a:t>donec</a:t>
            </a:r>
            <a:r>
              <a:rPr lang="en-GB" sz="1001" b="0" i="0" dirty="0">
                <a:solidFill>
                  <a:srgbClr val="0C4873"/>
                </a:solidFill>
                <a:effectLst/>
                <a:latin typeface="+mn-lt"/>
              </a:rPr>
              <a:t>. </a:t>
            </a:r>
            <a:r>
              <a:rPr lang="en-GB" sz="1001" b="0" i="0" dirty="0" err="1">
                <a:solidFill>
                  <a:srgbClr val="0C4873"/>
                </a:solidFill>
                <a:effectLst/>
                <a:latin typeface="+mn-lt"/>
              </a:rPr>
              <a:t>Congue</a:t>
            </a:r>
            <a:r>
              <a:rPr lang="en-GB" sz="1001" b="0" i="0" dirty="0">
                <a:solidFill>
                  <a:srgbClr val="0C4873"/>
                </a:solidFill>
                <a:effectLst/>
                <a:latin typeface="+mn-lt"/>
              </a:rPr>
              <a:t> </a:t>
            </a:r>
            <a:r>
              <a:rPr lang="en-GB" sz="1001" b="0" i="0" dirty="0" err="1">
                <a:solidFill>
                  <a:srgbClr val="0C4873"/>
                </a:solidFill>
                <a:effectLst/>
                <a:latin typeface="+mn-lt"/>
              </a:rPr>
              <a:t>quisque</a:t>
            </a:r>
            <a:r>
              <a:rPr lang="en-GB" sz="1001" b="0" i="0" dirty="0">
                <a:solidFill>
                  <a:srgbClr val="0C4873"/>
                </a:solidFill>
                <a:effectLst/>
                <a:latin typeface="+mn-lt"/>
              </a:rPr>
              <a:t> </a:t>
            </a:r>
            <a:r>
              <a:rPr lang="en-GB" sz="1001" b="0" i="0" dirty="0" err="1">
                <a:solidFill>
                  <a:srgbClr val="0C4873"/>
                </a:solidFill>
                <a:effectLst/>
                <a:latin typeface="+mn-lt"/>
              </a:rPr>
              <a:t>egestas</a:t>
            </a:r>
            <a:r>
              <a:rPr lang="en-GB" sz="1001" b="0" i="0" dirty="0">
                <a:solidFill>
                  <a:srgbClr val="0C4873"/>
                </a:solidFill>
                <a:effectLst/>
                <a:latin typeface="+mn-lt"/>
              </a:rPr>
              <a:t> </a:t>
            </a:r>
            <a:r>
              <a:rPr lang="en-GB" sz="1001" b="0" i="0" dirty="0" err="1">
                <a:solidFill>
                  <a:srgbClr val="0C4873"/>
                </a:solidFill>
                <a:effectLst/>
                <a:latin typeface="+mn-lt"/>
              </a:rPr>
              <a:t>diam</a:t>
            </a:r>
            <a:r>
              <a:rPr lang="en-GB" sz="1001" b="0" i="0" dirty="0">
                <a:solidFill>
                  <a:srgbClr val="0C4873"/>
                </a:solidFill>
                <a:effectLst/>
                <a:latin typeface="+mn-lt"/>
              </a:rPr>
              <a:t> in </a:t>
            </a:r>
            <a:r>
              <a:rPr lang="en-GB" sz="1001" b="0" i="0" dirty="0" err="1">
                <a:solidFill>
                  <a:srgbClr val="0C4873"/>
                </a:solidFill>
                <a:effectLst/>
                <a:latin typeface="+mn-lt"/>
              </a:rPr>
              <a:t>arcu</a:t>
            </a:r>
            <a:r>
              <a:rPr lang="en-GB" sz="1001" b="0" i="0" dirty="0">
                <a:solidFill>
                  <a:srgbClr val="0C4873"/>
                </a:solidFill>
                <a:effectLst/>
                <a:latin typeface="+mn-lt"/>
              </a:rPr>
              <a:t> cursus. Id </a:t>
            </a:r>
            <a:r>
              <a:rPr lang="en-GB" sz="1001" b="0" i="0" dirty="0" err="1">
                <a:solidFill>
                  <a:srgbClr val="0C4873"/>
                </a:solidFill>
                <a:effectLst/>
                <a:latin typeface="+mn-lt"/>
              </a:rPr>
              <a:t>volutpat</a:t>
            </a:r>
            <a:r>
              <a:rPr lang="en-GB" sz="1001" b="0" i="0" dirty="0">
                <a:solidFill>
                  <a:srgbClr val="0C4873"/>
                </a:solidFill>
                <a:effectLst/>
                <a:latin typeface="+mn-lt"/>
              </a:rPr>
              <a:t> </a:t>
            </a:r>
            <a:r>
              <a:rPr lang="en-GB" sz="1001" b="0" i="0" dirty="0" err="1">
                <a:solidFill>
                  <a:srgbClr val="0C4873"/>
                </a:solidFill>
                <a:effectLst/>
                <a:latin typeface="+mn-lt"/>
              </a:rPr>
              <a:t>lacus</a:t>
            </a:r>
            <a:r>
              <a:rPr lang="en-GB" sz="1001" b="0" i="0" dirty="0">
                <a:solidFill>
                  <a:srgbClr val="0C4873"/>
                </a:solidFill>
                <a:effectLst/>
                <a:latin typeface="+mn-lt"/>
              </a:rPr>
              <a:t> </a:t>
            </a:r>
            <a:r>
              <a:rPr lang="en-GB" sz="1001" b="0" i="0" dirty="0" err="1">
                <a:solidFill>
                  <a:srgbClr val="0C4873"/>
                </a:solidFill>
                <a:effectLst/>
                <a:latin typeface="+mn-lt"/>
              </a:rPr>
              <a:t>laoreet</a:t>
            </a:r>
            <a:r>
              <a:rPr lang="en-GB" sz="1001" b="0" i="0" dirty="0">
                <a:solidFill>
                  <a:srgbClr val="0C4873"/>
                </a:solidFill>
                <a:effectLst/>
                <a:latin typeface="+mn-lt"/>
              </a:rPr>
              <a:t> non. </a:t>
            </a:r>
          </a:p>
        </p:txBody>
      </p:sp>
      <p:sp>
        <p:nvSpPr>
          <p:cNvPr id="17" name="Text Placeholder 16">
            <a:extLst>
              <a:ext uri="{FF2B5EF4-FFF2-40B4-BE49-F238E27FC236}">
                <a16:creationId xmlns:a16="http://schemas.microsoft.com/office/drawing/2014/main" id="{9ED43A0F-8EF4-6D0D-04D3-A4D27C47C3E5}"/>
              </a:ext>
            </a:extLst>
          </p:cNvPr>
          <p:cNvSpPr>
            <a:spLocks noGrp="1"/>
          </p:cNvSpPr>
          <p:nvPr>
            <p:ph type="body" sz="quarter" idx="15" hasCustomPrompt="1"/>
          </p:nvPr>
        </p:nvSpPr>
        <p:spPr>
          <a:xfrm>
            <a:off x="531268" y="547772"/>
            <a:ext cx="3196299" cy="877947"/>
          </a:xfrm>
          <a:prstGeom prst="rect">
            <a:avLst/>
          </a:prstGeom>
        </p:spPr>
        <p:txBody>
          <a:bodyPr/>
          <a:lstStyle>
            <a:lvl1pPr>
              <a:defRPr sz="1842" b="1">
                <a:solidFill>
                  <a:srgbClr val="0F4773"/>
                </a:solidFill>
              </a:defRPr>
            </a:lvl1pPr>
          </a:lstStyle>
          <a:p>
            <a:pPr lvl="0"/>
            <a:r>
              <a:rPr lang="en-GB" dirty="0"/>
              <a:t>LOREM IPSUM DOLOR SIT AMET, CONSECTETUR</a:t>
            </a:r>
            <a:endParaRPr lang="en-LV" dirty="0"/>
          </a:p>
        </p:txBody>
      </p:sp>
      <p:sp>
        <p:nvSpPr>
          <p:cNvPr id="9" name="Holder 6">
            <a:extLst>
              <a:ext uri="{FF2B5EF4-FFF2-40B4-BE49-F238E27FC236}">
                <a16:creationId xmlns:a16="http://schemas.microsoft.com/office/drawing/2014/main" id="{BE339886-615E-66D1-0B68-33EDB4F20291}"/>
              </a:ext>
            </a:extLst>
          </p:cNvPr>
          <p:cNvSpPr>
            <a:spLocks noGrp="1"/>
          </p:cNvSpPr>
          <p:nvPr>
            <p:ph type="sldNum" sz="quarter" idx="7"/>
          </p:nvPr>
        </p:nvSpPr>
        <p:spPr>
          <a:xfrm>
            <a:off x="6339571" y="6377940"/>
            <a:ext cx="2103120" cy="342900"/>
          </a:xfrm>
          <a:prstGeom prst="rect">
            <a:avLst/>
          </a:prstGeom>
        </p:spPr>
        <p:txBody>
          <a:bodyPr lIns="0" tIns="0" rIns="0" bIns="0" anchor="ctr"/>
          <a:lstStyle>
            <a:lvl1pPr algn="r">
              <a:defRPr sz="728">
                <a:solidFill>
                  <a:srgbClr val="203864"/>
                </a:solidFill>
              </a:defRPr>
            </a:lvl1pPr>
          </a:lstStyle>
          <a:p>
            <a:fld id="{B6F15528-21DE-4FAA-801E-634DDDAF4B2B}" type="slidenum">
              <a:rPr lang="en-LV" smtClean="0"/>
              <a:pPr/>
              <a:t>‹#›</a:t>
            </a:fld>
            <a:endParaRPr lang="en-LV" dirty="0"/>
          </a:p>
        </p:txBody>
      </p:sp>
      <p:grpSp>
        <p:nvGrpSpPr>
          <p:cNvPr id="2" name="Group 1">
            <a:extLst>
              <a:ext uri="{FF2B5EF4-FFF2-40B4-BE49-F238E27FC236}">
                <a16:creationId xmlns:a16="http://schemas.microsoft.com/office/drawing/2014/main" id="{1A3994F0-46D5-AD34-F89B-0AD505E6C266}"/>
              </a:ext>
            </a:extLst>
          </p:cNvPr>
          <p:cNvGrpSpPr/>
          <p:nvPr userDrawn="1"/>
        </p:nvGrpSpPr>
        <p:grpSpPr>
          <a:xfrm>
            <a:off x="564211" y="6496868"/>
            <a:ext cx="2528811" cy="302371"/>
            <a:chOff x="393193" y="10743874"/>
            <a:chExt cx="4572317" cy="309245"/>
          </a:xfrm>
        </p:grpSpPr>
        <p:pic>
          <p:nvPicPr>
            <p:cNvPr id="3" name="Picture 2" descr="Icon&#10;&#10;Description automatically generated">
              <a:extLst>
                <a:ext uri="{FF2B5EF4-FFF2-40B4-BE49-F238E27FC236}">
                  <a16:creationId xmlns:a16="http://schemas.microsoft.com/office/drawing/2014/main" id="{8CF26966-9CB7-4FE2-6F1F-9964B92BE59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3193" y="10743874"/>
              <a:ext cx="438657" cy="309245"/>
            </a:xfrm>
            <a:prstGeom prst="rect">
              <a:avLst/>
            </a:prstGeom>
          </p:spPr>
        </p:pic>
        <p:sp>
          <p:nvSpPr>
            <p:cNvPr id="6" name="TextBox 5">
              <a:extLst>
                <a:ext uri="{FF2B5EF4-FFF2-40B4-BE49-F238E27FC236}">
                  <a16:creationId xmlns:a16="http://schemas.microsoft.com/office/drawing/2014/main" id="{2AED8539-8527-0B4D-7442-47D37C7E0858}"/>
                </a:ext>
              </a:extLst>
            </p:cNvPr>
            <p:cNvSpPr txBox="1"/>
            <p:nvPr userDrawn="1"/>
          </p:nvSpPr>
          <p:spPr>
            <a:xfrm>
              <a:off x="831850" y="10743874"/>
              <a:ext cx="4133660" cy="237654"/>
            </a:xfrm>
            <a:prstGeom prst="rect">
              <a:avLst/>
            </a:prstGeom>
            <a:noFill/>
          </p:spPr>
          <p:txBody>
            <a:bodyPr wrap="none" rtlCol="0">
              <a:spAutoFit/>
            </a:bodyPr>
            <a:lstStyle/>
            <a:p>
              <a:r>
                <a:rPr lang="en-LV" sz="910" b="1" dirty="0">
                  <a:solidFill>
                    <a:srgbClr val="0C4873"/>
                  </a:solidFill>
                  <a:latin typeface="+mj-lt"/>
                </a:rPr>
                <a:t>Transport and </a:t>
              </a:r>
              <a:r>
                <a:rPr lang="en-US" sz="910" b="1" dirty="0">
                  <a:solidFill>
                    <a:srgbClr val="0C4873"/>
                  </a:solidFill>
                  <a:latin typeface="+mj-lt"/>
                </a:rPr>
                <a:t>T</a:t>
              </a:r>
              <a:r>
                <a:rPr lang="en-LV" sz="910" b="1" dirty="0">
                  <a:solidFill>
                    <a:srgbClr val="0C4873"/>
                  </a:solidFill>
                  <a:latin typeface="+mj-lt"/>
                </a:rPr>
                <a:t>elecommunication </a:t>
              </a:r>
              <a:r>
                <a:rPr lang="en-US" sz="910" b="1" dirty="0">
                  <a:solidFill>
                    <a:srgbClr val="0C4873"/>
                  </a:solidFill>
                  <a:latin typeface="+mj-lt"/>
                </a:rPr>
                <a:t>I</a:t>
              </a:r>
              <a:r>
                <a:rPr lang="en-LV" sz="910" b="1" dirty="0">
                  <a:solidFill>
                    <a:srgbClr val="0C4873"/>
                  </a:solidFill>
                  <a:latin typeface="+mj-lt"/>
                </a:rPr>
                <a:t>nstitute</a:t>
              </a:r>
            </a:p>
          </p:txBody>
        </p:sp>
      </p:grpSp>
    </p:spTree>
    <p:extLst>
      <p:ext uri="{BB962C8B-B14F-4D97-AF65-F5344CB8AC3E}">
        <p14:creationId xmlns:p14="http://schemas.microsoft.com/office/powerpoint/2010/main" val="29713738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4" name="object 6">
            <a:extLst>
              <a:ext uri="{FF2B5EF4-FFF2-40B4-BE49-F238E27FC236}">
                <a16:creationId xmlns:a16="http://schemas.microsoft.com/office/drawing/2014/main" id="{20D035E0-F7FB-2AA8-61D6-FA4DEE1613C8}"/>
              </a:ext>
            </a:extLst>
          </p:cNvPr>
          <p:cNvSpPr/>
          <p:nvPr userDrawn="1"/>
        </p:nvSpPr>
        <p:spPr>
          <a:xfrm>
            <a:off x="-37546" y="-36581"/>
            <a:ext cx="1217082" cy="192917"/>
          </a:xfrm>
          <a:prstGeom prst="roundRect">
            <a:avLst/>
          </a:prstGeom>
          <a:solidFill>
            <a:srgbClr val="104774"/>
          </a:solidFill>
        </p:spPr>
        <p:txBody>
          <a:bodyPr wrap="square" lIns="0" tIns="0" rIns="0" bIns="0" rtlCol="0"/>
          <a:lstStyle/>
          <a:p>
            <a:endParaRPr sz="910"/>
          </a:p>
        </p:txBody>
      </p:sp>
      <p:sp>
        <p:nvSpPr>
          <p:cNvPr id="16" name="Text Placeholder 15">
            <a:extLst>
              <a:ext uri="{FF2B5EF4-FFF2-40B4-BE49-F238E27FC236}">
                <a16:creationId xmlns:a16="http://schemas.microsoft.com/office/drawing/2014/main" id="{804E316B-6191-625A-9D11-9A557796B90D}"/>
              </a:ext>
            </a:extLst>
          </p:cNvPr>
          <p:cNvSpPr>
            <a:spLocks noGrp="1"/>
          </p:cNvSpPr>
          <p:nvPr>
            <p:ph type="body" sz="quarter" idx="14" hasCustomPrompt="1"/>
          </p:nvPr>
        </p:nvSpPr>
        <p:spPr>
          <a:xfrm>
            <a:off x="531268" y="547772"/>
            <a:ext cx="2703343" cy="877947"/>
          </a:xfrm>
          <a:prstGeom prst="rect">
            <a:avLst/>
          </a:prstGeom>
        </p:spPr>
        <p:txBody>
          <a:bodyPr/>
          <a:lstStyle>
            <a:lvl1pPr>
              <a:defRPr sz="1842" b="1">
                <a:solidFill>
                  <a:srgbClr val="0F4773"/>
                </a:solidFill>
              </a:defRPr>
            </a:lvl1pPr>
          </a:lstStyle>
          <a:p>
            <a:pPr lvl="0"/>
            <a:r>
              <a:rPr lang="en-GB" dirty="0"/>
              <a:t>LOREM IPSUM DOLOR SIT AMET, CONSECTETUR</a:t>
            </a:r>
            <a:endParaRPr lang="en-LV" dirty="0"/>
          </a:p>
        </p:txBody>
      </p:sp>
      <p:sp>
        <p:nvSpPr>
          <p:cNvPr id="6" name="Text Placeholder 5">
            <a:extLst>
              <a:ext uri="{FF2B5EF4-FFF2-40B4-BE49-F238E27FC236}">
                <a16:creationId xmlns:a16="http://schemas.microsoft.com/office/drawing/2014/main" id="{3F96AE4C-E3B9-3A06-619F-69AB0C7AA88B}"/>
              </a:ext>
            </a:extLst>
          </p:cNvPr>
          <p:cNvSpPr>
            <a:spLocks noGrp="1"/>
          </p:cNvSpPr>
          <p:nvPr>
            <p:ph type="body" sz="quarter" idx="15" hasCustomPrompt="1"/>
          </p:nvPr>
        </p:nvSpPr>
        <p:spPr>
          <a:xfrm>
            <a:off x="506155" y="1834390"/>
            <a:ext cx="8131690" cy="4176025"/>
          </a:xfrm>
          <a:prstGeom prst="rect">
            <a:avLst/>
          </a:prstGeom>
        </p:spPr>
        <p:txBody>
          <a:bodyPr/>
          <a:lstStyle>
            <a:lvl1pPr marL="6642" marR="3754" indent="-1155" algn="just">
              <a:lnSpc>
                <a:spcPct val="117400"/>
              </a:lnSpc>
              <a:spcBef>
                <a:spcPts val="14"/>
              </a:spcBef>
              <a:defRPr sz="910">
                <a:solidFill>
                  <a:srgbClr val="0F4773"/>
                </a:solidFill>
              </a:defRPr>
            </a:lvl1pPr>
            <a:lvl5pPr>
              <a:defRPr>
                <a:solidFill>
                  <a:srgbClr val="0F4773"/>
                </a:solidFill>
              </a:defRPr>
            </a:lvl5pPr>
          </a:lstStyle>
          <a:p>
            <a:pPr marL="13970" marR="8890" indent="3175" algn="just">
              <a:lnSpc>
                <a:spcPct val="117500"/>
              </a:lnSpc>
              <a:spcBef>
                <a:spcPts val="114"/>
              </a:spcBef>
            </a:pPr>
            <a:r>
              <a:rPr lang="lv-LV" dirty="0"/>
              <a:t>Lorem</a:t>
            </a:r>
            <a:r>
              <a:rPr lang="lv-LV" spc="157" dirty="0"/>
              <a:t> </a:t>
            </a:r>
            <a:r>
              <a:rPr lang="lv-LV" spc="25" dirty="0" err="1">
                <a:solidFill>
                  <a:srgbClr val="0C4873"/>
                </a:solidFill>
              </a:rPr>
              <a:t>ipsum</a:t>
            </a:r>
            <a:r>
              <a:rPr lang="lv-LV" spc="168" dirty="0"/>
              <a:t> </a:t>
            </a:r>
            <a:r>
              <a:rPr lang="lv-LV" spc="36" dirty="0" err="1"/>
              <a:t>dolor</a:t>
            </a:r>
            <a:r>
              <a:rPr lang="lv-LV" spc="171" dirty="0"/>
              <a:t> </a:t>
            </a:r>
            <a:r>
              <a:rPr lang="lv-LV" dirty="0"/>
              <a:t>sit</a:t>
            </a:r>
            <a:r>
              <a:rPr lang="lv-LV" spc="148" dirty="0"/>
              <a:t> </a:t>
            </a:r>
            <a:r>
              <a:rPr lang="lv-LV" spc="36" dirty="0" err="1"/>
              <a:t>amet</a:t>
            </a:r>
            <a:r>
              <a:rPr lang="lv-LV" spc="36" dirty="0"/>
              <a:t>,</a:t>
            </a:r>
            <a:r>
              <a:rPr lang="lv-LV" spc="116" dirty="0"/>
              <a:t> </a:t>
            </a:r>
            <a:r>
              <a:rPr lang="lv-LV" spc="23" dirty="0" err="1"/>
              <a:t>consectetur</a:t>
            </a:r>
            <a:r>
              <a:rPr lang="lv-LV" spc="-7" dirty="0"/>
              <a:t>  </a:t>
            </a:r>
            <a:r>
              <a:rPr lang="lv-LV" dirty="0" err="1"/>
              <a:t>adipiscing</a:t>
            </a:r>
            <a:r>
              <a:rPr lang="lv-LV" spc="139" dirty="0"/>
              <a:t> </a:t>
            </a:r>
            <a:r>
              <a:rPr lang="lv-LV" spc="41" dirty="0" err="1"/>
              <a:t>elit</a:t>
            </a:r>
            <a:r>
              <a:rPr lang="lv-LV" spc="41" dirty="0"/>
              <a:t>.</a:t>
            </a:r>
            <a:r>
              <a:rPr lang="lv-LV" spc="89" dirty="0"/>
              <a:t> </a:t>
            </a:r>
            <a:r>
              <a:rPr lang="lv-LV" dirty="0" err="1"/>
              <a:t>Sed</a:t>
            </a:r>
            <a:r>
              <a:rPr lang="lv-LV" spc="123" dirty="0"/>
              <a:t> </a:t>
            </a:r>
            <a:r>
              <a:rPr lang="lv-LV" dirty="0" err="1"/>
              <a:t>id</a:t>
            </a:r>
            <a:r>
              <a:rPr lang="lv-LV" spc="223" dirty="0"/>
              <a:t> </a:t>
            </a:r>
            <a:r>
              <a:rPr lang="lv-LV" dirty="0" err="1"/>
              <a:t>ex</a:t>
            </a:r>
            <a:r>
              <a:rPr lang="lv-LV" spc="130" dirty="0"/>
              <a:t> </a:t>
            </a:r>
            <a:r>
              <a:rPr lang="lv-LV" dirty="0"/>
              <a:t>vel</a:t>
            </a:r>
            <a:r>
              <a:rPr lang="lv-LV" spc="130" dirty="0"/>
              <a:t> </a:t>
            </a:r>
            <a:r>
              <a:rPr lang="lv-LV" spc="30" dirty="0" err="1"/>
              <a:t>lea</a:t>
            </a:r>
            <a:r>
              <a:rPr lang="lv-LV" spc="109" dirty="0"/>
              <a:t> </a:t>
            </a:r>
            <a:r>
              <a:rPr lang="lv-LV" dirty="0" err="1"/>
              <a:t>convallis</a:t>
            </a:r>
            <a:r>
              <a:rPr lang="lv-LV" spc="184" dirty="0"/>
              <a:t> </a:t>
            </a:r>
            <a:r>
              <a:rPr lang="lv-LV" spc="30" dirty="0" err="1"/>
              <a:t>molestie</a:t>
            </a:r>
            <a:r>
              <a:rPr lang="lv-LV" spc="30" dirty="0"/>
              <a:t>.</a:t>
            </a:r>
            <a:r>
              <a:rPr lang="lv-LV" spc="148" dirty="0"/>
              <a:t> </a:t>
            </a:r>
            <a:r>
              <a:rPr lang="lv-LV" spc="30" dirty="0" err="1"/>
              <a:t>Nullam</a:t>
            </a:r>
            <a:r>
              <a:rPr lang="lv-LV" spc="171" dirty="0"/>
              <a:t> </a:t>
            </a:r>
            <a:r>
              <a:rPr lang="lv-LV" spc="32" dirty="0" err="1"/>
              <a:t>ornare</a:t>
            </a:r>
            <a:r>
              <a:rPr lang="lv-LV" spc="136" dirty="0"/>
              <a:t> </a:t>
            </a:r>
            <a:r>
              <a:rPr lang="lv-LV" dirty="0" err="1"/>
              <a:t>felis</a:t>
            </a:r>
            <a:r>
              <a:rPr lang="lv-LV" spc="123" dirty="0"/>
              <a:t> </a:t>
            </a:r>
            <a:r>
              <a:rPr lang="lv-LV" dirty="0" err="1"/>
              <a:t>et</a:t>
            </a:r>
            <a:r>
              <a:rPr lang="lv-LV" spc="186" dirty="0"/>
              <a:t> </a:t>
            </a:r>
            <a:r>
              <a:rPr lang="lv-LV" dirty="0" err="1"/>
              <a:t>eras</a:t>
            </a:r>
            <a:r>
              <a:rPr lang="lv-LV" spc="109" dirty="0"/>
              <a:t> </a:t>
            </a:r>
            <a:r>
              <a:rPr lang="lv-LV" spc="43" dirty="0" err="1"/>
              <a:t>tincidunt</a:t>
            </a:r>
            <a:r>
              <a:rPr lang="lv-LV" spc="43" dirty="0"/>
              <a:t>,</a:t>
            </a:r>
            <a:r>
              <a:rPr lang="lv-LV" spc="134" dirty="0"/>
              <a:t> </a:t>
            </a:r>
            <a:r>
              <a:rPr lang="lv-LV" spc="45" dirty="0" err="1"/>
              <a:t>et</a:t>
            </a:r>
            <a:r>
              <a:rPr lang="lv-LV" spc="132" dirty="0"/>
              <a:t> </a:t>
            </a:r>
            <a:r>
              <a:rPr lang="lv-LV" spc="25" dirty="0" err="1"/>
              <a:t>maximus</a:t>
            </a:r>
            <a:r>
              <a:rPr lang="lv-LV" spc="155" dirty="0"/>
              <a:t> </a:t>
            </a:r>
            <a:r>
              <a:rPr lang="lv-LV" spc="23" dirty="0" err="1"/>
              <a:t>purus</a:t>
            </a:r>
            <a:r>
              <a:rPr lang="lv-LV" spc="23" dirty="0"/>
              <a:t> </a:t>
            </a:r>
            <a:r>
              <a:rPr lang="lv-LV" spc="41" dirty="0" err="1"/>
              <a:t>condimentum</a:t>
            </a:r>
            <a:r>
              <a:rPr lang="lv-LV" spc="41" dirty="0"/>
              <a:t>.</a:t>
            </a:r>
            <a:r>
              <a:rPr lang="lv-LV" spc="143" dirty="0"/>
              <a:t> </a:t>
            </a:r>
            <a:r>
              <a:rPr lang="lv-LV" dirty="0" err="1"/>
              <a:t>Aenean</a:t>
            </a:r>
            <a:r>
              <a:rPr lang="lv-LV" spc="104" dirty="0"/>
              <a:t> </a:t>
            </a:r>
            <a:r>
              <a:rPr lang="lv-LV" spc="23" dirty="0" err="1"/>
              <a:t>pellentesque</a:t>
            </a:r>
            <a:r>
              <a:rPr lang="lv-LV" spc="157" dirty="0"/>
              <a:t> </a:t>
            </a:r>
            <a:r>
              <a:rPr lang="lv-LV" dirty="0" err="1"/>
              <a:t>massa</a:t>
            </a:r>
            <a:r>
              <a:rPr lang="lv-LV" spc="125" dirty="0"/>
              <a:t> </a:t>
            </a:r>
            <a:r>
              <a:rPr lang="lv-LV" dirty="0"/>
              <a:t>vel</a:t>
            </a:r>
            <a:r>
              <a:rPr lang="lv-LV" spc="50" dirty="0"/>
              <a:t> </a:t>
            </a:r>
            <a:r>
              <a:rPr lang="lv-LV" spc="36" dirty="0" err="1"/>
              <a:t>dolor</a:t>
            </a:r>
            <a:r>
              <a:rPr lang="lv-LV" spc="118" dirty="0"/>
              <a:t> </a:t>
            </a:r>
            <a:r>
              <a:rPr lang="lv-LV" spc="39" dirty="0" err="1"/>
              <a:t>elementum</a:t>
            </a:r>
            <a:r>
              <a:rPr lang="lv-LV" spc="39" dirty="0"/>
              <a:t>,</a:t>
            </a:r>
            <a:r>
              <a:rPr lang="lv-LV" spc="98" dirty="0"/>
              <a:t> </a:t>
            </a:r>
            <a:r>
              <a:rPr lang="lv-LV" spc="32" dirty="0" err="1"/>
              <a:t>et</a:t>
            </a:r>
            <a:r>
              <a:rPr lang="lv-LV" spc="89" dirty="0"/>
              <a:t> </a:t>
            </a:r>
            <a:r>
              <a:rPr lang="lv-LV" spc="23" dirty="0" err="1"/>
              <a:t>semper</a:t>
            </a:r>
            <a:r>
              <a:rPr lang="lv-LV" spc="114" dirty="0"/>
              <a:t> </a:t>
            </a:r>
            <a:r>
              <a:rPr lang="lv-LV" dirty="0" err="1"/>
              <a:t>dui</a:t>
            </a:r>
            <a:r>
              <a:rPr lang="lv-LV" spc="121" dirty="0"/>
              <a:t> </a:t>
            </a:r>
            <a:r>
              <a:rPr lang="lv-LV" dirty="0" err="1"/>
              <a:t>scelerisque</a:t>
            </a:r>
            <a:r>
              <a:rPr lang="lv-LV" dirty="0"/>
              <a:t>.</a:t>
            </a:r>
            <a:r>
              <a:rPr lang="lv-LV" spc="107" dirty="0"/>
              <a:t> </a:t>
            </a:r>
            <a:r>
              <a:rPr lang="lv-LV" dirty="0" err="1"/>
              <a:t>Nulla</a:t>
            </a:r>
            <a:r>
              <a:rPr lang="lv-LV" spc="86" dirty="0"/>
              <a:t> </a:t>
            </a:r>
            <a:r>
              <a:rPr lang="lv-LV" spc="25" dirty="0"/>
              <a:t>sit</a:t>
            </a:r>
            <a:r>
              <a:rPr lang="lv-LV" spc="64" dirty="0"/>
              <a:t> </a:t>
            </a:r>
            <a:r>
              <a:rPr lang="lv-LV" spc="36" dirty="0" err="1"/>
              <a:t>amet</a:t>
            </a:r>
            <a:r>
              <a:rPr lang="lv-LV" spc="91" dirty="0"/>
              <a:t> </a:t>
            </a:r>
            <a:r>
              <a:rPr lang="lv-LV" dirty="0" err="1"/>
              <a:t>arcu</a:t>
            </a:r>
            <a:r>
              <a:rPr lang="lv-LV" spc="64" dirty="0"/>
              <a:t> </a:t>
            </a:r>
            <a:r>
              <a:rPr lang="lv-LV" dirty="0" err="1"/>
              <a:t>et</a:t>
            </a:r>
            <a:r>
              <a:rPr lang="lv-LV" spc="143" dirty="0"/>
              <a:t> </a:t>
            </a:r>
            <a:r>
              <a:rPr lang="lv-LV" dirty="0" err="1"/>
              <a:t>dui</a:t>
            </a:r>
            <a:r>
              <a:rPr lang="lv-LV" spc="141" dirty="0"/>
              <a:t> </a:t>
            </a:r>
            <a:r>
              <a:rPr lang="lv-LV" spc="27" dirty="0" err="1"/>
              <a:t>pulvinar</a:t>
            </a:r>
            <a:r>
              <a:rPr lang="lv-LV" spc="125" dirty="0"/>
              <a:t> </a:t>
            </a:r>
            <a:r>
              <a:rPr lang="lv-LV" spc="25" dirty="0" err="1"/>
              <a:t>ultrices</a:t>
            </a:r>
            <a:r>
              <a:rPr lang="lv-LV" spc="75" dirty="0"/>
              <a:t> </a:t>
            </a:r>
            <a:r>
              <a:rPr lang="lv-LV" dirty="0" err="1"/>
              <a:t>eget</a:t>
            </a:r>
            <a:r>
              <a:rPr lang="lv-LV" spc="84" dirty="0"/>
              <a:t> </a:t>
            </a:r>
            <a:r>
              <a:rPr lang="lv-LV" spc="25" dirty="0" err="1"/>
              <a:t>vitae</a:t>
            </a:r>
            <a:r>
              <a:rPr lang="lv-LV" spc="89" dirty="0"/>
              <a:t> </a:t>
            </a:r>
            <a:r>
              <a:rPr lang="lv-LV" spc="-5" dirty="0" err="1"/>
              <a:t>arcu</a:t>
            </a:r>
            <a:r>
              <a:rPr lang="lv-LV" spc="-5" dirty="0"/>
              <a:t>. </a:t>
            </a:r>
            <a:r>
              <a:rPr lang="lv-LV" spc="23" dirty="0"/>
              <a:t>Nam</a:t>
            </a:r>
            <a:r>
              <a:rPr lang="lv-LV" spc="173" dirty="0"/>
              <a:t> </a:t>
            </a:r>
            <a:r>
              <a:rPr lang="lv-LV" spc="55" dirty="0" err="1"/>
              <a:t>porttitor</a:t>
            </a:r>
            <a:r>
              <a:rPr lang="lv-LV" spc="184" dirty="0"/>
              <a:t> </a:t>
            </a:r>
            <a:r>
              <a:rPr lang="lv-LV" spc="41" dirty="0" err="1"/>
              <a:t>lorem</a:t>
            </a:r>
            <a:r>
              <a:rPr lang="lv-LV" spc="159" dirty="0"/>
              <a:t> </a:t>
            </a:r>
            <a:r>
              <a:rPr lang="lv-LV" dirty="0"/>
              <a:t>vel</a:t>
            </a:r>
            <a:r>
              <a:rPr lang="lv-LV" spc="139" dirty="0"/>
              <a:t> </a:t>
            </a:r>
            <a:r>
              <a:rPr lang="lv-LV" spc="43" dirty="0" err="1"/>
              <a:t>elit</a:t>
            </a:r>
            <a:r>
              <a:rPr lang="lv-LV" spc="152" dirty="0"/>
              <a:t> </a:t>
            </a:r>
            <a:r>
              <a:rPr lang="lv-LV" spc="36" dirty="0" err="1"/>
              <a:t>tempor</a:t>
            </a:r>
            <a:r>
              <a:rPr lang="lv-LV" spc="36" dirty="0"/>
              <a:t>,</a:t>
            </a:r>
            <a:r>
              <a:rPr lang="lv-LV" spc="139" dirty="0"/>
              <a:t> </a:t>
            </a:r>
            <a:r>
              <a:rPr lang="lv-LV" spc="41" dirty="0" err="1"/>
              <a:t>tincidunt</a:t>
            </a:r>
            <a:r>
              <a:rPr lang="lv-LV" spc="186" dirty="0"/>
              <a:t> </a:t>
            </a:r>
            <a:r>
              <a:rPr lang="lv-LV" spc="36" dirty="0"/>
              <a:t>tempus</a:t>
            </a:r>
            <a:r>
              <a:rPr lang="lv-LV" spc="166" dirty="0"/>
              <a:t> </a:t>
            </a:r>
            <a:r>
              <a:rPr lang="lv-LV" spc="27" dirty="0" err="1"/>
              <a:t>purus</a:t>
            </a:r>
            <a:r>
              <a:rPr lang="lv-LV" spc="146" dirty="0"/>
              <a:t> </a:t>
            </a:r>
            <a:r>
              <a:rPr lang="lv-LV" dirty="0" err="1"/>
              <a:t>venenatis</a:t>
            </a:r>
            <a:r>
              <a:rPr lang="lv-LV" dirty="0"/>
              <a:t>.</a:t>
            </a:r>
            <a:r>
              <a:rPr lang="lv-LV" spc="177" dirty="0"/>
              <a:t> </a:t>
            </a:r>
            <a:r>
              <a:rPr lang="lv-LV" spc="25" dirty="0" err="1"/>
              <a:t>Integer</a:t>
            </a:r>
            <a:r>
              <a:rPr lang="lv-LV" spc="189" dirty="0"/>
              <a:t> </a:t>
            </a:r>
            <a:r>
              <a:rPr lang="lv-LV" dirty="0" err="1"/>
              <a:t>sodales</a:t>
            </a:r>
            <a:r>
              <a:rPr lang="lv-LV" spc="180" dirty="0"/>
              <a:t> </a:t>
            </a:r>
            <a:r>
              <a:rPr lang="lv-LV" dirty="0" err="1"/>
              <a:t>magna</a:t>
            </a:r>
            <a:r>
              <a:rPr lang="lv-LV" spc="200" dirty="0"/>
              <a:t> </a:t>
            </a:r>
            <a:r>
              <a:rPr lang="lv-LV" dirty="0" err="1"/>
              <a:t>in</a:t>
            </a:r>
            <a:r>
              <a:rPr lang="lv-LV" spc="-9" dirty="0"/>
              <a:t>  </a:t>
            </a:r>
            <a:r>
              <a:rPr lang="lv-LV" dirty="0"/>
              <a:t>mi</a:t>
            </a:r>
            <a:r>
              <a:rPr lang="lv-LV" spc="225" dirty="0"/>
              <a:t> </a:t>
            </a:r>
            <a:r>
              <a:rPr lang="lv-LV" dirty="0" err="1"/>
              <a:t>scelerisque</a:t>
            </a:r>
            <a:r>
              <a:rPr lang="lv-LV" spc="-9" dirty="0"/>
              <a:t>  </a:t>
            </a:r>
            <a:r>
              <a:rPr lang="lv-LV" spc="41" dirty="0" err="1"/>
              <a:t>commodo</a:t>
            </a:r>
            <a:r>
              <a:rPr lang="lv-LV" spc="41" dirty="0"/>
              <a:t>.</a:t>
            </a:r>
            <a:r>
              <a:rPr lang="lv-LV" spc="193" dirty="0"/>
              <a:t> </a:t>
            </a:r>
            <a:r>
              <a:rPr lang="lv-LV" dirty="0" err="1"/>
              <a:t>Nulla</a:t>
            </a:r>
            <a:r>
              <a:rPr lang="lv-LV" spc="173" dirty="0"/>
              <a:t> </a:t>
            </a:r>
            <a:r>
              <a:rPr lang="lv-LV" dirty="0" err="1"/>
              <a:t>a</a:t>
            </a:r>
            <a:r>
              <a:rPr lang="lv-LV" spc="171" dirty="0"/>
              <a:t> </a:t>
            </a:r>
            <a:r>
              <a:rPr lang="lv-LV" spc="43" dirty="0" err="1"/>
              <a:t>interdum</a:t>
            </a:r>
            <a:r>
              <a:rPr lang="lv-LV" spc="164" dirty="0"/>
              <a:t> </a:t>
            </a:r>
            <a:r>
              <a:rPr lang="lv-LV" spc="23" dirty="0" err="1"/>
              <a:t>tellus</a:t>
            </a:r>
            <a:r>
              <a:rPr lang="lv-LV" spc="23" dirty="0"/>
              <a:t>. </a:t>
            </a:r>
            <a:r>
              <a:rPr lang="lv-LV" dirty="0" err="1"/>
              <a:t>Quisque</a:t>
            </a:r>
            <a:r>
              <a:rPr lang="lv-LV" spc="127" dirty="0"/>
              <a:t> </a:t>
            </a:r>
            <a:r>
              <a:rPr lang="lv-LV" dirty="0" err="1"/>
              <a:t>quis</a:t>
            </a:r>
            <a:r>
              <a:rPr lang="lv-LV" spc="80" dirty="0"/>
              <a:t> </a:t>
            </a:r>
            <a:r>
              <a:rPr lang="lv-LV" dirty="0" err="1"/>
              <a:t>sem</a:t>
            </a:r>
            <a:r>
              <a:rPr lang="lv-LV" spc="96" dirty="0"/>
              <a:t> </a:t>
            </a:r>
            <a:r>
              <a:rPr lang="lv-LV" spc="30" dirty="0" err="1"/>
              <a:t>pharetra</a:t>
            </a:r>
            <a:r>
              <a:rPr lang="lv-LV" spc="30" dirty="0"/>
              <a:t>,</a:t>
            </a:r>
            <a:r>
              <a:rPr lang="lv-LV" spc="91" dirty="0"/>
              <a:t> </a:t>
            </a:r>
            <a:r>
              <a:rPr lang="lv-LV" dirty="0" err="1"/>
              <a:t>malesuada</a:t>
            </a:r>
            <a:r>
              <a:rPr lang="lv-LV" spc="152" dirty="0"/>
              <a:t> </a:t>
            </a:r>
            <a:r>
              <a:rPr lang="lv-LV" dirty="0" err="1"/>
              <a:t>risus</a:t>
            </a:r>
            <a:r>
              <a:rPr lang="lv-LV" spc="64" dirty="0"/>
              <a:t> </a:t>
            </a:r>
            <a:r>
              <a:rPr lang="lv-LV" dirty="0" err="1"/>
              <a:t>in</a:t>
            </a:r>
            <a:r>
              <a:rPr lang="lv-LV" dirty="0"/>
              <a:t>,</a:t>
            </a:r>
            <a:r>
              <a:rPr lang="lv-LV" spc="125" dirty="0"/>
              <a:t> </a:t>
            </a:r>
            <a:r>
              <a:rPr lang="lv-LV" spc="23" dirty="0" err="1"/>
              <a:t>feugiat</a:t>
            </a:r>
            <a:r>
              <a:rPr lang="lv-LV" spc="123" dirty="0"/>
              <a:t> </a:t>
            </a:r>
            <a:r>
              <a:rPr lang="lv-LV" spc="36" dirty="0" err="1"/>
              <a:t>nibh</a:t>
            </a:r>
            <a:r>
              <a:rPr lang="lv-LV" spc="36" dirty="0"/>
              <a:t>. </a:t>
            </a:r>
            <a:r>
              <a:rPr lang="lv-LV" dirty="0" err="1"/>
              <a:t>Sed</a:t>
            </a:r>
            <a:r>
              <a:rPr lang="lv-LV" spc="75" dirty="0"/>
              <a:t> </a:t>
            </a:r>
            <a:r>
              <a:rPr lang="lv-LV" spc="41" dirty="0" err="1"/>
              <a:t>dictum</a:t>
            </a:r>
            <a:r>
              <a:rPr lang="lv-LV" spc="41" dirty="0"/>
              <a:t>,</a:t>
            </a:r>
            <a:r>
              <a:rPr lang="lv-LV" spc="68" dirty="0"/>
              <a:t> </a:t>
            </a:r>
            <a:r>
              <a:rPr lang="lv-LV" spc="27" dirty="0" err="1"/>
              <a:t>neque</a:t>
            </a:r>
            <a:r>
              <a:rPr lang="lv-LV" spc="98" dirty="0"/>
              <a:t> </a:t>
            </a:r>
            <a:r>
              <a:rPr lang="lv-LV" dirty="0" err="1"/>
              <a:t>eget</a:t>
            </a:r>
            <a:r>
              <a:rPr lang="lv-LV" spc="93" dirty="0"/>
              <a:t> </a:t>
            </a:r>
            <a:r>
              <a:rPr lang="lv-LV" spc="25" dirty="0" err="1"/>
              <a:t>ultrices</a:t>
            </a:r>
            <a:r>
              <a:rPr lang="lv-LV" spc="107" dirty="0"/>
              <a:t> </a:t>
            </a:r>
            <a:r>
              <a:rPr lang="lv-LV" dirty="0" err="1"/>
              <a:t>dapibus</a:t>
            </a:r>
            <a:r>
              <a:rPr lang="lv-LV" dirty="0"/>
              <a:t>,</a:t>
            </a:r>
            <a:r>
              <a:rPr lang="lv-LV" spc="91" dirty="0"/>
              <a:t> </a:t>
            </a:r>
            <a:r>
              <a:rPr lang="lv-LV" spc="36" dirty="0" err="1"/>
              <a:t>velit</a:t>
            </a:r>
            <a:r>
              <a:rPr lang="lv-LV" spc="91" dirty="0"/>
              <a:t> </a:t>
            </a:r>
            <a:r>
              <a:rPr lang="lv-LV" spc="45" dirty="0" err="1"/>
              <a:t>dui</a:t>
            </a:r>
            <a:r>
              <a:rPr lang="lv-LV" spc="36" dirty="0"/>
              <a:t> </a:t>
            </a:r>
            <a:r>
              <a:rPr lang="lv-LV" spc="32" dirty="0" err="1"/>
              <a:t>ornare</a:t>
            </a:r>
            <a:r>
              <a:rPr lang="lv-LV" spc="104" dirty="0"/>
              <a:t> </a:t>
            </a:r>
            <a:r>
              <a:rPr lang="lv-LV" spc="30" dirty="0" err="1"/>
              <a:t>neque</a:t>
            </a:r>
            <a:r>
              <a:rPr lang="lv-LV" spc="30" dirty="0"/>
              <a:t>,</a:t>
            </a:r>
            <a:r>
              <a:rPr lang="lv-LV" spc="61" dirty="0"/>
              <a:t> </a:t>
            </a:r>
            <a:r>
              <a:rPr lang="lv-LV" spc="23" dirty="0" err="1"/>
              <a:t>ut</a:t>
            </a:r>
            <a:r>
              <a:rPr lang="lv-LV" spc="146" dirty="0"/>
              <a:t> </a:t>
            </a:r>
            <a:r>
              <a:rPr lang="lv-LV" spc="32" dirty="0" err="1"/>
              <a:t>sollicitudin</a:t>
            </a:r>
            <a:r>
              <a:rPr lang="lv-LV" spc="116" dirty="0"/>
              <a:t> </a:t>
            </a:r>
            <a:r>
              <a:rPr lang="lv-LV" spc="23" dirty="0"/>
              <a:t>urna</a:t>
            </a:r>
            <a:r>
              <a:rPr lang="lv-LV" spc="116" dirty="0"/>
              <a:t> </a:t>
            </a:r>
            <a:r>
              <a:rPr lang="lv-LV" spc="-5" dirty="0" err="1"/>
              <a:t>lacus</a:t>
            </a:r>
            <a:r>
              <a:rPr lang="lv-LV" spc="-5" dirty="0"/>
              <a:t> </a:t>
            </a:r>
            <a:r>
              <a:rPr lang="lv-LV" dirty="0"/>
              <a:t>vel</a:t>
            </a:r>
            <a:r>
              <a:rPr lang="lv-LV" spc="43" dirty="0"/>
              <a:t> </a:t>
            </a:r>
            <a:r>
              <a:rPr lang="lv-LV" dirty="0" err="1"/>
              <a:t>magna</a:t>
            </a:r>
            <a:r>
              <a:rPr lang="lv-LV" dirty="0"/>
              <a:t>.</a:t>
            </a:r>
            <a:r>
              <a:rPr lang="lv-LV" spc="61" dirty="0"/>
              <a:t> </a:t>
            </a:r>
            <a:r>
              <a:rPr lang="lv-LV" spc="30" dirty="0" err="1"/>
              <a:t>Nullam</a:t>
            </a:r>
            <a:r>
              <a:rPr lang="lv-LV" spc="55" dirty="0"/>
              <a:t> </a:t>
            </a:r>
            <a:r>
              <a:rPr lang="lv-LV" spc="41" dirty="0" err="1"/>
              <a:t>imperdiet</a:t>
            </a:r>
            <a:r>
              <a:rPr lang="lv-LV" spc="84" dirty="0"/>
              <a:t> </a:t>
            </a:r>
            <a:r>
              <a:rPr lang="lv-LV" dirty="0" err="1"/>
              <a:t>cursus</a:t>
            </a:r>
            <a:r>
              <a:rPr lang="lv-LV" spc="57" dirty="0"/>
              <a:t> </a:t>
            </a:r>
            <a:r>
              <a:rPr lang="lv-LV" spc="36" dirty="0" err="1"/>
              <a:t>enim</a:t>
            </a:r>
            <a:r>
              <a:rPr lang="lv-LV" spc="36" dirty="0"/>
              <a:t>,</a:t>
            </a:r>
            <a:r>
              <a:rPr lang="lv-LV" spc="50" dirty="0"/>
              <a:t> </a:t>
            </a:r>
            <a:r>
              <a:rPr lang="lv-LV" dirty="0" err="1"/>
              <a:t>eget</a:t>
            </a:r>
            <a:r>
              <a:rPr lang="lv-LV" spc="45" dirty="0"/>
              <a:t> </a:t>
            </a:r>
            <a:r>
              <a:rPr lang="lv-LV" dirty="0" err="1"/>
              <a:t>lacinia</a:t>
            </a:r>
            <a:r>
              <a:rPr lang="lv-LV" spc="100" dirty="0"/>
              <a:t> </a:t>
            </a:r>
            <a:r>
              <a:rPr lang="lv-LV" spc="41" dirty="0" err="1"/>
              <a:t>lorem</a:t>
            </a:r>
            <a:r>
              <a:rPr lang="lv-LV" spc="70" dirty="0"/>
              <a:t> </a:t>
            </a:r>
            <a:r>
              <a:rPr lang="lv-LV" dirty="0" err="1"/>
              <a:t>rhoncus</a:t>
            </a:r>
            <a:r>
              <a:rPr lang="lv-LV" spc="80" dirty="0"/>
              <a:t> </a:t>
            </a:r>
            <a:r>
              <a:rPr lang="lv-LV" spc="25" dirty="0"/>
              <a:t>sit</a:t>
            </a:r>
            <a:r>
              <a:rPr lang="lv-LV" spc="43" dirty="0"/>
              <a:t> </a:t>
            </a:r>
            <a:r>
              <a:rPr lang="lv-LV" spc="36" dirty="0" err="1"/>
              <a:t>amet</a:t>
            </a:r>
            <a:r>
              <a:rPr lang="lv-LV" spc="36" dirty="0"/>
              <a:t>.</a:t>
            </a:r>
            <a:r>
              <a:rPr lang="lv-LV" spc="23" dirty="0"/>
              <a:t> </a:t>
            </a:r>
            <a:r>
              <a:rPr lang="lv-LV" spc="-11" dirty="0" err="1"/>
              <a:t>Cras</a:t>
            </a:r>
            <a:r>
              <a:rPr lang="lv-LV" spc="68" dirty="0"/>
              <a:t> </a:t>
            </a:r>
            <a:r>
              <a:rPr lang="lv-LV" spc="27" dirty="0" err="1"/>
              <a:t>eleifend</a:t>
            </a:r>
            <a:r>
              <a:rPr lang="lv-LV" spc="59" dirty="0"/>
              <a:t> </a:t>
            </a:r>
            <a:r>
              <a:rPr lang="lv-LV" spc="36" dirty="0" err="1"/>
              <a:t>quam</a:t>
            </a:r>
            <a:r>
              <a:rPr lang="lv-LV" spc="55" dirty="0"/>
              <a:t> </a:t>
            </a:r>
            <a:r>
              <a:rPr lang="lv-LV" dirty="0" err="1"/>
              <a:t>eget</a:t>
            </a:r>
            <a:r>
              <a:rPr lang="lv-LV" spc="59" dirty="0"/>
              <a:t> </a:t>
            </a:r>
            <a:r>
              <a:rPr lang="lv-LV" spc="25" dirty="0" err="1"/>
              <a:t>orci</a:t>
            </a:r>
            <a:r>
              <a:rPr lang="lv-LV" spc="36" dirty="0"/>
              <a:t> </a:t>
            </a:r>
            <a:r>
              <a:rPr lang="lv-LV" spc="27" dirty="0" err="1"/>
              <a:t>vestibulum</a:t>
            </a:r>
            <a:r>
              <a:rPr lang="lv-LV" spc="127" dirty="0"/>
              <a:t> </a:t>
            </a:r>
            <a:r>
              <a:rPr lang="lv-LV" dirty="0" err="1"/>
              <a:t>convallis</a:t>
            </a:r>
            <a:r>
              <a:rPr lang="lv-LV" dirty="0"/>
              <a:t>.</a:t>
            </a:r>
            <a:r>
              <a:rPr lang="lv-LV" spc="68" dirty="0"/>
              <a:t> </a:t>
            </a:r>
            <a:r>
              <a:rPr lang="lv-LV" dirty="0" err="1"/>
              <a:t>Nunc</a:t>
            </a:r>
            <a:r>
              <a:rPr lang="lv-LV" spc="86" dirty="0"/>
              <a:t> </a:t>
            </a:r>
            <a:r>
              <a:rPr lang="lv-LV" dirty="0"/>
              <a:t>sit</a:t>
            </a:r>
            <a:r>
              <a:rPr lang="lv-LV" spc="50" dirty="0"/>
              <a:t> </a:t>
            </a:r>
            <a:r>
              <a:rPr lang="lv-LV" spc="36" dirty="0" err="1"/>
              <a:t>amet</a:t>
            </a:r>
            <a:r>
              <a:rPr lang="lv-LV" spc="91" dirty="0"/>
              <a:t> </a:t>
            </a:r>
            <a:r>
              <a:rPr lang="lv-LV" spc="-5" dirty="0" err="1"/>
              <a:t>rhoncus</a:t>
            </a:r>
            <a:r>
              <a:rPr lang="lv-LV" spc="-5" dirty="0"/>
              <a:t> </a:t>
            </a:r>
            <a:r>
              <a:rPr lang="lv-LV" dirty="0" err="1"/>
              <a:t>est</a:t>
            </a:r>
            <a:r>
              <a:rPr lang="lv-LV" dirty="0"/>
              <a:t>.</a:t>
            </a:r>
            <a:r>
              <a:rPr lang="lv-LV" spc="16" dirty="0"/>
              <a:t> </a:t>
            </a:r>
            <a:r>
              <a:rPr lang="lv-LV" dirty="0" err="1"/>
              <a:t>Donec</a:t>
            </a:r>
            <a:r>
              <a:rPr lang="lv-LV" spc="86" dirty="0"/>
              <a:t> </a:t>
            </a:r>
            <a:r>
              <a:rPr lang="lv-LV" spc="34" dirty="0" err="1"/>
              <a:t>at</a:t>
            </a:r>
            <a:r>
              <a:rPr lang="lv-LV" spc="36" dirty="0"/>
              <a:t> </a:t>
            </a:r>
            <a:r>
              <a:rPr lang="lv-LV" spc="27" dirty="0" err="1"/>
              <a:t>neque</a:t>
            </a:r>
            <a:r>
              <a:rPr lang="lv-LV" spc="57" dirty="0"/>
              <a:t> </a:t>
            </a:r>
            <a:r>
              <a:rPr lang="lv-LV" spc="25" dirty="0" err="1"/>
              <a:t>viverra</a:t>
            </a:r>
            <a:r>
              <a:rPr lang="lv-LV" spc="25" dirty="0"/>
              <a:t>,</a:t>
            </a:r>
            <a:r>
              <a:rPr lang="lv-LV" spc="32" dirty="0"/>
              <a:t> </a:t>
            </a:r>
            <a:r>
              <a:rPr lang="lv-LV" spc="34" dirty="0" err="1"/>
              <a:t>efficitur</a:t>
            </a:r>
            <a:r>
              <a:rPr lang="lv-LV" spc="89" dirty="0"/>
              <a:t> </a:t>
            </a:r>
            <a:r>
              <a:rPr lang="lv-LV" spc="36" dirty="0" err="1"/>
              <a:t>velit</a:t>
            </a:r>
            <a:r>
              <a:rPr lang="lv-LV" spc="55" dirty="0"/>
              <a:t> </a:t>
            </a:r>
            <a:r>
              <a:rPr lang="lv-LV" dirty="0" err="1"/>
              <a:t>sed</a:t>
            </a:r>
            <a:r>
              <a:rPr lang="lv-LV" dirty="0"/>
              <a:t>,</a:t>
            </a:r>
            <a:r>
              <a:rPr lang="lv-LV" spc="32" dirty="0"/>
              <a:t> </a:t>
            </a:r>
            <a:r>
              <a:rPr lang="lv-LV" dirty="0" err="1"/>
              <a:t>sagittis</a:t>
            </a:r>
            <a:r>
              <a:rPr lang="lv-LV" spc="57" dirty="0"/>
              <a:t> </a:t>
            </a:r>
            <a:r>
              <a:rPr lang="lv-LV" spc="39" dirty="0" err="1"/>
              <a:t>odio</a:t>
            </a:r>
            <a:r>
              <a:rPr lang="lv-LV" spc="39" dirty="0"/>
              <a:t>.</a:t>
            </a:r>
            <a:r>
              <a:rPr lang="lv-LV" spc="18" dirty="0"/>
              <a:t> </a:t>
            </a:r>
            <a:r>
              <a:rPr lang="lv-LV" dirty="0" err="1"/>
              <a:t>Vestibulum</a:t>
            </a:r>
            <a:r>
              <a:rPr lang="lv-LV" spc="125" dirty="0"/>
              <a:t> </a:t>
            </a:r>
            <a:r>
              <a:rPr lang="lv-LV" dirty="0" err="1"/>
              <a:t>arcu</a:t>
            </a:r>
            <a:r>
              <a:rPr lang="lv-LV" spc="36" dirty="0"/>
              <a:t> </a:t>
            </a:r>
            <a:r>
              <a:rPr lang="lv-LV" spc="36" dirty="0" err="1"/>
              <a:t>enim</a:t>
            </a:r>
            <a:r>
              <a:rPr lang="lv-LV" spc="36" dirty="0"/>
              <a:t>,</a:t>
            </a:r>
            <a:r>
              <a:rPr lang="lv-LV" spc="20" dirty="0"/>
              <a:t> </a:t>
            </a:r>
            <a:r>
              <a:rPr lang="lv-LV" dirty="0" err="1"/>
              <a:t>scelerisque</a:t>
            </a:r>
            <a:r>
              <a:rPr lang="lv-LV" spc="118" dirty="0"/>
              <a:t> </a:t>
            </a:r>
            <a:r>
              <a:rPr lang="lv-LV" dirty="0" err="1"/>
              <a:t>nee</a:t>
            </a:r>
            <a:r>
              <a:rPr lang="lv-LV" spc="20" dirty="0"/>
              <a:t> </a:t>
            </a:r>
            <a:r>
              <a:rPr lang="lv-LV" spc="27" dirty="0" err="1"/>
              <a:t>erat</a:t>
            </a:r>
            <a:r>
              <a:rPr lang="lv-LV" spc="55" dirty="0"/>
              <a:t> </a:t>
            </a:r>
            <a:r>
              <a:rPr lang="lv-LV" spc="36" dirty="0"/>
              <a:t>non,</a:t>
            </a:r>
            <a:r>
              <a:rPr lang="lv-LV" spc="32" dirty="0"/>
              <a:t> </a:t>
            </a:r>
            <a:r>
              <a:rPr lang="lv-LV" spc="59" dirty="0" err="1"/>
              <a:t>rutrum</a:t>
            </a:r>
            <a:r>
              <a:rPr lang="lv-LV" spc="66" dirty="0"/>
              <a:t> </a:t>
            </a:r>
            <a:r>
              <a:rPr lang="lv-LV" dirty="0" err="1"/>
              <a:t>dignissim</a:t>
            </a:r>
            <a:r>
              <a:rPr lang="lv-LV" spc="114" dirty="0"/>
              <a:t> </a:t>
            </a:r>
            <a:r>
              <a:rPr lang="lv-LV" spc="34" dirty="0"/>
              <a:t>metus.</a:t>
            </a:r>
            <a:r>
              <a:rPr lang="lv-LV" spc="-2" dirty="0"/>
              <a:t> </a:t>
            </a:r>
            <a:r>
              <a:rPr lang="lv-LV" dirty="0" err="1"/>
              <a:t>Suspendisse</a:t>
            </a:r>
            <a:r>
              <a:rPr lang="lv-LV" spc="159" dirty="0"/>
              <a:t> </a:t>
            </a:r>
            <a:r>
              <a:rPr lang="lv-LV" dirty="0" err="1"/>
              <a:t>ut</a:t>
            </a:r>
            <a:r>
              <a:rPr lang="lv-LV" spc="191" dirty="0"/>
              <a:t> </a:t>
            </a:r>
            <a:r>
              <a:rPr lang="lv-LV" spc="-11" dirty="0" err="1"/>
              <a:t>dui</a:t>
            </a:r>
            <a:r>
              <a:rPr lang="lv-LV" spc="-11" dirty="0"/>
              <a:t> </a:t>
            </a:r>
            <a:r>
              <a:rPr lang="lv-LV" spc="-5" dirty="0" err="1"/>
              <a:t>arcu</a:t>
            </a:r>
            <a:r>
              <a:rPr lang="lv-LV" spc="-5" dirty="0"/>
              <a:t>.</a:t>
            </a:r>
          </a:p>
          <a:p>
            <a:pPr>
              <a:lnSpc>
                <a:spcPct val="100000"/>
              </a:lnSpc>
              <a:spcBef>
                <a:spcPts val="55"/>
              </a:spcBef>
            </a:pPr>
            <a:endParaRPr lang="lv-LV" sz="1069" dirty="0"/>
          </a:p>
          <a:p>
            <a:pPr marL="15240" marR="5080" indent="-3175" algn="just">
              <a:lnSpc>
                <a:spcPct val="117600"/>
              </a:lnSpc>
            </a:pPr>
            <a:r>
              <a:rPr lang="lv-LV" dirty="0" err="1"/>
              <a:t>Class</a:t>
            </a:r>
            <a:r>
              <a:rPr lang="lv-LV" spc="193" dirty="0"/>
              <a:t> </a:t>
            </a:r>
            <a:r>
              <a:rPr lang="lv-LV" spc="39" dirty="0" err="1"/>
              <a:t>aptent</a:t>
            </a:r>
            <a:r>
              <a:rPr lang="lv-LV" spc="202" dirty="0"/>
              <a:t> </a:t>
            </a:r>
            <a:r>
              <a:rPr lang="lv-LV" spc="39" dirty="0" err="1"/>
              <a:t>taciti</a:t>
            </a:r>
            <a:r>
              <a:rPr lang="lv-LV" spc="166" dirty="0"/>
              <a:t> </a:t>
            </a:r>
            <a:r>
              <a:rPr lang="lv-LV" dirty="0" err="1"/>
              <a:t>sociosqu</a:t>
            </a:r>
            <a:r>
              <a:rPr lang="lv-LV" spc="218" dirty="0"/>
              <a:t> </a:t>
            </a:r>
            <a:r>
              <a:rPr lang="lv-LV" dirty="0" err="1"/>
              <a:t>ad</a:t>
            </a:r>
            <a:r>
              <a:rPr lang="lv-LV" spc="180" dirty="0"/>
              <a:t> </a:t>
            </a:r>
            <a:r>
              <a:rPr lang="lv-LV" spc="32" dirty="0" err="1"/>
              <a:t>litora</a:t>
            </a:r>
            <a:r>
              <a:rPr lang="lv-LV" spc="196" dirty="0"/>
              <a:t> </a:t>
            </a:r>
            <a:r>
              <a:rPr lang="lv-LV" spc="45" dirty="0" err="1"/>
              <a:t>torquent</a:t>
            </a:r>
            <a:r>
              <a:rPr lang="lv-LV" spc="-7" dirty="0"/>
              <a:t>  </a:t>
            </a:r>
            <a:r>
              <a:rPr lang="lv-LV" spc="32" dirty="0"/>
              <a:t>per</a:t>
            </a:r>
            <a:r>
              <a:rPr lang="lv-LV" spc="177" dirty="0"/>
              <a:t> </a:t>
            </a:r>
            <a:r>
              <a:rPr lang="lv-LV" dirty="0" err="1"/>
              <a:t>conubia</a:t>
            </a:r>
            <a:r>
              <a:rPr lang="lv-LV" spc="2" dirty="0"/>
              <a:t>  </a:t>
            </a:r>
            <a:r>
              <a:rPr lang="lv-LV" spc="25" dirty="0" err="1"/>
              <a:t>nostra</a:t>
            </a:r>
            <a:r>
              <a:rPr lang="lv-LV" spc="25" dirty="0"/>
              <a:t>,</a:t>
            </a:r>
            <a:r>
              <a:rPr lang="lv-LV" spc="168" dirty="0"/>
              <a:t> </a:t>
            </a:r>
            <a:r>
              <a:rPr lang="lv-LV" spc="32" dirty="0"/>
              <a:t>per</a:t>
            </a:r>
            <a:r>
              <a:rPr lang="lv-LV" spc="180" dirty="0"/>
              <a:t> </a:t>
            </a:r>
            <a:r>
              <a:rPr lang="lv-LV" spc="23" dirty="0" err="1"/>
              <a:t>inceptos</a:t>
            </a:r>
            <a:r>
              <a:rPr lang="lv-LV" spc="223" dirty="0"/>
              <a:t> </a:t>
            </a:r>
            <a:r>
              <a:rPr lang="lv-LV" dirty="0" err="1"/>
              <a:t>himenaeos</a:t>
            </a:r>
            <a:r>
              <a:rPr lang="lv-LV" dirty="0"/>
              <a:t>.</a:t>
            </a:r>
            <a:r>
              <a:rPr lang="lv-LV" spc="5" dirty="0"/>
              <a:t>  </a:t>
            </a:r>
            <a:r>
              <a:rPr lang="lv-LV" spc="43" dirty="0" err="1"/>
              <a:t>lnterdum</a:t>
            </a:r>
            <a:r>
              <a:rPr lang="lv-LV" spc="209" dirty="0"/>
              <a:t> </a:t>
            </a:r>
            <a:r>
              <a:rPr lang="lv-LV" spc="39" dirty="0" err="1"/>
              <a:t>et</a:t>
            </a:r>
            <a:r>
              <a:rPr lang="lv-LV" spc="186" dirty="0"/>
              <a:t> </a:t>
            </a:r>
            <a:r>
              <a:rPr lang="lv-LV" dirty="0" err="1"/>
              <a:t>malesuada</a:t>
            </a:r>
            <a:r>
              <a:rPr lang="lv-LV" spc="2" dirty="0"/>
              <a:t>  </a:t>
            </a:r>
            <a:r>
              <a:rPr lang="lv-LV" dirty="0" err="1"/>
              <a:t>fames</a:t>
            </a:r>
            <a:r>
              <a:rPr lang="lv-LV" spc="197" dirty="0"/>
              <a:t> </a:t>
            </a:r>
            <a:r>
              <a:rPr lang="lv-LV" dirty="0" err="1"/>
              <a:t>ac</a:t>
            </a:r>
            <a:r>
              <a:rPr lang="lv-LV" spc="191" dirty="0"/>
              <a:t> </a:t>
            </a:r>
            <a:r>
              <a:rPr lang="lv-LV" spc="27" dirty="0" err="1"/>
              <a:t>ante</a:t>
            </a:r>
            <a:r>
              <a:rPr lang="lv-LV" spc="171" dirty="0"/>
              <a:t> </a:t>
            </a:r>
            <a:r>
              <a:rPr lang="lv-LV" spc="25" dirty="0" err="1"/>
              <a:t>ipsum</a:t>
            </a:r>
            <a:r>
              <a:rPr lang="lv-LV" spc="216" dirty="0"/>
              <a:t> </a:t>
            </a:r>
            <a:r>
              <a:rPr lang="lv-LV" spc="32" dirty="0" err="1"/>
              <a:t>primis</a:t>
            </a:r>
            <a:r>
              <a:rPr lang="lv-LV" spc="168" dirty="0"/>
              <a:t> </a:t>
            </a:r>
            <a:r>
              <a:rPr lang="lv-LV" spc="16" dirty="0" err="1"/>
              <a:t>in</a:t>
            </a:r>
            <a:r>
              <a:rPr lang="lv-LV" spc="16" dirty="0"/>
              <a:t> </a:t>
            </a:r>
            <a:r>
              <a:rPr lang="lv-LV" dirty="0" err="1"/>
              <a:t>faucibus</a:t>
            </a:r>
            <a:r>
              <a:rPr lang="lv-LV" dirty="0"/>
              <a:t>.</a:t>
            </a:r>
            <a:r>
              <a:rPr lang="lv-LV" spc="34" dirty="0"/>
              <a:t> </a:t>
            </a:r>
            <a:r>
              <a:rPr lang="lv-LV" dirty="0" err="1"/>
              <a:t>Sed</a:t>
            </a:r>
            <a:r>
              <a:rPr lang="lv-LV" spc="55" dirty="0"/>
              <a:t> </a:t>
            </a:r>
            <a:r>
              <a:rPr lang="lv-LV" dirty="0" err="1"/>
              <a:t>ut</a:t>
            </a:r>
            <a:r>
              <a:rPr lang="lv-LV" spc="196" dirty="0"/>
              <a:t> </a:t>
            </a:r>
            <a:r>
              <a:rPr lang="lv-LV" spc="36" dirty="0" err="1"/>
              <a:t>velit</a:t>
            </a:r>
            <a:r>
              <a:rPr lang="lv-LV" spc="68" dirty="0"/>
              <a:t> </a:t>
            </a:r>
            <a:r>
              <a:rPr lang="lv-LV" spc="36" dirty="0" err="1"/>
              <a:t>bibendum</a:t>
            </a:r>
            <a:r>
              <a:rPr lang="lv-LV" spc="36" dirty="0"/>
              <a:t>,</a:t>
            </a:r>
            <a:r>
              <a:rPr lang="lv-LV" spc="43" dirty="0"/>
              <a:t> </a:t>
            </a:r>
            <a:r>
              <a:rPr lang="lv-LV" dirty="0" err="1"/>
              <a:t>gravida</a:t>
            </a:r>
            <a:r>
              <a:rPr lang="lv-LV" spc="86" dirty="0"/>
              <a:t> </a:t>
            </a:r>
            <a:r>
              <a:rPr lang="lv-LV" dirty="0" err="1"/>
              <a:t>sem</a:t>
            </a:r>
            <a:r>
              <a:rPr lang="lv-LV" spc="59" dirty="0"/>
              <a:t> </a:t>
            </a:r>
            <a:r>
              <a:rPr lang="lv-LV" dirty="0" err="1"/>
              <a:t>ac</a:t>
            </a:r>
            <a:r>
              <a:rPr lang="lv-LV" dirty="0"/>
              <a:t>, </a:t>
            </a:r>
            <a:r>
              <a:rPr lang="lv-LV" spc="43" dirty="0" err="1"/>
              <a:t>interdum</a:t>
            </a:r>
            <a:r>
              <a:rPr lang="lv-LV" spc="93" dirty="0"/>
              <a:t> </a:t>
            </a:r>
            <a:r>
              <a:rPr lang="lv-LV" spc="36" dirty="0" err="1"/>
              <a:t>dui</a:t>
            </a:r>
            <a:r>
              <a:rPr lang="lv-LV" spc="36" dirty="0"/>
              <a:t>.</a:t>
            </a:r>
            <a:r>
              <a:rPr lang="lv-LV" spc="9" dirty="0"/>
              <a:t> </a:t>
            </a:r>
            <a:r>
              <a:rPr lang="lv-LV" dirty="0" err="1"/>
              <a:t>Praesent</a:t>
            </a:r>
            <a:r>
              <a:rPr lang="lv-LV" spc="121" dirty="0"/>
              <a:t> </a:t>
            </a:r>
            <a:r>
              <a:rPr lang="lv-LV" dirty="0" err="1"/>
              <a:t>a</a:t>
            </a:r>
            <a:r>
              <a:rPr lang="lv-LV" spc="52" dirty="0"/>
              <a:t> </a:t>
            </a:r>
            <a:r>
              <a:rPr lang="lv-LV" spc="30" dirty="0" err="1"/>
              <a:t>auctor</a:t>
            </a:r>
            <a:r>
              <a:rPr lang="lv-LV" spc="68" dirty="0"/>
              <a:t> </a:t>
            </a:r>
            <a:r>
              <a:rPr lang="lv-LV" spc="41" dirty="0" err="1"/>
              <a:t>enim</a:t>
            </a:r>
            <a:r>
              <a:rPr lang="lv-LV" spc="41" dirty="0"/>
              <a:t>.</a:t>
            </a:r>
            <a:r>
              <a:rPr lang="lv-LV" spc="32" dirty="0"/>
              <a:t> </a:t>
            </a:r>
            <a:r>
              <a:rPr lang="lv-LV" spc="23" dirty="0"/>
              <a:t>Nam</a:t>
            </a:r>
            <a:r>
              <a:rPr lang="lv-LV" spc="55" dirty="0"/>
              <a:t> </a:t>
            </a:r>
            <a:r>
              <a:rPr lang="lv-LV" spc="27" dirty="0" err="1"/>
              <a:t>vestibulum</a:t>
            </a:r>
            <a:r>
              <a:rPr lang="lv-LV" spc="118" dirty="0"/>
              <a:t> </a:t>
            </a:r>
            <a:r>
              <a:rPr lang="lv-LV" dirty="0" err="1"/>
              <a:t>congue</a:t>
            </a:r>
            <a:r>
              <a:rPr lang="lv-LV" spc="73" dirty="0"/>
              <a:t> </a:t>
            </a:r>
            <a:r>
              <a:rPr lang="lv-LV" spc="27" dirty="0" err="1"/>
              <a:t>dolor</a:t>
            </a:r>
            <a:r>
              <a:rPr lang="lv-LV" spc="27" dirty="0"/>
              <a:t>,</a:t>
            </a:r>
            <a:r>
              <a:rPr lang="lv-LV" spc="25" dirty="0"/>
              <a:t> </a:t>
            </a:r>
            <a:r>
              <a:rPr lang="lv-LV" dirty="0" err="1"/>
              <a:t>ac</a:t>
            </a:r>
            <a:r>
              <a:rPr lang="lv-LV" spc="48" dirty="0"/>
              <a:t> </a:t>
            </a:r>
            <a:r>
              <a:rPr lang="lv-LV" dirty="0" err="1"/>
              <a:t>malesuada</a:t>
            </a:r>
            <a:r>
              <a:rPr lang="lv-LV" spc="164" dirty="0"/>
              <a:t> </a:t>
            </a:r>
            <a:r>
              <a:rPr lang="lv-LV" dirty="0" err="1"/>
              <a:t>nunc</a:t>
            </a:r>
            <a:r>
              <a:rPr lang="lv-LV" spc="55" dirty="0"/>
              <a:t> </a:t>
            </a:r>
            <a:r>
              <a:rPr lang="lv-LV" spc="41" dirty="0" err="1"/>
              <a:t>volutpat</a:t>
            </a:r>
            <a:r>
              <a:rPr lang="lv-LV" spc="104" dirty="0"/>
              <a:t> </a:t>
            </a:r>
            <a:r>
              <a:rPr lang="lv-LV" spc="-9" dirty="0" err="1"/>
              <a:t>nee</a:t>
            </a:r>
            <a:r>
              <a:rPr lang="lv-LV" spc="-9" dirty="0"/>
              <a:t>. </a:t>
            </a:r>
            <a:r>
              <a:rPr lang="lv-LV" dirty="0" err="1"/>
              <a:t>Aenean</a:t>
            </a:r>
            <a:r>
              <a:rPr lang="lv-LV" spc="134" dirty="0"/>
              <a:t> </a:t>
            </a:r>
            <a:r>
              <a:rPr lang="lv-LV" spc="25" dirty="0" err="1"/>
              <a:t>maximus</a:t>
            </a:r>
            <a:r>
              <a:rPr lang="lv-LV" spc="114" dirty="0"/>
              <a:t> </a:t>
            </a:r>
            <a:r>
              <a:rPr lang="lv-LV" spc="41" dirty="0" err="1"/>
              <a:t>turpis</a:t>
            </a:r>
            <a:r>
              <a:rPr lang="lv-LV" spc="114" dirty="0"/>
              <a:t> </a:t>
            </a:r>
            <a:r>
              <a:rPr lang="lv-LV" dirty="0" err="1"/>
              <a:t>quis</a:t>
            </a:r>
            <a:r>
              <a:rPr lang="lv-LV" spc="109" dirty="0"/>
              <a:t> </a:t>
            </a:r>
            <a:r>
              <a:rPr lang="lv-LV" dirty="0" err="1"/>
              <a:t>lectus</a:t>
            </a:r>
            <a:r>
              <a:rPr lang="lv-LV" spc="102" dirty="0"/>
              <a:t> </a:t>
            </a:r>
            <a:r>
              <a:rPr lang="lv-LV" dirty="0" err="1"/>
              <a:t>dapibus</a:t>
            </a:r>
            <a:r>
              <a:rPr lang="lv-LV" dirty="0"/>
              <a:t>,</a:t>
            </a:r>
            <a:r>
              <a:rPr lang="lv-LV" spc="127" dirty="0"/>
              <a:t> </a:t>
            </a:r>
            <a:r>
              <a:rPr lang="lv-LV" spc="41" dirty="0"/>
              <a:t>non</a:t>
            </a:r>
            <a:r>
              <a:rPr lang="lv-LV" spc="77" dirty="0"/>
              <a:t> </a:t>
            </a:r>
            <a:r>
              <a:rPr lang="lv-LV" spc="41" dirty="0" err="1"/>
              <a:t>imperdiet</a:t>
            </a:r>
            <a:r>
              <a:rPr lang="lv-LV" spc="150" dirty="0"/>
              <a:t> </a:t>
            </a:r>
            <a:r>
              <a:rPr lang="lv-LV" dirty="0" err="1"/>
              <a:t>magna</a:t>
            </a:r>
            <a:r>
              <a:rPr lang="lv-LV" spc="152" dirty="0"/>
              <a:t> </a:t>
            </a:r>
            <a:r>
              <a:rPr lang="lv-LV" dirty="0" err="1"/>
              <a:t>convallis</a:t>
            </a:r>
            <a:r>
              <a:rPr lang="lv-LV" dirty="0"/>
              <a:t>.</a:t>
            </a:r>
            <a:r>
              <a:rPr lang="lv-LV" spc="111" dirty="0"/>
              <a:t> </a:t>
            </a:r>
            <a:r>
              <a:rPr lang="lv-LV" dirty="0" err="1"/>
              <a:t>Cras</a:t>
            </a:r>
            <a:r>
              <a:rPr lang="lv-LV" spc="109" dirty="0"/>
              <a:t> </a:t>
            </a:r>
            <a:r>
              <a:rPr lang="lv-LV" dirty="0" err="1"/>
              <a:t>scelerisque</a:t>
            </a:r>
            <a:r>
              <a:rPr lang="lv-LV" spc="164" dirty="0"/>
              <a:t> </a:t>
            </a:r>
            <a:r>
              <a:rPr lang="lv-LV" spc="27" dirty="0" err="1"/>
              <a:t>tellus</a:t>
            </a:r>
            <a:r>
              <a:rPr lang="lv-LV" spc="96" dirty="0"/>
              <a:t> </a:t>
            </a:r>
            <a:r>
              <a:rPr lang="lv-LV" spc="30" dirty="0" err="1"/>
              <a:t>id</a:t>
            </a:r>
            <a:r>
              <a:rPr lang="lv-LV" spc="116" dirty="0"/>
              <a:t> </a:t>
            </a:r>
            <a:r>
              <a:rPr lang="lv-LV" dirty="0" err="1"/>
              <a:t>est</a:t>
            </a:r>
            <a:r>
              <a:rPr lang="lv-LV" spc="118" dirty="0"/>
              <a:t> </a:t>
            </a:r>
            <a:r>
              <a:rPr lang="lv-LV" spc="27" dirty="0" err="1"/>
              <a:t>ultricies</a:t>
            </a:r>
            <a:r>
              <a:rPr lang="lv-LV" spc="27" dirty="0"/>
              <a:t>,</a:t>
            </a:r>
            <a:r>
              <a:rPr lang="lv-LV" spc="107" dirty="0"/>
              <a:t> </a:t>
            </a:r>
            <a:r>
              <a:rPr lang="lv-LV" spc="25" dirty="0"/>
              <a:t>sit</a:t>
            </a:r>
            <a:r>
              <a:rPr lang="lv-LV" spc="96" dirty="0"/>
              <a:t> </a:t>
            </a:r>
            <a:r>
              <a:rPr lang="lv-LV" spc="36" dirty="0" err="1"/>
              <a:t>amet</a:t>
            </a:r>
            <a:r>
              <a:rPr lang="lv-LV" spc="127" dirty="0"/>
              <a:t> </a:t>
            </a:r>
            <a:r>
              <a:rPr lang="lv-LV" spc="30" dirty="0" err="1"/>
              <a:t>sollicitudin</a:t>
            </a:r>
            <a:r>
              <a:rPr lang="lv-LV" spc="177" dirty="0"/>
              <a:t> </a:t>
            </a:r>
            <a:r>
              <a:rPr lang="lv-LV" spc="27" dirty="0" err="1"/>
              <a:t>ante</a:t>
            </a:r>
            <a:r>
              <a:rPr lang="lv-LV" spc="116" dirty="0"/>
              <a:t> </a:t>
            </a:r>
            <a:r>
              <a:rPr lang="lv-LV" spc="-5" dirty="0" err="1"/>
              <a:t>dignissim</a:t>
            </a:r>
            <a:r>
              <a:rPr lang="lv-LV" spc="-5" dirty="0"/>
              <a:t>. </a:t>
            </a:r>
            <a:r>
              <a:rPr lang="lv-LV" spc="30" dirty="0" err="1"/>
              <a:t>Aliquam</a:t>
            </a:r>
            <a:r>
              <a:rPr lang="lv-LV" spc="136" dirty="0"/>
              <a:t> </a:t>
            </a:r>
            <a:r>
              <a:rPr lang="lv-LV" spc="34" dirty="0" err="1"/>
              <a:t>mattis</a:t>
            </a:r>
            <a:r>
              <a:rPr lang="lv-LV" spc="98" dirty="0"/>
              <a:t> </a:t>
            </a:r>
            <a:r>
              <a:rPr lang="lv-LV" spc="27" dirty="0" err="1"/>
              <a:t>at</a:t>
            </a:r>
            <a:r>
              <a:rPr lang="lv-LV" spc="96" dirty="0"/>
              <a:t> </a:t>
            </a:r>
            <a:r>
              <a:rPr lang="lv-LV" spc="27" dirty="0" err="1"/>
              <a:t>ante</a:t>
            </a:r>
            <a:r>
              <a:rPr lang="lv-LV" spc="102" dirty="0"/>
              <a:t> </a:t>
            </a:r>
            <a:r>
              <a:rPr lang="lv-LV" dirty="0"/>
              <a:t>sit</a:t>
            </a:r>
            <a:r>
              <a:rPr lang="lv-LV" spc="114" dirty="0"/>
              <a:t> </a:t>
            </a:r>
            <a:r>
              <a:rPr lang="lv-LV" spc="36" dirty="0" err="1"/>
              <a:t>amet</a:t>
            </a:r>
            <a:r>
              <a:rPr lang="lv-LV" spc="111" dirty="0"/>
              <a:t> </a:t>
            </a:r>
            <a:r>
              <a:rPr lang="lv-LV" spc="30" dirty="0" err="1"/>
              <a:t>ornare</a:t>
            </a:r>
            <a:r>
              <a:rPr lang="lv-LV" spc="30" dirty="0"/>
              <a:t>.</a:t>
            </a:r>
            <a:r>
              <a:rPr lang="lv-LV" spc="107" dirty="0"/>
              <a:t> </a:t>
            </a:r>
            <a:r>
              <a:rPr lang="lv-LV" dirty="0" err="1"/>
              <a:t>Duis</a:t>
            </a:r>
            <a:r>
              <a:rPr lang="lv-LV" spc="102" dirty="0"/>
              <a:t> </a:t>
            </a:r>
            <a:r>
              <a:rPr lang="lv-LV" spc="25" dirty="0"/>
              <a:t>sit</a:t>
            </a:r>
            <a:r>
              <a:rPr lang="lv-LV" spc="93" dirty="0"/>
              <a:t> </a:t>
            </a:r>
            <a:r>
              <a:rPr lang="lv-LV" spc="36" dirty="0" err="1"/>
              <a:t>amet</a:t>
            </a:r>
            <a:r>
              <a:rPr lang="lv-LV" spc="123" dirty="0"/>
              <a:t> </a:t>
            </a:r>
            <a:r>
              <a:rPr lang="lv-LV" spc="36" dirty="0" err="1"/>
              <a:t>enim</a:t>
            </a:r>
            <a:r>
              <a:rPr lang="lv-LV" spc="111" dirty="0"/>
              <a:t> </a:t>
            </a:r>
            <a:r>
              <a:rPr lang="lv-LV" spc="25" dirty="0" err="1"/>
              <a:t>in</a:t>
            </a:r>
            <a:r>
              <a:rPr lang="lv-LV" spc="109" dirty="0"/>
              <a:t> </a:t>
            </a:r>
            <a:r>
              <a:rPr lang="lv-LV" spc="32" dirty="0" err="1"/>
              <a:t>lea</a:t>
            </a:r>
            <a:r>
              <a:rPr lang="lv-LV" spc="80" dirty="0"/>
              <a:t> </a:t>
            </a:r>
            <a:r>
              <a:rPr lang="lv-LV" spc="25" dirty="0" err="1"/>
              <a:t>maximus</a:t>
            </a:r>
            <a:r>
              <a:rPr lang="lv-LV" spc="125" dirty="0"/>
              <a:t> </a:t>
            </a:r>
            <a:r>
              <a:rPr lang="lv-LV" dirty="0" err="1"/>
              <a:t>dignissim</a:t>
            </a:r>
            <a:r>
              <a:rPr lang="lv-LV" spc="150" dirty="0"/>
              <a:t> </a:t>
            </a:r>
            <a:r>
              <a:rPr lang="lv-LV" spc="41" dirty="0"/>
              <a:t>non</a:t>
            </a:r>
            <a:r>
              <a:rPr lang="lv-LV" spc="82" dirty="0"/>
              <a:t> </a:t>
            </a:r>
            <a:r>
              <a:rPr lang="lv-LV" dirty="0" err="1"/>
              <a:t>sed</a:t>
            </a:r>
            <a:r>
              <a:rPr lang="lv-LV" spc="111" dirty="0"/>
              <a:t> </a:t>
            </a:r>
            <a:r>
              <a:rPr lang="lv-LV" dirty="0" err="1"/>
              <a:t>magna</a:t>
            </a:r>
            <a:r>
              <a:rPr lang="lv-LV" dirty="0"/>
              <a:t>.</a:t>
            </a:r>
            <a:r>
              <a:rPr lang="lv-LV" spc="80" dirty="0"/>
              <a:t> </a:t>
            </a:r>
            <a:r>
              <a:rPr lang="lv-LV" dirty="0" err="1"/>
              <a:t>Sed</a:t>
            </a:r>
            <a:r>
              <a:rPr lang="lv-LV" spc="93" dirty="0"/>
              <a:t> </a:t>
            </a:r>
            <a:r>
              <a:rPr lang="lv-LV" dirty="0" err="1"/>
              <a:t>quis</a:t>
            </a:r>
            <a:r>
              <a:rPr lang="lv-LV" spc="91" dirty="0"/>
              <a:t> </a:t>
            </a:r>
            <a:r>
              <a:rPr lang="lv-LV" dirty="0" err="1"/>
              <a:t>lectus</a:t>
            </a:r>
            <a:r>
              <a:rPr lang="lv-LV" spc="100" dirty="0"/>
              <a:t> </a:t>
            </a:r>
            <a:r>
              <a:rPr lang="lv-LV" dirty="0" err="1"/>
              <a:t>id</a:t>
            </a:r>
            <a:r>
              <a:rPr lang="lv-LV" spc="123" dirty="0"/>
              <a:t> </a:t>
            </a:r>
            <a:r>
              <a:rPr lang="lv-LV" spc="27" dirty="0"/>
              <a:t>mi</a:t>
            </a:r>
            <a:r>
              <a:rPr lang="lv-LV" spc="146" dirty="0"/>
              <a:t> </a:t>
            </a:r>
            <a:r>
              <a:rPr lang="lv-LV" spc="23" dirty="0" err="1"/>
              <a:t>pellentesque</a:t>
            </a:r>
            <a:r>
              <a:rPr lang="lv-LV" spc="189" dirty="0"/>
              <a:t> </a:t>
            </a:r>
            <a:r>
              <a:rPr lang="lv-LV" spc="32" dirty="0" err="1"/>
              <a:t>ornare</a:t>
            </a:r>
            <a:r>
              <a:rPr lang="lv-LV" spc="104" dirty="0"/>
              <a:t> </a:t>
            </a:r>
            <a:r>
              <a:rPr lang="lv-LV" spc="34" dirty="0" err="1"/>
              <a:t>at</a:t>
            </a:r>
            <a:r>
              <a:rPr lang="lv-LV" spc="91" dirty="0"/>
              <a:t> </a:t>
            </a:r>
            <a:r>
              <a:rPr lang="lv-LV" spc="16" dirty="0" err="1"/>
              <a:t>eu</a:t>
            </a:r>
            <a:r>
              <a:rPr lang="lv-LV" spc="16" dirty="0"/>
              <a:t> </a:t>
            </a:r>
            <a:r>
              <a:rPr lang="lv-LV" dirty="0" err="1"/>
              <a:t>augue</a:t>
            </a:r>
            <a:r>
              <a:rPr lang="lv-LV" dirty="0"/>
              <a:t>.</a:t>
            </a:r>
            <a:r>
              <a:rPr lang="lv-LV" spc="68" dirty="0"/>
              <a:t> </a:t>
            </a:r>
            <a:r>
              <a:rPr lang="lv-LV" dirty="0" err="1"/>
              <a:t>Pellentesque</a:t>
            </a:r>
            <a:r>
              <a:rPr lang="lv-LV" spc="127" dirty="0"/>
              <a:t> </a:t>
            </a:r>
            <a:r>
              <a:rPr lang="lv-LV" spc="41" dirty="0"/>
              <a:t>non</a:t>
            </a:r>
            <a:r>
              <a:rPr lang="lv-LV" spc="45" dirty="0"/>
              <a:t> </a:t>
            </a:r>
            <a:r>
              <a:rPr lang="lv-LV" dirty="0" err="1"/>
              <a:t>egestas</a:t>
            </a:r>
            <a:r>
              <a:rPr lang="lv-LV" spc="109" dirty="0"/>
              <a:t> </a:t>
            </a:r>
            <a:r>
              <a:rPr lang="lv-LV" spc="36" dirty="0" err="1"/>
              <a:t>enim</a:t>
            </a:r>
            <a:r>
              <a:rPr lang="lv-LV" spc="36" dirty="0"/>
              <a:t>,</a:t>
            </a:r>
            <a:r>
              <a:rPr lang="lv-LV" spc="45" dirty="0"/>
              <a:t> </a:t>
            </a:r>
            <a:r>
              <a:rPr lang="lv-LV" dirty="0" err="1"/>
              <a:t>sed</a:t>
            </a:r>
            <a:r>
              <a:rPr lang="lv-LV" spc="48" dirty="0"/>
              <a:t> </a:t>
            </a:r>
            <a:r>
              <a:rPr lang="lv-LV" dirty="0" err="1"/>
              <a:t>congue</a:t>
            </a:r>
            <a:r>
              <a:rPr lang="lv-LV" spc="109" dirty="0"/>
              <a:t> </a:t>
            </a:r>
            <a:r>
              <a:rPr lang="lv-LV" spc="27" dirty="0" err="1"/>
              <a:t>libero</a:t>
            </a:r>
            <a:r>
              <a:rPr lang="lv-LV" spc="27" dirty="0"/>
              <a:t>.</a:t>
            </a:r>
            <a:r>
              <a:rPr lang="lv-LV" spc="70" dirty="0"/>
              <a:t> </a:t>
            </a:r>
            <a:r>
              <a:rPr lang="lv-LV" spc="23" dirty="0"/>
              <a:t>Nam</a:t>
            </a:r>
            <a:r>
              <a:rPr lang="lv-LV" spc="100" dirty="0"/>
              <a:t> </a:t>
            </a:r>
            <a:r>
              <a:rPr lang="lv-LV" spc="41" dirty="0"/>
              <a:t>non</a:t>
            </a:r>
            <a:r>
              <a:rPr lang="lv-LV" spc="48" dirty="0"/>
              <a:t> </a:t>
            </a:r>
            <a:r>
              <a:rPr lang="lv-LV" spc="20" dirty="0" err="1"/>
              <a:t>posuere</a:t>
            </a:r>
            <a:r>
              <a:rPr lang="lv-LV" spc="86" dirty="0"/>
              <a:t> </a:t>
            </a:r>
            <a:r>
              <a:rPr lang="lv-LV" dirty="0" err="1"/>
              <a:t>sapien</a:t>
            </a:r>
            <a:r>
              <a:rPr lang="lv-LV" dirty="0"/>
              <a:t>,</a:t>
            </a:r>
            <a:r>
              <a:rPr lang="lv-LV" spc="52" dirty="0"/>
              <a:t> </a:t>
            </a:r>
            <a:r>
              <a:rPr lang="lv-LV" spc="32" dirty="0" err="1"/>
              <a:t>eu</a:t>
            </a:r>
            <a:r>
              <a:rPr lang="lv-LV" spc="41" dirty="0"/>
              <a:t> </a:t>
            </a:r>
            <a:r>
              <a:rPr lang="lv-LV" spc="27" dirty="0" err="1"/>
              <a:t>vestibulum</a:t>
            </a:r>
            <a:r>
              <a:rPr lang="lv-LV" spc="139" dirty="0"/>
              <a:t> </a:t>
            </a:r>
            <a:r>
              <a:rPr lang="lv-LV" spc="27" dirty="0" err="1"/>
              <a:t>tellus</a:t>
            </a:r>
            <a:r>
              <a:rPr lang="lv-LV" spc="27" dirty="0"/>
              <a:t>.</a:t>
            </a:r>
            <a:r>
              <a:rPr lang="lv-LV" spc="68" dirty="0"/>
              <a:t> </a:t>
            </a:r>
            <a:r>
              <a:rPr lang="lv-LV" spc="23" dirty="0"/>
              <a:t>Nam</a:t>
            </a:r>
            <a:r>
              <a:rPr lang="lv-LV" spc="77" dirty="0"/>
              <a:t> </a:t>
            </a:r>
            <a:r>
              <a:rPr lang="lv-LV" spc="25" dirty="0"/>
              <a:t>sit</a:t>
            </a:r>
            <a:r>
              <a:rPr lang="lv-LV" spc="50" dirty="0"/>
              <a:t> </a:t>
            </a:r>
            <a:r>
              <a:rPr lang="lv-LV" spc="36" dirty="0" err="1"/>
              <a:t>amet</a:t>
            </a:r>
            <a:r>
              <a:rPr lang="lv-LV" spc="98" dirty="0"/>
              <a:t> </a:t>
            </a:r>
            <a:r>
              <a:rPr lang="lv-LV" dirty="0" err="1"/>
              <a:t>lacinia</a:t>
            </a:r>
            <a:r>
              <a:rPr lang="lv-LV" spc="114" dirty="0"/>
              <a:t> </a:t>
            </a:r>
            <a:r>
              <a:rPr lang="lv-LV" dirty="0" err="1"/>
              <a:t>felis</a:t>
            </a:r>
            <a:r>
              <a:rPr lang="lv-LV" dirty="0"/>
              <a:t>.</a:t>
            </a:r>
            <a:r>
              <a:rPr lang="lv-LV" spc="52" dirty="0"/>
              <a:t> </a:t>
            </a:r>
            <a:r>
              <a:rPr lang="lv-LV" spc="25" dirty="0" err="1"/>
              <a:t>Ut</a:t>
            </a:r>
            <a:r>
              <a:rPr lang="lv-LV" spc="100" dirty="0"/>
              <a:t> </a:t>
            </a:r>
            <a:r>
              <a:rPr lang="lv-LV" dirty="0" err="1"/>
              <a:t>id</a:t>
            </a:r>
            <a:r>
              <a:rPr lang="lv-LV" spc="102" dirty="0"/>
              <a:t> </a:t>
            </a:r>
            <a:r>
              <a:rPr lang="lv-LV" dirty="0" err="1"/>
              <a:t>sem</a:t>
            </a:r>
            <a:r>
              <a:rPr lang="lv-LV" spc="73" dirty="0"/>
              <a:t> </a:t>
            </a:r>
            <a:r>
              <a:rPr lang="lv-LV" dirty="0" err="1"/>
              <a:t>sed</a:t>
            </a:r>
            <a:r>
              <a:rPr lang="lv-LV" spc="66" dirty="0"/>
              <a:t> </a:t>
            </a:r>
            <a:r>
              <a:rPr lang="lv-LV" spc="-9" dirty="0" err="1"/>
              <a:t>eras</a:t>
            </a:r>
            <a:r>
              <a:rPr lang="lv-LV" spc="-9" dirty="0"/>
              <a:t> </a:t>
            </a:r>
            <a:r>
              <a:rPr lang="lv-LV" spc="41" dirty="0" err="1"/>
              <a:t>elementum</a:t>
            </a:r>
            <a:r>
              <a:rPr lang="lv-LV" spc="89" dirty="0"/>
              <a:t> </a:t>
            </a:r>
            <a:r>
              <a:rPr lang="lv-LV" dirty="0" err="1"/>
              <a:t>suscipit</a:t>
            </a:r>
            <a:r>
              <a:rPr lang="lv-LV" dirty="0"/>
              <a:t>.</a:t>
            </a:r>
            <a:r>
              <a:rPr lang="lv-LV" spc="43" dirty="0"/>
              <a:t> </a:t>
            </a:r>
            <a:r>
              <a:rPr lang="lv-LV" spc="-9" dirty="0" err="1"/>
              <a:t>Fusee</a:t>
            </a:r>
            <a:r>
              <a:rPr lang="lv-LV" spc="50" dirty="0"/>
              <a:t> </a:t>
            </a:r>
            <a:r>
              <a:rPr lang="lv-LV" spc="32" dirty="0" err="1"/>
              <a:t>ornare</a:t>
            </a:r>
            <a:r>
              <a:rPr lang="lv-LV" spc="23" dirty="0"/>
              <a:t> </a:t>
            </a:r>
            <a:r>
              <a:rPr lang="lv-LV" dirty="0" err="1"/>
              <a:t>viverra</a:t>
            </a:r>
            <a:r>
              <a:rPr lang="lv-LV" spc="96" dirty="0"/>
              <a:t> </a:t>
            </a:r>
            <a:r>
              <a:rPr lang="lv-LV" spc="32" dirty="0" err="1"/>
              <a:t>odio</a:t>
            </a:r>
            <a:r>
              <a:rPr lang="lv-LV" spc="32" dirty="0"/>
              <a:t>,</a:t>
            </a:r>
            <a:r>
              <a:rPr lang="lv-LV" spc="14" dirty="0"/>
              <a:t> </a:t>
            </a:r>
            <a:r>
              <a:rPr lang="lv-LV" spc="25" dirty="0"/>
              <a:t>sit</a:t>
            </a:r>
            <a:r>
              <a:rPr lang="lv-LV" spc="32" dirty="0"/>
              <a:t> </a:t>
            </a:r>
            <a:r>
              <a:rPr lang="lv-LV" dirty="0" err="1"/>
              <a:t>amet</a:t>
            </a:r>
            <a:r>
              <a:rPr lang="lv-LV" spc="61" dirty="0"/>
              <a:t>  </a:t>
            </a:r>
            <a:r>
              <a:rPr lang="lv-LV" spc="23" dirty="0" err="1"/>
              <a:t>semper</a:t>
            </a:r>
            <a:r>
              <a:rPr lang="lv-LV" spc="66" dirty="0"/>
              <a:t> </a:t>
            </a:r>
            <a:r>
              <a:rPr lang="lv-LV" dirty="0" err="1"/>
              <a:t>dui</a:t>
            </a:r>
            <a:r>
              <a:rPr lang="lv-LV" spc="80" dirty="0"/>
              <a:t> </a:t>
            </a:r>
            <a:r>
              <a:rPr lang="lv-LV" spc="36" dirty="0" err="1"/>
              <a:t>bibendum</a:t>
            </a:r>
            <a:r>
              <a:rPr lang="lv-LV" spc="102" dirty="0"/>
              <a:t> </a:t>
            </a:r>
            <a:r>
              <a:rPr lang="lv-LV" spc="23" dirty="0" err="1"/>
              <a:t>ut</a:t>
            </a:r>
            <a:r>
              <a:rPr lang="lv-LV" spc="23" dirty="0"/>
              <a:t>.</a:t>
            </a:r>
            <a:r>
              <a:rPr lang="lv-LV" spc="91" dirty="0"/>
              <a:t> </a:t>
            </a:r>
            <a:r>
              <a:rPr lang="lv-LV" dirty="0" err="1"/>
              <a:t>Nunc</a:t>
            </a:r>
            <a:r>
              <a:rPr lang="lv-LV" spc="50" dirty="0"/>
              <a:t> </a:t>
            </a:r>
            <a:r>
              <a:rPr lang="lv-LV" spc="34" dirty="0" err="1"/>
              <a:t>at</a:t>
            </a:r>
            <a:r>
              <a:rPr lang="lv-LV" spc="23" dirty="0"/>
              <a:t> </a:t>
            </a:r>
            <a:r>
              <a:rPr lang="lv-LV" spc="27" dirty="0"/>
              <a:t>justo</a:t>
            </a:r>
            <a:r>
              <a:rPr lang="lv-LV" spc="39" dirty="0"/>
              <a:t> </a:t>
            </a:r>
            <a:r>
              <a:rPr lang="lv-LV" spc="-5" dirty="0" err="1"/>
              <a:t>arcu</a:t>
            </a:r>
            <a:r>
              <a:rPr lang="lv-LV" spc="-5" dirty="0"/>
              <a:t>.</a:t>
            </a:r>
          </a:p>
          <a:p>
            <a:pPr>
              <a:lnSpc>
                <a:spcPct val="100000"/>
              </a:lnSpc>
              <a:spcBef>
                <a:spcPts val="30"/>
              </a:spcBef>
            </a:pPr>
            <a:endParaRPr lang="lv-LV" sz="1069" dirty="0"/>
          </a:p>
          <a:p>
            <a:pPr marL="14604" marR="8255" indent="-2540" algn="just">
              <a:lnSpc>
                <a:spcPct val="117400"/>
              </a:lnSpc>
            </a:pPr>
            <a:r>
              <a:rPr lang="lv-LV" dirty="0" err="1"/>
              <a:t>Cras</a:t>
            </a:r>
            <a:r>
              <a:rPr lang="lv-LV" spc="100" dirty="0"/>
              <a:t> </a:t>
            </a:r>
            <a:r>
              <a:rPr lang="lv-LV" spc="34" dirty="0" err="1"/>
              <a:t>vulputate</a:t>
            </a:r>
            <a:r>
              <a:rPr lang="lv-LV" spc="155" dirty="0"/>
              <a:t> </a:t>
            </a:r>
            <a:r>
              <a:rPr lang="lv-LV" spc="25" dirty="0" err="1"/>
              <a:t>mauris</a:t>
            </a:r>
            <a:r>
              <a:rPr lang="lv-LV" spc="116" dirty="0"/>
              <a:t> </a:t>
            </a:r>
            <a:r>
              <a:rPr lang="lv-LV" dirty="0" err="1"/>
              <a:t>nee</a:t>
            </a:r>
            <a:r>
              <a:rPr lang="lv-LV" spc="73" dirty="0"/>
              <a:t> </a:t>
            </a:r>
            <a:r>
              <a:rPr lang="lv-LV" spc="25" dirty="0" err="1"/>
              <a:t>ipsum</a:t>
            </a:r>
            <a:r>
              <a:rPr lang="lv-LV" spc="109" dirty="0"/>
              <a:t> </a:t>
            </a:r>
            <a:r>
              <a:rPr lang="lv-LV" dirty="0" err="1"/>
              <a:t>consectetur</a:t>
            </a:r>
            <a:r>
              <a:rPr lang="lv-LV" dirty="0"/>
              <a:t>,</a:t>
            </a:r>
            <a:r>
              <a:rPr lang="lv-LV" spc="146" dirty="0"/>
              <a:t> </a:t>
            </a:r>
            <a:r>
              <a:rPr lang="lv-LV" dirty="0" err="1"/>
              <a:t>ac</a:t>
            </a:r>
            <a:r>
              <a:rPr lang="lv-LV" spc="93" dirty="0"/>
              <a:t> </a:t>
            </a:r>
            <a:r>
              <a:rPr lang="lv-LV" dirty="0" err="1"/>
              <a:t>sodales</a:t>
            </a:r>
            <a:r>
              <a:rPr lang="lv-LV" spc="141" dirty="0"/>
              <a:t> </a:t>
            </a:r>
            <a:r>
              <a:rPr lang="lv-LV" dirty="0" err="1"/>
              <a:t>arcu</a:t>
            </a:r>
            <a:r>
              <a:rPr lang="lv-LV" spc="107" dirty="0"/>
              <a:t> </a:t>
            </a:r>
            <a:r>
              <a:rPr lang="lv-LV" spc="27" dirty="0" err="1"/>
              <a:t>aliquam</a:t>
            </a:r>
            <a:r>
              <a:rPr lang="lv-LV" spc="27" dirty="0"/>
              <a:t>.</a:t>
            </a:r>
            <a:r>
              <a:rPr lang="lv-LV" spc="132" dirty="0"/>
              <a:t> </a:t>
            </a:r>
            <a:r>
              <a:rPr lang="lv-LV" spc="30" dirty="0" err="1"/>
              <a:t>Aliquam</a:t>
            </a:r>
            <a:r>
              <a:rPr lang="lv-LV" spc="121" dirty="0"/>
              <a:t> </a:t>
            </a:r>
            <a:r>
              <a:rPr lang="lv-LV" spc="39" dirty="0" err="1"/>
              <a:t>odio</a:t>
            </a:r>
            <a:r>
              <a:rPr lang="lv-LV" spc="93" dirty="0"/>
              <a:t> </a:t>
            </a:r>
            <a:r>
              <a:rPr lang="lv-LV" spc="32" dirty="0" err="1"/>
              <a:t>libero</a:t>
            </a:r>
            <a:r>
              <a:rPr lang="lv-LV" spc="32" dirty="0"/>
              <a:t>,</a:t>
            </a:r>
            <a:r>
              <a:rPr lang="lv-LV" spc="82" dirty="0"/>
              <a:t> </a:t>
            </a:r>
            <a:r>
              <a:rPr lang="lv-LV" spc="45" dirty="0" err="1"/>
              <a:t>dictum</a:t>
            </a:r>
            <a:r>
              <a:rPr lang="lv-LV" spc="98" dirty="0"/>
              <a:t> </a:t>
            </a:r>
            <a:r>
              <a:rPr lang="lv-LV" dirty="0" err="1"/>
              <a:t>vehicula</a:t>
            </a:r>
            <a:r>
              <a:rPr lang="lv-LV" spc="159" dirty="0"/>
              <a:t> </a:t>
            </a:r>
            <a:r>
              <a:rPr lang="lv-LV" dirty="0" err="1"/>
              <a:t>egestas</a:t>
            </a:r>
            <a:r>
              <a:rPr lang="lv-LV" spc="132" dirty="0"/>
              <a:t> </a:t>
            </a:r>
            <a:r>
              <a:rPr lang="lv-LV" spc="25" dirty="0" err="1"/>
              <a:t>eget</a:t>
            </a:r>
            <a:r>
              <a:rPr lang="lv-LV" spc="25" dirty="0"/>
              <a:t>,</a:t>
            </a:r>
            <a:r>
              <a:rPr lang="lv-LV" spc="84" dirty="0"/>
              <a:t> </a:t>
            </a:r>
            <a:r>
              <a:rPr lang="lv-LV" spc="64" dirty="0" err="1"/>
              <a:t>rutrum</a:t>
            </a:r>
            <a:r>
              <a:rPr lang="lv-LV" spc="93" dirty="0"/>
              <a:t> </a:t>
            </a:r>
            <a:r>
              <a:rPr lang="lv-LV" spc="27" dirty="0" err="1"/>
              <a:t>vitae</a:t>
            </a:r>
            <a:r>
              <a:rPr lang="lv-LV" spc="107" dirty="0"/>
              <a:t> </a:t>
            </a:r>
            <a:r>
              <a:rPr lang="lv-LV" spc="30" dirty="0" err="1"/>
              <a:t>erat</a:t>
            </a:r>
            <a:r>
              <a:rPr lang="lv-LV" spc="30" dirty="0"/>
              <a:t>.</a:t>
            </a:r>
            <a:r>
              <a:rPr lang="lv-LV" spc="80" dirty="0"/>
              <a:t> </a:t>
            </a:r>
            <a:r>
              <a:rPr lang="lv-LV" spc="25" dirty="0" err="1"/>
              <a:t>Aliquam</a:t>
            </a:r>
            <a:r>
              <a:rPr lang="lv-LV" spc="25" dirty="0"/>
              <a:t> </a:t>
            </a:r>
            <a:r>
              <a:rPr lang="lv-LV" spc="32" dirty="0" err="1"/>
              <a:t>vestibulum</a:t>
            </a:r>
            <a:r>
              <a:rPr lang="lv-LV" spc="150" dirty="0"/>
              <a:t> </a:t>
            </a:r>
            <a:r>
              <a:rPr lang="lv-LV" dirty="0" err="1"/>
              <a:t>venenatis</a:t>
            </a:r>
            <a:r>
              <a:rPr lang="lv-LV" spc="150" dirty="0"/>
              <a:t> </a:t>
            </a:r>
            <a:r>
              <a:rPr lang="lv-LV" spc="27" dirty="0" err="1"/>
              <a:t>orci</a:t>
            </a:r>
            <a:r>
              <a:rPr lang="lv-LV" spc="27" dirty="0"/>
              <a:t>,</a:t>
            </a:r>
            <a:r>
              <a:rPr lang="lv-LV" spc="86" dirty="0"/>
              <a:t> </a:t>
            </a:r>
            <a:r>
              <a:rPr lang="lv-LV" spc="32" dirty="0" err="1"/>
              <a:t>et</a:t>
            </a:r>
            <a:r>
              <a:rPr lang="lv-LV" spc="127" dirty="0"/>
              <a:t> </a:t>
            </a:r>
            <a:r>
              <a:rPr lang="lv-LV" dirty="0" err="1"/>
              <a:t>accumsan</a:t>
            </a:r>
            <a:r>
              <a:rPr lang="lv-LV" spc="143" dirty="0"/>
              <a:t> </a:t>
            </a:r>
            <a:r>
              <a:rPr lang="lv-LV" spc="59" dirty="0"/>
              <a:t>tartar</a:t>
            </a:r>
            <a:r>
              <a:rPr lang="lv-LV" spc="152" dirty="0"/>
              <a:t> </a:t>
            </a:r>
            <a:r>
              <a:rPr lang="lv-LV" spc="30" dirty="0" err="1"/>
              <a:t>mollis</a:t>
            </a:r>
            <a:r>
              <a:rPr lang="lv-LV" spc="123" dirty="0"/>
              <a:t> </a:t>
            </a:r>
            <a:r>
              <a:rPr lang="lv-LV" spc="23" dirty="0" err="1"/>
              <a:t>id</a:t>
            </a:r>
            <a:r>
              <a:rPr lang="lv-LV" spc="23" dirty="0"/>
              <a:t>.</a:t>
            </a:r>
            <a:r>
              <a:rPr lang="lv-LV" spc="96" dirty="0"/>
              <a:t> </a:t>
            </a:r>
            <a:r>
              <a:rPr lang="lv-LV" dirty="0" err="1"/>
              <a:t>Suspendisse</a:t>
            </a:r>
            <a:r>
              <a:rPr lang="lv-LV" spc="166" dirty="0"/>
              <a:t> </a:t>
            </a:r>
            <a:r>
              <a:rPr lang="lv-LV" dirty="0" err="1"/>
              <a:t>massa</a:t>
            </a:r>
            <a:r>
              <a:rPr lang="lv-LV" spc="180" dirty="0"/>
              <a:t> </a:t>
            </a:r>
            <a:r>
              <a:rPr lang="lv-LV" dirty="0" err="1"/>
              <a:t>felis</a:t>
            </a:r>
            <a:r>
              <a:rPr lang="lv-LV" dirty="0"/>
              <a:t>,</a:t>
            </a:r>
            <a:r>
              <a:rPr lang="lv-LV" spc="93" dirty="0"/>
              <a:t> </a:t>
            </a:r>
            <a:r>
              <a:rPr lang="lv-LV" spc="25" dirty="0" err="1"/>
              <a:t>euismod</a:t>
            </a:r>
            <a:r>
              <a:rPr lang="lv-LV" spc="168" dirty="0"/>
              <a:t> </a:t>
            </a:r>
            <a:r>
              <a:rPr lang="lv-LV" dirty="0" err="1"/>
              <a:t>sed</a:t>
            </a:r>
            <a:r>
              <a:rPr lang="lv-LV" spc="125" dirty="0"/>
              <a:t> </a:t>
            </a:r>
            <a:r>
              <a:rPr lang="lv-LV" dirty="0" err="1"/>
              <a:t>facilisis</a:t>
            </a:r>
            <a:r>
              <a:rPr lang="lv-LV" spc="136" dirty="0"/>
              <a:t> </a:t>
            </a:r>
            <a:r>
              <a:rPr lang="lv-LV" dirty="0" err="1"/>
              <a:t>ut</a:t>
            </a:r>
            <a:r>
              <a:rPr lang="lv-LV" dirty="0"/>
              <a:t>,</a:t>
            </a:r>
            <a:r>
              <a:rPr lang="lv-LV" spc="-9" dirty="0"/>
              <a:t>  </a:t>
            </a:r>
            <a:r>
              <a:rPr lang="lv-LV" spc="20" dirty="0" err="1"/>
              <a:t>posuere</a:t>
            </a:r>
            <a:r>
              <a:rPr lang="lv-LV" spc="141" dirty="0"/>
              <a:t> </a:t>
            </a:r>
            <a:r>
              <a:rPr lang="lv-LV" spc="41" dirty="0"/>
              <a:t>non</a:t>
            </a:r>
            <a:r>
              <a:rPr lang="lv-LV" spc="118" dirty="0"/>
              <a:t> </a:t>
            </a:r>
            <a:r>
              <a:rPr lang="lv-LV" spc="23" dirty="0" err="1"/>
              <a:t>nunc</a:t>
            </a:r>
            <a:r>
              <a:rPr lang="lv-LV" spc="23" dirty="0"/>
              <a:t>.</a:t>
            </a:r>
            <a:r>
              <a:rPr lang="lv-LV" spc="100" dirty="0"/>
              <a:t> </a:t>
            </a:r>
            <a:r>
              <a:rPr lang="lv-LV" dirty="0" err="1"/>
              <a:t>Nunc</a:t>
            </a:r>
            <a:r>
              <a:rPr lang="lv-LV" spc="150" dirty="0"/>
              <a:t> </a:t>
            </a:r>
            <a:r>
              <a:rPr lang="lv-LV" spc="27" dirty="0" err="1"/>
              <a:t>vestibulum</a:t>
            </a:r>
            <a:r>
              <a:rPr lang="lv-LV" spc="200" dirty="0"/>
              <a:t> </a:t>
            </a:r>
            <a:r>
              <a:rPr lang="lv-LV" spc="27" dirty="0" err="1"/>
              <a:t>mattis</a:t>
            </a:r>
            <a:r>
              <a:rPr lang="lv-LV" spc="27" dirty="0"/>
              <a:t> </a:t>
            </a:r>
            <a:r>
              <a:rPr lang="lv-LV" spc="34" dirty="0" err="1"/>
              <a:t>libero</a:t>
            </a:r>
            <a:r>
              <a:rPr lang="lv-LV" spc="9" dirty="0"/>
              <a:t> </a:t>
            </a:r>
            <a:r>
              <a:rPr lang="lv-LV" spc="34" dirty="0" err="1"/>
              <a:t>ut</a:t>
            </a:r>
            <a:r>
              <a:rPr lang="lv-LV" spc="61" dirty="0"/>
              <a:t> </a:t>
            </a:r>
            <a:r>
              <a:rPr lang="lv-LV" dirty="0" err="1"/>
              <a:t>sagittis</a:t>
            </a:r>
            <a:r>
              <a:rPr lang="lv-LV" dirty="0"/>
              <a:t>.</a:t>
            </a:r>
            <a:r>
              <a:rPr lang="lv-LV" spc="16" dirty="0"/>
              <a:t> </a:t>
            </a:r>
            <a:r>
              <a:rPr lang="lv-LV" spc="-16" dirty="0" err="1"/>
              <a:t>Sed</a:t>
            </a:r>
            <a:r>
              <a:rPr lang="lv-LV" spc="-2" dirty="0"/>
              <a:t> </a:t>
            </a:r>
            <a:r>
              <a:rPr lang="lv-LV" dirty="0" err="1"/>
              <a:t>sed</a:t>
            </a:r>
            <a:r>
              <a:rPr lang="lv-LV" spc="32" dirty="0"/>
              <a:t> </a:t>
            </a:r>
            <a:r>
              <a:rPr lang="lv-LV" spc="25" dirty="0" err="1"/>
              <a:t>erat</a:t>
            </a:r>
            <a:r>
              <a:rPr lang="lv-LV" spc="34" dirty="0"/>
              <a:t> </a:t>
            </a:r>
            <a:r>
              <a:rPr lang="lv-LV" spc="23" dirty="0" err="1"/>
              <a:t>luctus</a:t>
            </a:r>
            <a:r>
              <a:rPr lang="lv-LV" spc="23" dirty="0"/>
              <a:t>,</a:t>
            </a:r>
            <a:r>
              <a:rPr lang="lv-LV" dirty="0"/>
              <a:t> </a:t>
            </a:r>
            <a:r>
              <a:rPr lang="lv-LV" dirty="0" err="1"/>
              <a:t>sodales</a:t>
            </a:r>
            <a:r>
              <a:rPr lang="lv-LV" spc="68" dirty="0"/>
              <a:t> </a:t>
            </a:r>
            <a:r>
              <a:rPr lang="lv-LV" spc="27" dirty="0" err="1"/>
              <a:t>neque</a:t>
            </a:r>
            <a:r>
              <a:rPr lang="lv-LV" spc="7" dirty="0"/>
              <a:t> </a:t>
            </a:r>
            <a:r>
              <a:rPr lang="lv-LV" dirty="0" err="1"/>
              <a:t>a</a:t>
            </a:r>
            <a:r>
              <a:rPr lang="lv-LV" dirty="0"/>
              <a:t>,</a:t>
            </a:r>
            <a:r>
              <a:rPr lang="lv-LV" spc="-57" dirty="0"/>
              <a:t> </a:t>
            </a:r>
            <a:r>
              <a:rPr lang="lv-LV" dirty="0" err="1"/>
              <a:t>sagittis</a:t>
            </a:r>
            <a:r>
              <a:rPr lang="lv-LV" spc="30" dirty="0"/>
              <a:t> </a:t>
            </a:r>
            <a:r>
              <a:rPr lang="lv-LV" spc="36" dirty="0" err="1"/>
              <a:t>enim</a:t>
            </a:r>
            <a:r>
              <a:rPr lang="lv-LV" spc="36" dirty="0"/>
              <a:t>.</a:t>
            </a:r>
            <a:r>
              <a:rPr lang="lv-LV" spc="7" dirty="0"/>
              <a:t> </a:t>
            </a:r>
            <a:r>
              <a:rPr lang="lv-LV" dirty="0" err="1"/>
              <a:t>Curabitur</a:t>
            </a:r>
            <a:r>
              <a:rPr lang="lv-LV" spc="96" dirty="0"/>
              <a:t> </a:t>
            </a:r>
            <a:r>
              <a:rPr lang="lv-LV" dirty="0" err="1"/>
              <a:t>nee</a:t>
            </a:r>
            <a:r>
              <a:rPr lang="lv-LV" spc="-5" dirty="0"/>
              <a:t> </a:t>
            </a:r>
            <a:r>
              <a:rPr lang="lv-LV" spc="27" dirty="0" err="1"/>
              <a:t>ante</a:t>
            </a:r>
            <a:r>
              <a:rPr lang="lv-LV" spc="18" dirty="0"/>
              <a:t> </a:t>
            </a:r>
            <a:r>
              <a:rPr lang="lv-LV" dirty="0" err="1"/>
              <a:t>lectus</a:t>
            </a:r>
            <a:r>
              <a:rPr lang="lv-LV" dirty="0"/>
              <a:t>.</a:t>
            </a:r>
            <a:r>
              <a:rPr lang="lv-LV" spc="-2" dirty="0"/>
              <a:t> </a:t>
            </a:r>
            <a:r>
              <a:rPr lang="lv-LV" dirty="0" err="1"/>
              <a:t>Phasellus</a:t>
            </a:r>
            <a:r>
              <a:rPr lang="lv-LV" spc="59" dirty="0"/>
              <a:t> </a:t>
            </a:r>
            <a:r>
              <a:rPr lang="lv-LV" spc="20" dirty="0" err="1"/>
              <a:t>auctor</a:t>
            </a:r>
            <a:r>
              <a:rPr lang="lv-LV" spc="20" dirty="0"/>
              <a:t>,</a:t>
            </a:r>
            <a:r>
              <a:rPr lang="lv-LV" spc="16" dirty="0"/>
              <a:t> </a:t>
            </a:r>
            <a:r>
              <a:rPr lang="lv-LV" spc="27" dirty="0"/>
              <a:t>mi</a:t>
            </a:r>
            <a:r>
              <a:rPr lang="lv-LV" spc="36" dirty="0"/>
              <a:t> </a:t>
            </a:r>
            <a:r>
              <a:rPr lang="lv-LV" dirty="0" err="1"/>
              <a:t>in</a:t>
            </a:r>
            <a:r>
              <a:rPr lang="lv-LV" spc="39" dirty="0"/>
              <a:t> </a:t>
            </a:r>
            <a:r>
              <a:rPr lang="lv-LV" spc="39" dirty="0" err="1"/>
              <a:t>vulputate</a:t>
            </a:r>
            <a:r>
              <a:rPr lang="lv-LV" spc="41" dirty="0"/>
              <a:t> </a:t>
            </a:r>
            <a:r>
              <a:rPr lang="lv-LV" dirty="0" err="1"/>
              <a:t>facilisis</a:t>
            </a:r>
            <a:r>
              <a:rPr lang="lv-LV" dirty="0"/>
              <a:t>,</a:t>
            </a:r>
            <a:r>
              <a:rPr lang="lv-LV" spc="30" dirty="0"/>
              <a:t> </a:t>
            </a:r>
            <a:r>
              <a:rPr lang="lv-LV" spc="39" dirty="0" err="1"/>
              <a:t>odio</a:t>
            </a:r>
            <a:r>
              <a:rPr lang="lv-LV" spc="14" dirty="0"/>
              <a:t> </a:t>
            </a:r>
            <a:r>
              <a:rPr lang="lv-LV" dirty="0" err="1"/>
              <a:t>felis</a:t>
            </a:r>
            <a:r>
              <a:rPr lang="lv-LV" spc="-9" dirty="0"/>
              <a:t> </a:t>
            </a:r>
            <a:r>
              <a:rPr lang="lv-LV" spc="-5" dirty="0" err="1"/>
              <a:t>faucibus</a:t>
            </a:r>
            <a:r>
              <a:rPr lang="lv-LV" spc="-5" dirty="0"/>
              <a:t> </a:t>
            </a:r>
            <a:r>
              <a:rPr lang="lv-LV" dirty="0" err="1"/>
              <a:t>est</a:t>
            </a:r>
            <a:r>
              <a:rPr lang="lv-LV" dirty="0"/>
              <a:t>,</a:t>
            </a:r>
            <a:r>
              <a:rPr lang="lv-LV" spc="32" dirty="0"/>
              <a:t> </a:t>
            </a:r>
            <a:r>
              <a:rPr lang="lv-LV" dirty="0" err="1"/>
              <a:t>et</a:t>
            </a:r>
            <a:r>
              <a:rPr lang="lv-LV" spc="100" dirty="0"/>
              <a:t> </a:t>
            </a:r>
            <a:r>
              <a:rPr lang="lv-LV" spc="32" dirty="0" err="1"/>
              <a:t>vestibulum</a:t>
            </a:r>
            <a:r>
              <a:rPr lang="lv-LV" spc="98" dirty="0"/>
              <a:t> </a:t>
            </a:r>
            <a:r>
              <a:rPr lang="lv-LV" spc="32" dirty="0" err="1"/>
              <a:t>diam</a:t>
            </a:r>
            <a:r>
              <a:rPr lang="lv-LV" spc="91" dirty="0"/>
              <a:t> </a:t>
            </a:r>
            <a:r>
              <a:rPr lang="lv-LV" spc="34" dirty="0" err="1"/>
              <a:t>nibh</a:t>
            </a:r>
            <a:r>
              <a:rPr lang="lv-LV" spc="57" dirty="0"/>
              <a:t> </a:t>
            </a:r>
            <a:r>
              <a:rPr lang="lv-LV" spc="34" dirty="0" err="1"/>
              <a:t>at</a:t>
            </a:r>
            <a:r>
              <a:rPr lang="lv-LV" spc="57" dirty="0"/>
              <a:t> </a:t>
            </a:r>
            <a:r>
              <a:rPr lang="lv-LV" dirty="0" err="1"/>
              <a:t>ex</a:t>
            </a:r>
            <a:r>
              <a:rPr lang="lv-LV" dirty="0"/>
              <a:t>.</a:t>
            </a:r>
            <a:r>
              <a:rPr lang="lv-LV" spc="52" dirty="0"/>
              <a:t> </a:t>
            </a:r>
            <a:r>
              <a:rPr lang="lv-LV" dirty="0" err="1"/>
              <a:t>Pellentesque</a:t>
            </a:r>
            <a:r>
              <a:rPr lang="lv-LV" spc="159" dirty="0"/>
              <a:t> </a:t>
            </a:r>
            <a:r>
              <a:rPr lang="lv-LV" spc="36" dirty="0" err="1"/>
              <a:t>habitant</a:t>
            </a:r>
            <a:r>
              <a:rPr lang="lv-LV" spc="104" dirty="0"/>
              <a:t> </a:t>
            </a:r>
            <a:r>
              <a:rPr lang="lv-LV" spc="48" dirty="0" err="1"/>
              <a:t>morbi</a:t>
            </a:r>
            <a:r>
              <a:rPr lang="lv-LV" spc="52" dirty="0"/>
              <a:t> </a:t>
            </a:r>
            <a:r>
              <a:rPr lang="lv-LV" spc="39" dirty="0" err="1"/>
              <a:t>tristique</a:t>
            </a:r>
            <a:r>
              <a:rPr lang="lv-LV" spc="84" dirty="0"/>
              <a:t> </a:t>
            </a:r>
            <a:r>
              <a:rPr lang="lv-LV" dirty="0" err="1"/>
              <a:t>senectus</a:t>
            </a:r>
            <a:r>
              <a:rPr lang="lv-LV" spc="86" dirty="0"/>
              <a:t> </a:t>
            </a:r>
            <a:r>
              <a:rPr lang="lv-LV" dirty="0" err="1"/>
              <a:t>et</a:t>
            </a:r>
            <a:r>
              <a:rPr lang="lv-LV" spc="146" dirty="0"/>
              <a:t> </a:t>
            </a:r>
            <a:r>
              <a:rPr lang="lv-LV" spc="23" dirty="0" err="1"/>
              <a:t>netus</a:t>
            </a:r>
            <a:r>
              <a:rPr lang="lv-LV" spc="77" dirty="0"/>
              <a:t> </a:t>
            </a:r>
            <a:r>
              <a:rPr lang="lv-LV" dirty="0" err="1"/>
              <a:t>et</a:t>
            </a:r>
            <a:r>
              <a:rPr lang="lv-LV" spc="104" dirty="0"/>
              <a:t> </a:t>
            </a:r>
            <a:r>
              <a:rPr lang="lv-LV" dirty="0" err="1"/>
              <a:t>malesuada</a:t>
            </a:r>
            <a:r>
              <a:rPr lang="lv-LV" spc="166" dirty="0"/>
              <a:t> </a:t>
            </a:r>
            <a:r>
              <a:rPr lang="lv-LV" dirty="0" err="1"/>
              <a:t>fames</a:t>
            </a:r>
            <a:r>
              <a:rPr lang="lv-LV" spc="66" dirty="0"/>
              <a:t> </a:t>
            </a:r>
            <a:r>
              <a:rPr lang="lv-LV" dirty="0" err="1"/>
              <a:t>ac</a:t>
            </a:r>
            <a:r>
              <a:rPr lang="lv-LV" spc="41" dirty="0"/>
              <a:t> </a:t>
            </a:r>
            <a:r>
              <a:rPr lang="lv-LV" spc="41" dirty="0" err="1"/>
              <a:t>turpis</a:t>
            </a:r>
            <a:r>
              <a:rPr lang="lv-LV" spc="48" dirty="0"/>
              <a:t> </a:t>
            </a:r>
            <a:r>
              <a:rPr lang="lv-LV" dirty="0" err="1"/>
              <a:t>egestas</a:t>
            </a:r>
            <a:r>
              <a:rPr lang="lv-LV" dirty="0"/>
              <a:t>.</a:t>
            </a:r>
            <a:r>
              <a:rPr lang="lv-LV" spc="77" dirty="0"/>
              <a:t> </a:t>
            </a:r>
            <a:r>
              <a:rPr lang="lv-LV" spc="25" dirty="0" err="1"/>
              <a:t>Curabitur</a:t>
            </a:r>
            <a:r>
              <a:rPr lang="lv-LV" spc="116" dirty="0"/>
              <a:t> </a:t>
            </a:r>
            <a:r>
              <a:rPr lang="lv-LV" spc="27" dirty="0" err="1"/>
              <a:t>mollis</a:t>
            </a:r>
            <a:r>
              <a:rPr lang="lv-LV" spc="27" dirty="0"/>
              <a:t>,</a:t>
            </a:r>
            <a:r>
              <a:rPr lang="lv-LV" spc="41" dirty="0"/>
              <a:t> </a:t>
            </a:r>
            <a:r>
              <a:rPr lang="lv-LV" spc="-5" dirty="0" err="1"/>
              <a:t>felis</a:t>
            </a:r>
            <a:r>
              <a:rPr lang="lv-LV" spc="-5" dirty="0"/>
              <a:t> </a:t>
            </a:r>
            <a:r>
              <a:rPr lang="lv-LV" dirty="0" err="1"/>
              <a:t>sed</a:t>
            </a:r>
            <a:r>
              <a:rPr lang="lv-LV" spc="55" dirty="0"/>
              <a:t> </a:t>
            </a:r>
            <a:r>
              <a:rPr lang="lv-LV" spc="39" dirty="0" err="1"/>
              <a:t>hendrerit</a:t>
            </a:r>
            <a:r>
              <a:rPr lang="lv-LV" spc="73" dirty="0"/>
              <a:t> </a:t>
            </a:r>
            <a:r>
              <a:rPr lang="lv-LV" spc="43" dirty="0" err="1"/>
              <a:t>tincidunt</a:t>
            </a:r>
            <a:r>
              <a:rPr lang="lv-LV" spc="43" dirty="0"/>
              <a:t>,</a:t>
            </a:r>
            <a:r>
              <a:rPr lang="lv-LV" spc="57" dirty="0"/>
              <a:t> </a:t>
            </a:r>
            <a:r>
              <a:rPr lang="lv-LV" dirty="0" err="1"/>
              <a:t>magna</a:t>
            </a:r>
            <a:r>
              <a:rPr lang="lv-LV" spc="89" dirty="0"/>
              <a:t> </a:t>
            </a:r>
            <a:r>
              <a:rPr lang="lv-LV" spc="59" dirty="0"/>
              <a:t>tartar</a:t>
            </a:r>
            <a:r>
              <a:rPr lang="lv-LV" spc="70" dirty="0"/>
              <a:t> </a:t>
            </a:r>
            <a:r>
              <a:rPr lang="lv-LV" spc="41" dirty="0" err="1"/>
              <a:t>imperdiet</a:t>
            </a:r>
            <a:r>
              <a:rPr lang="lv-LV" spc="96" dirty="0"/>
              <a:t> </a:t>
            </a:r>
            <a:r>
              <a:rPr lang="lv-LV" spc="34" dirty="0"/>
              <a:t>urna,</a:t>
            </a:r>
            <a:r>
              <a:rPr lang="lv-LV" spc="-5" dirty="0"/>
              <a:t> </a:t>
            </a:r>
            <a:r>
              <a:rPr lang="lv-LV" spc="30" dirty="0" err="1"/>
              <a:t>in</a:t>
            </a:r>
            <a:r>
              <a:rPr lang="lv-LV" spc="77" dirty="0"/>
              <a:t> </a:t>
            </a:r>
            <a:r>
              <a:rPr lang="lv-LV" spc="25" dirty="0" err="1"/>
              <a:t>luctus</a:t>
            </a:r>
            <a:r>
              <a:rPr lang="lv-LV" spc="23" dirty="0"/>
              <a:t> </a:t>
            </a:r>
            <a:r>
              <a:rPr lang="lv-LV" spc="36" dirty="0" err="1"/>
              <a:t>velit</a:t>
            </a:r>
            <a:r>
              <a:rPr lang="lv-LV" spc="64" dirty="0"/>
              <a:t> </a:t>
            </a:r>
            <a:r>
              <a:rPr lang="lv-LV" dirty="0" err="1"/>
              <a:t>arcu</a:t>
            </a:r>
            <a:r>
              <a:rPr lang="lv-LV" spc="55" dirty="0"/>
              <a:t> </a:t>
            </a:r>
            <a:r>
              <a:rPr lang="lv-LV" dirty="0" err="1"/>
              <a:t>ac</a:t>
            </a:r>
            <a:r>
              <a:rPr lang="lv-LV" spc="48" dirty="0"/>
              <a:t> </a:t>
            </a:r>
            <a:r>
              <a:rPr lang="lv-LV" dirty="0" err="1"/>
              <a:t>sem</a:t>
            </a:r>
            <a:r>
              <a:rPr lang="lv-LV" dirty="0"/>
              <a:t>.</a:t>
            </a:r>
            <a:r>
              <a:rPr lang="lv-LV" spc="57" dirty="0"/>
              <a:t> </a:t>
            </a:r>
            <a:r>
              <a:rPr lang="lv-LV" dirty="0" err="1"/>
              <a:t>Aenean</a:t>
            </a:r>
            <a:r>
              <a:rPr lang="lv-LV" spc="75" dirty="0"/>
              <a:t> </a:t>
            </a:r>
            <a:r>
              <a:rPr lang="lv-LV" spc="27" dirty="0" err="1"/>
              <a:t>vitae</a:t>
            </a:r>
            <a:r>
              <a:rPr lang="lv-LV" spc="57" dirty="0"/>
              <a:t> </a:t>
            </a:r>
            <a:r>
              <a:rPr lang="lv-LV" spc="23" dirty="0" err="1"/>
              <a:t>feugiat</a:t>
            </a:r>
            <a:r>
              <a:rPr lang="lv-LV" spc="84" dirty="0"/>
              <a:t> </a:t>
            </a:r>
            <a:r>
              <a:rPr lang="lv-LV" spc="30" dirty="0" err="1"/>
              <a:t>lea</a:t>
            </a:r>
            <a:r>
              <a:rPr lang="lv-LV" spc="30" dirty="0"/>
              <a:t>.</a:t>
            </a:r>
            <a:r>
              <a:rPr lang="lv-LV" spc="5" dirty="0"/>
              <a:t> </a:t>
            </a:r>
            <a:r>
              <a:rPr lang="lv-LV" dirty="0" err="1"/>
              <a:t>Vivamus</a:t>
            </a:r>
            <a:r>
              <a:rPr lang="lv-LV" spc="34" dirty="0"/>
              <a:t> </a:t>
            </a:r>
            <a:r>
              <a:rPr lang="lv-LV" dirty="0" err="1"/>
              <a:t>rhoncus</a:t>
            </a:r>
            <a:r>
              <a:rPr lang="lv-LV" spc="82" dirty="0"/>
              <a:t> </a:t>
            </a:r>
            <a:r>
              <a:rPr lang="lv-LV" dirty="0" err="1"/>
              <a:t>in</a:t>
            </a:r>
            <a:r>
              <a:rPr lang="lv-LV" spc="73" dirty="0"/>
              <a:t> </a:t>
            </a:r>
            <a:r>
              <a:rPr lang="lv-LV" dirty="0" err="1"/>
              <a:t>felis</a:t>
            </a:r>
            <a:r>
              <a:rPr lang="lv-LV" spc="30" dirty="0"/>
              <a:t> </a:t>
            </a:r>
            <a:r>
              <a:rPr lang="lv-LV" spc="32" dirty="0" err="1"/>
              <a:t>eu</a:t>
            </a:r>
            <a:r>
              <a:rPr lang="lv-LV" spc="25" dirty="0"/>
              <a:t> </a:t>
            </a:r>
            <a:r>
              <a:rPr lang="lv-LV" spc="27" dirty="0" err="1"/>
              <a:t>tempor</a:t>
            </a:r>
            <a:r>
              <a:rPr lang="lv-LV" spc="27" dirty="0"/>
              <a:t>.</a:t>
            </a:r>
          </a:p>
          <a:p>
            <a:pPr lvl="4"/>
            <a:endParaRPr lang="en-LV" dirty="0"/>
          </a:p>
        </p:txBody>
      </p:sp>
      <p:sp>
        <p:nvSpPr>
          <p:cNvPr id="9" name="Holder 6">
            <a:extLst>
              <a:ext uri="{FF2B5EF4-FFF2-40B4-BE49-F238E27FC236}">
                <a16:creationId xmlns:a16="http://schemas.microsoft.com/office/drawing/2014/main" id="{A3BC1400-CD60-57D9-F453-4D323843B236}"/>
              </a:ext>
            </a:extLst>
          </p:cNvPr>
          <p:cNvSpPr>
            <a:spLocks noGrp="1"/>
          </p:cNvSpPr>
          <p:nvPr>
            <p:ph type="sldNum" sz="quarter" idx="7"/>
          </p:nvPr>
        </p:nvSpPr>
        <p:spPr>
          <a:xfrm>
            <a:off x="6339571" y="6377940"/>
            <a:ext cx="2103120" cy="342900"/>
          </a:xfrm>
          <a:prstGeom prst="rect">
            <a:avLst/>
          </a:prstGeom>
        </p:spPr>
        <p:txBody>
          <a:bodyPr lIns="0" tIns="0" rIns="0" bIns="0" anchor="ctr"/>
          <a:lstStyle>
            <a:lvl1pPr algn="r">
              <a:defRPr sz="728">
                <a:solidFill>
                  <a:srgbClr val="203864"/>
                </a:solidFill>
              </a:defRPr>
            </a:lvl1pPr>
          </a:lstStyle>
          <a:p>
            <a:fld id="{B6F15528-21DE-4FAA-801E-634DDDAF4B2B}" type="slidenum">
              <a:rPr lang="en-LV" smtClean="0"/>
              <a:pPr/>
              <a:t>‹#›</a:t>
            </a:fld>
            <a:endParaRPr lang="en-LV" dirty="0"/>
          </a:p>
        </p:txBody>
      </p:sp>
      <p:grpSp>
        <p:nvGrpSpPr>
          <p:cNvPr id="2" name="Group 1">
            <a:extLst>
              <a:ext uri="{FF2B5EF4-FFF2-40B4-BE49-F238E27FC236}">
                <a16:creationId xmlns:a16="http://schemas.microsoft.com/office/drawing/2014/main" id="{A877F466-6968-61B4-4BD1-70EFADA5929A}"/>
              </a:ext>
            </a:extLst>
          </p:cNvPr>
          <p:cNvGrpSpPr/>
          <p:nvPr userDrawn="1"/>
        </p:nvGrpSpPr>
        <p:grpSpPr>
          <a:xfrm>
            <a:off x="564211" y="6496868"/>
            <a:ext cx="2528811" cy="302371"/>
            <a:chOff x="393193" y="10743874"/>
            <a:chExt cx="4572317" cy="309245"/>
          </a:xfrm>
        </p:grpSpPr>
        <p:pic>
          <p:nvPicPr>
            <p:cNvPr id="3" name="Picture 2" descr="Icon&#10;&#10;Description automatically generated">
              <a:extLst>
                <a:ext uri="{FF2B5EF4-FFF2-40B4-BE49-F238E27FC236}">
                  <a16:creationId xmlns:a16="http://schemas.microsoft.com/office/drawing/2014/main" id="{58E3E3CF-13FD-4F94-EBF9-16178F8A11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3193" y="10743874"/>
              <a:ext cx="438657" cy="309245"/>
            </a:xfrm>
            <a:prstGeom prst="rect">
              <a:avLst/>
            </a:prstGeom>
          </p:spPr>
        </p:pic>
        <p:sp>
          <p:nvSpPr>
            <p:cNvPr id="5" name="TextBox 4">
              <a:extLst>
                <a:ext uri="{FF2B5EF4-FFF2-40B4-BE49-F238E27FC236}">
                  <a16:creationId xmlns:a16="http://schemas.microsoft.com/office/drawing/2014/main" id="{19302840-683D-0218-0192-FF39EA072647}"/>
                </a:ext>
              </a:extLst>
            </p:cNvPr>
            <p:cNvSpPr txBox="1"/>
            <p:nvPr userDrawn="1"/>
          </p:nvSpPr>
          <p:spPr>
            <a:xfrm>
              <a:off x="831850" y="10743874"/>
              <a:ext cx="4133660" cy="237654"/>
            </a:xfrm>
            <a:prstGeom prst="rect">
              <a:avLst/>
            </a:prstGeom>
            <a:noFill/>
          </p:spPr>
          <p:txBody>
            <a:bodyPr wrap="none" rtlCol="0">
              <a:spAutoFit/>
            </a:bodyPr>
            <a:lstStyle/>
            <a:p>
              <a:r>
                <a:rPr lang="en-LV" sz="910" b="1" dirty="0">
                  <a:solidFill>
                    <a:srgbClr val="0C4873"/>
                  </a:solidFill>
                  <a:latin typeface="+mj-lt"/>
                </a:rPr>
                <a:t>Transport and </a:t>
              </a:r>
              <a:r>
                <a:rPr lang="en-US" sz="910" b="1" dirty="0">
                  <a:solidFill>
                    <a:srgbClr val="0C4873"/>
                  </a:solidFill>
                  <a:latin typeface="+mj-lt"/>
                </a:rPr>
                <a:t>T</a:t>
              </a:r>
              <a:r>
                <a:rPr lang="en-LV" sz="910" b="1" dirty="0">
                  <a:solidFill>
                    <a:srgbClr val="0C4873"/>
                  </a:solidFill>
                  <a:latin typeface="+mj-lt"/>
                </a:rPr>
                <a:t>elecommunication </a:t>
              </a:r>
              <a:r>
                <a:rPr lang="en-US" sz="910" b="1" dirty="0">
                  <a:solidFill>
                    <a:srgbClr val="0C4873"/>
                  </a:solidFill>
                  <a:latin typeface="+mj-lt"/>
                </a:rPr>
                <a:t>I</a:t>
              </a:r>
              <a:r>
                <a:rPr lang="en-LV" sz="910" b="1" dirty="0">
                  <a:solidFill>
                    <a:srgbClr val="0C4873"/>
                  </a:solidFill>
                  <a:latin typeface="+mj-lt"/>
                </a:rPr>
                <a:t>nstitute</a:t>
              </a:r>
            </a:p>
          </p:txBody>
        </p:sp>
      </p:grpSp>
    </p:spTree>
    <p:extLst>
      <p:ext uri="{BB962C8B-B14F-4D97-AF65-F5344CB8AC3E}">
        <p14:creationId xmlns:p14="http://schemas.microsoft.com/office/powerpoint/2010/main" val="13007456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6" name="object 5">
            <a:extLst>
              <a:ext uri="{FF2B5EF4-FFF2-40B4-BE49-F238E27FC236}">
                <a16:creationId xmlns:a16="http://schemas.microsoft.com/office/drawing/2014/main" id="{7F3A3AAF-46A1-695C-51A8-102F45F59689}"/>
              </a:ext>
            </a:extLst>
          </p:cNvPr>
          <p:cNvSpPr/>
          <p:nvPr userDrawn="1"/>
        </p:nvSpPr>
        <p:spPr>
          <a:xfrm>
            <a:off x="-37546" y="-36581"/>
            <a:ext cx="1217082" cy="192917"/>
          </a:xfrm>
          <a:prstGeom prst="roundRect">
            <a:avLst/>
          </a:prstGeom>
          <a:solidFill>
            <a:srgbClr val="104774"/>
          </a:solidFill>
        </p:spPr>
        <p:txBody>
          <a:bodyPr wrap="square" lIns="0" tIns="0" rIns="0" bIns="0" rtlCol="0"/>
          <a:lstStyle/>
          <a:p>
            <a:endParaRPr sz="910"/>
          </a:p>
        </p:txBody>
      </p:sp>
      <p:sp>
        <p:nvSpPr>
          <p:cNvPr id="18" name="Text Placeholder 17">
            <a:extLst>
              <a:ext uri="{FF2B5EF4-FFF2-40B4-BE49-F238E27FC236}">
                <a16:creationId xmlns:a16="http://schemas.microsoft.com/office/drawing/2014/main" id="{3BAB7599-CC17-9458-555D-9E78FE7C08BD}"/>
              </a:ext>
            </a:extLst>
          </p:cNvPr>
          <p:cNvSpPr>
            <a:spLocks noGrp="1"/>
          </p:cNvSpPr>
          <p:nvPr>
            <p:ph type="body" sz="quarter" idx="11" hasCustomPrompt="1"/>
          </p:nvPr>
        </p:nvSpPr>
        <p:spPr>
          <a:xfrm>
            <a:off x="611955" y="1098146"/>
            <a:ext cx="2715618" cy="829814"/>
          </a:xfrm>
          <a:prstGeom prst="rect">
            <a:avLst/>
          </a:prstGeom>
        </p:spPr>
        <p:txBody>
          <a:bodyPr/>
          <a:lstStyle>
            <a:lvl1pPr marL="7798" marR="2310" indent="-2310">
              <a:lnSpc>
                <a:spcPct val="115500"/>
              </a:lnSpc>
              <a:spcBef>
                <a:spcPts val="43"/>
              </a:spcBef>
              <a:defRPr sz="1637" b="1">
                <a:solidFill>
                  <a:srgbClr val="0F4773"/>
                </a:solidFill>
              </a:defRPr>
            </a:lvl1pPr>
          </a:lstStyle>
          <a:p>
            <a:pPr marL="17145" marR="5080" indent="-5080">
              <a:lnSpc>
                <a:spcPct val="115500"/>
              </a:lnSpc>
              <a:spcBef>
                <a:spcPts val="95"/>
              </a:spcBef>
            </a:pPr>
            <a:r>
              <a:rPr lang="en-GB" dirty="0"/>
              <a:t>LOREM IPSUM DOLOR SIT</a:t>
            </a:r>
            <a:br>
              <a:rPr lang="en-GB" dirty="0"/>
            </a:br>
            <a:r>
              <a:rPr lang="en-GB" dirty="0"/>
              <a:t>AMET, CONSECTETUR</a:t>
            </a:r>
          </a:p>
        </p:txBody>
      </p:sp>
      <p:sp>
        <p:nvSpPr>
          <p:cNvPr id="31" name="Text Placeholder 30">
            <a:extLst>
              <a:ext uri="{FF2B5EF4-FFF2-40B4-BE49-F238E27FC236}">
                <a16:creationId xmlns:a16="http://schemas.microsoft.com/office/drawing/2014/main" id="{68F891CA-DC51-4E61-3188-C6F7BD30550F}"/>
              </a:ext>
            </a:extLst>
          </p:cNvPr>
          <p:cNvSpPr>
            <a:spLocks noGrp="1"/>
          </p:cNvSpPr>
          <p:nvPr>
            <p:ph type="body" sz="quarter" idx="13" hasCustomPrompt="1"/>
          </p:nvPr>
        </p:nvSpPr>
        <p:spPr>
          <a:xfrm>
            <a:off x="608541" y="2858312"/>
            <a:ext cx="2989274" cy="1814954"/>
          </a:xfrm>
          <a:prstGeom prst="rect">
            <a:avLst/>
          </a:prstGeom>
        </p:spPr>
        <p:txBody>
          <a:bodyPr/>
          <a:lstStyle>
            <a:lvl1pPr algn="just">
              <a:lnSpc>
                <a:spcPct val="100000"/>
              </a:lnSpc>
              <a:defRPr sz="1001">
                <a:solidFill>
                  <a:srgbClr val="0F4773"/>
                </a:solidFill>
              </a:defRPr>
            </a:lvl1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id ex </a:t>
            </a:r>
            <a:r>
              <a:rPr lang="en-GB" dirty="0" err="1"/>
              <a:t>vel</a:t>
            </a:r>
            <a:r>
              <a:rPr lang="en-GB" dirty="0"/>
              <a:t> </a:t>
            </a:r>
            <a:r>
              <a:rPr lang="en-GB" dirty="0" err="1"/>
              <a:t>leo</a:t>
            </a:r>
            <a:r>
              <a:rPr lang="en-GB" dirty="0"/>
              <a:t> convallis </a:t>
            </a:r>
            <a:r>
              <a:rPr lang="en-GB" dirty="0" err="1"/>
              <a:t>molestie</a:t>
            </a:r>
            <a:r>
              <a:rPr lang="en-GB" dirty="0"/>
              <a:t>. </a:t>
            </a:r>
            <a:r>
              <a:rPr lang="en-GB" dirty="0" err="1"/>
              <a:t>Nullam</a:t>
            </a:r>
            <a:r>
              <a:rPr lang="en-GB" dirty="0"/>
              <a:t> </a:t>
            </a:r>
            <a:r>
              <a:rPr lang="en-GB" dirty="0" err="1"/>
              <a:t>ornare</a:t>
            </a:r>
            <a:r>
              <a:rPr lang="en-GB" dirty="0"/>
              <a:t> </a:t>
            </a:r>
            <a:r>
              <a:rPr lang="en-GB" dirty="0" err="1"/>
              <a:t>felis</a:t>
            </a:r>
            <a:r>
              <a:rPr lang="en-GB" dirty="0"/>
              <a:t> et eros </a:t>
            </a:r>
            <a:r>
              <a:rPr lang="en-GB" dirty="0" err="1"/>
              <a:t>tincidunt</a:t>
            </a:r>
            <a:r>
              <a:rPr lang="en-GB" dirty="0"/>
              <a:t>, et maximus </a:t>
            </a:r>
            <a:r>
              <a:rPr lang="en-GB" dirty="0" err="1"/>
              <a:t>purus</a:t>
            </a:r>
            <a:r>
              <a:rPr lang="en-GB" dirty="0"/>
              <a:t> </a:t>
            </a:r>
            <a:r>
              <a:rPr lang="en-GB" dirty="0" err="1"/>
              <a:t>condimentum</a:t>
            </a:r>
            <a:r>
              <a:rPr lang="en-GB" dirty="0"/>
              <a:t>. Aenean </a:t>
            </a:r>
            <a:r>
              <a:rPr lang="en-GB" dirty="0" err="1"/>
              <a:t>pellentesque</a:t>
            </a:r>
            <a:r>
              <a:rPr lang="en-GB" dirty="0"/>
              <a:t> </a:t>
            </a:r>
            <a:r>
              <a:rPr lang="en-GB" dirty="0" err="1"/>
              <a:t>massa</a:t>
            </a:r>
            <a:r>
              <a:rPr lang="en-GB" dirty="0"/>
              <a:t> </a:t>
            </a:r>
            <a:r>
              <a:rPr lang="en-GB" dirty="0" err="1"/>
              <a:t>vel</a:t>
            </a:r>
            <a:r>
              <a:rPr lang="en-GB" dirty="0"/>
              <a:t> </a:t>
            </a:r>
            <a:r>
              <a:rPr lang="en-GB" dirty="0" err="1"/>
              <a:t>dolor</a:t>
            </a:r>
            <a:r>
              <a:rPr lang="en-GB" dirty="0"/>
              <a:t> </a:t>
            </a:r>
            <a:r>
              <a:rPr lang="en-GB" dirty="0" err="1"/>
              <a:t>elementum</a:t>
            </a:r>
            <a:r>
              <a:rPr lang="en-GB" dirty="0"/>
              <a:t>, et dui pulvinar </a:t>
            </a:r>
            <a:r>
              <a:rPr lang="en-GB" dirty="0" err="1"/>
              <a:t>ultrices</a:t>
            </a:r>
            <a:r>
              <a:rPr lang="en-GB" dirty="0"/>
              <a:t> </a:t>
            </a:r>
            <a:r>
              <a:rPr lang="en-GB" dirty="0" err="1"/>
              <a:t>eget</a:t>
            </a:r>
            <a:r>
              <a:rPr lang="en-GB" dirty="0"/>
              <a:t> vitae </a:t>
            </a:r>
            <a:r>
              <a:rPr lang="en-GB" dirty="0" err="1"/>
              <a:t>arcu</a:t>
            </a:r>
            <a:r>
              <a:rPr lang="en-GB" dirty="0"/>
              <a:t>. Nam </a:t>
            </a:r>
            <a:r>
              <a:rPr lang="en-GB" dirty="0" err="1"/>
              <a:t>porttitor</a:t>
            </a:r>
            <a:r>
              <a:rPr lang="en-GB" dirty="0"/>
              <a:t> lorem </a:t>
            </a:r>
            <a:r>
              <a:rPr lang="en-GB" dirty="0" err="1"/>
              <a:t>vel</a:t>
            </a:r>
            <a:r>
              <a:rPr lang="en-GB" dirty="0"/>
              <a:t> </a:t>
            </a:r>
            <a:r>
              <a:rPr lang="en-GB" dirty="0" err="1"/>
              <a:t>elit</a:t>
            </a:r>
            <a:r>
              <a:rPr lang="en-GB" dirty="0"/>
              <a:t> </a:t>
            </a:r>
            <a:r>
              <a:rPr lang="en-GB" dirty="0" err="1"/>
              <a:t>tempor</a:t>
            </a:r>
            <a:r>
              <a:rPr lang="en-GB" dirty="0"/>
              <a:t>, </a:t>
            </a:r>
            <a:r>
              <a:rPr lang="en-GB" dirty="0" err="1"/>
              <a:t>tincidunt</a:t>
            </a:r>
            <a:r>
              <a:rPr lang="en-GB" dirty="0"/>
              <a:t> tempus </a:t>
            </a:r>
            <a:r>
              <a:rPr lang="en-GB" dirty="0" err="1"/>
              <a:t>purus</a:t>
            </a:r>
            <a:r>
              <a:rPr lang="en-GB" dirty="0"/>
              <a:t> </a:t>
            </a:r>
            <a:r>
              <a:rPr lang="en-GB" dirty="0" err="1"/>
              <a:t>venenatis</a:t>
            </a:r>
            <a:r>
              <a:rPr lang="en-GB" dirty="0"/>
              <a:t>. Integer </a:t>
            </a:r>
            <a:r>
              <a:rPr lang="en-GB" dirty="0" err="1"/>
              <a:t>sodales</a:t>
            </a:r>
            <a:r>
              <a:rPr lang="en-GB" dirty="0"/>
              <a:t> magna in mi </a:t>
            </a:r>
            <a:r>
              <a:rPr lang="en-GB" dirty="0" err="1"/>
              <a:t>scelerisque</a:t>
            </a:r>
            <a:r>
              <a:rPr lang="en-GB" dirty="0"/>
              <a:t> </a:t>
            </a:r>
            <a:r>
              <a:rPr lang="en-GB" dirty="0" err="1"/>
              <a:t>commodo</a:t>
            </a:r>
            <a:r>
              <a:rPr lang="en-GB" dirty="0"/>
              <a:t>.</a:t>
            </a:r>
          </a:p>
        </p:txBody>
      </p:sp>
      <p:sp>
        <p:nvSpPr>
          <p:cNvPr id="3" name="Picture Placeholder 2">
            <a:extLst>
              <a:ext uri="{FF2B5EF4-FFF2-40B4-BE49-F238E27FC236}">
                <a16:creationId xmlns:a16="http://schemas.microsoft.com/office/drawing/2014/main" id="{DF11B0AD-F4C1-A1E5-6FB6-84A2219C819C}"/>
              </a:ext>
            </a:extLst>
          </p:cNvPr>
          <p:cNvSpPr>
            <a:spLocks noGrp="1"/>
          </p:cNvSpPr>
          <p:nvPr>
            <p:ph type="pic" sz="quarter" idx="14"/>
          </p:nvPr>
        </p:nvSpPr>
        <p:spPr>
          <a:xfrm>
            <a:off x="7468151" y="98976"/>
            <a:ext cx="1524963" cy="1620337"/>
          </a:xfrm>
          <a:prstGeom prst="rect">
            <a:avLst/>
          </a:prstGeom>
        </p:spPr>
        <p:txBody>
          <a:bodyPr/>
          <a:lstStyle/>
          <a:p>
            <a:endParaRPr lang="en-LV"/>
          </a:p>
        </p:txBody>
      </p:sp>
      <p:sp>
        <p:nvSpPr>
          <p:cNvPr id="5" name="Picture Placeholder 4">
            <a:extLst>
              <a:ext uri="{FF2B5EF4-FFF2-40B4-BE49-F238E27FC236}">
                <a16:creationId xmlns:a16="http://schemas.microsoft.com/office/drawing/2014/main" id="{EA5E035B-B878-C6BA-C0BC-1B07F46F37F2}"/>
              </a:ext>
            </a:extLst>
          </p:cNvPr>
          <p:cNvSpPr>
            <a:spLocks noGrp="1"/>
          </p:cNvSpPr>
          <p:nvPr>
            <p:ph type="pic" sz="quarter" idx="15"/>
          </p:nvPr>
        </p:nvSpPr>
        <p:spPr>
          <a:xfrm>
            <a:off x="5696401" y="96459"/>
            <a:ext cx="1698254" cy="2761853"/>
          </a:xfrm>
          <a:prstGeom prst="rect">
            <a:avLst/>
          </a:prstGeom>
        </p:spPr>
        <p:txBody>
          <a:bodyPr/>
          <a:lstStyle/>
          <a:p>
            <a:endParaRPr lang="en-LV"/>
          </a:p>
        </p:txBody>
      </p:sp>
      <p:sp>
        <p:nvSpPr>
          <p:cNvPr id="8" name="Picture Placeholder 7">
            <a:extLst>
              <a:ext uri="{FF2B5EF4-FFF2-40B4-BE49-F238E27FC236}">
                <a16:creationId xmlns:a16="http://schemas.microsoft.com/office/drawing/2014/main" id="{97458653-26F2-7E08-5CC2-604E2BC65EC2}"/>
              </a:ext>
            </a:extLst>
          </p:cNvPr>
          <p:cNvSpPr>
            <a:spLocks noGrp="1"/>
          </p:cNvSpPr>
          <p:nvPr>
            <p:ph type="pic" sz="quarter" idx="16"/>
          </p:nvPr>
        </p:nvSpPr>
        <p:spPr>
          <a:xfrm>
            <a:off x="7468151" y="1818662"/>
            <a:ext cx="1524963" cy="1898920"/>
          </a:xfrm>
          <a:prstGeom prst="rect">
            <a:avLst/>
          </a:prstGeom>
        </p:spPr>
        <p:txBody>
          <a:bodyPr/>
          <a:lstStyle/>
          <a:p>
            <a:endParaRPr lang="en-LV"/>
          </a:p>
        </p:txBody>
      </p:sp>
      <p:sp>
        <p:nvSpPr>
          <p:cNvPr id="10" name="Picture Placeholder 9">
            <a:extLst>
              <a:ext uri="{FF2B5EF4-FFF2-40B4-BE49-F238E27FC236}">
                <a16:creationId xmlns:a16="http://schemas.microsoft.com/office/drawing/2014/main" id="{684FC518-91D1-509E-AC99-D3B67A6A6BB4}"/>
              </a:ext>
            </a:extLst>
          </p:cNvPr>
          <p:cNvSpPr>
            <a:spLocks noGrp="1"/>
          </p:cNvSpPr>
          <p:nvPr>
            <p:ph type="pic" sz="quarter" idx="17"/>
          </p:nvPr>
        </p:nvSpPr>
        <p:spPr>
          <a:xfrm>
            <a:off x="5704390" y="2966923"/>
            <a:ext cx="1698254" cy="1571063"/>
          </a:xfrm>
          <a:prstGeom prst="rect">
            <a:avLst/>
          </a:prstGeom>
        </p:spPr>
        <p:txBody>
          <a:bodyPr/>
          <a:lstStyle/>
          <a:p>
            <a:endParaRPr lang="en-LV"/>
          </a:p>
        </p:txBody>
      </p:sp>
      <p:sp>
        <p:nvSpPr>
          <p:cNvPr id="13" name="Picture Placeholder 12">
            <a:extLst>
              <a:ext uri="{FF2B5EF4-FFF2-40B4-BE49-F238E27FC236}">
                <a16:creationId xmlns:a16="http://schemas.microsoft.com/office/drawing/2014/main" id="{61045DD0-CECF-811A-819D-EE69FEEECE28}"/>
              </a:ext>
            </a:extLst>
          </p:cNvPr>
          <p:cNvSpPr>
            <a:spLocks noGrp="1"/>
          </p:cNvSpPr>
          <p:nvPr>
            <p:ph type="pic" sz="quarter" idx="18"/>
          </p:nvPr>
        </p:nvSpPr>
        <p:spPr>
          <a:xfrm>
            <a:off x="7468151" y="3816931"/>
            <a:ext cx="1524963" cy="1324107"/>
          </a:xfrm>
          <a:prstGeom prst="rect">
            <a:avLst/>
          </a:prstGeom>
        </p:spPr>
        <p:txBody>
          <a:bodyPr/>
          <a:lstStyle/>
          <a:p>
            <a:endParaRPr lang="en-LV" dirty="0"/>
          </a:p>
        </p:txBody>
      </p:sp>
      <p:sp>
        <p:nvSpPr>
          <p:cNvPr id="16" name="Picture Placeholder 15">
            <a:extLst>
              <a:ext uri="{FF2B5EF4-FFF2-40B4-BE49-F238E27FC236}">
                <a16:creationId xmlns:a16="http://schemas.microsoft.com/office/drawing/2014/main" id="{0360165C-607A-D830-1833-ECA12488BF4D}"/>
              </a:ext>
            </a:extLst>
          </p:cNvPr>
          <p:cNvSpPr>
            <a:spLocks noGrp="1"/>
          </p:cNvSpPr>
          <p:nvPr>
            <p:ph type="pic" sz="quarter" idx="19"/>
          </p:nvPr>
        </p:nvSpPr>
        <p:spPr>
          <a:xfrm>
            <a:off x="5704390" y="4645559"/>
            <a:ext cx="1690265" cy="2115982"/>
          </a:xfrm>
          <a:prstGeom prst="rect">
            <a:avLst/>
          </a:prstGeom>
        </p:spPr>
        <p:txBody>
          <a:bodyPr/>
          <a:lstStyle/>
          <a:p>
            <a:endParaRPr lang="en-LV" dirty="0"/>
          </a:p>
        </p:txBody>
      </p:sp>
      <p:sp>
        <p:nvSpPr>
          <p:cNvPr id="19" name="Picture Placeholder 18">
            <a:extLst>
              <a:ext uri="{FF2B5EF4-FFF2-40B4-BE49-F238E27FC236}">
                <a16:creationId xmlns:a16="http://schemas.microsoft.com/office/drawing/2014/main" id="{AB8155FD-4BF8-9475-C397-55857EA0E281}"/>
              </a:ext>
            </a:extLst>
          </p:cNvPr>
          <p:cNvSpPr>
            <a:spLocks noGrp="1"/>
          </p:cNvSpPr>
          <p:nvPr>
            <p:ph type="pic" sz="quarter" idx="20"/>
          </p:nvPr>
        </p:nvSpPr>
        <p:spPr>
          <a:xfrm>
            <a:off x="7468151" y="5240388"/>
            <a:ext cx="1524963" cy="1518636"/>
          </a:xfrm>
          <a:prstGeom prst="rect">
            <a:avLst/>
          </a:prstGeom>
        </p:spPr>
        <p:txBody>
          <a:bodyPr/>
          <a:lstStyle/>
          <a:p>
            <a:endParaRPr lang="en-LV" dirty="0"/>
          </a:p>
        </p:txBody>
      </p:sp>
      <p:sp>
        <p:nvSpPr>
          <p:cNvPr id="9" name="Holder 6">
            <a:extLst>
              <a:ext uri="{FF2B5EF4-FFF2-40B4-BE49-F238E27FC236}">
                <a16:creationId xmlns:a16="http://schemas.microsoft.com/office/drawing/2014/main" id="{5377DCDE-4C87-C7A8-D8F2-C74B4F4DC47B}"/>
              </a:ext>
            </a:extLst>
          </p:cNvPr>
          <p:cNvSpPr>
            <a:spLocks noGrp="1"/>
          </p:cNvSpPr>
          <p:nvPr>
            <p:ph type="sldNum" sz="quarter" idx="7"/>
          </p:nvPr>
        </p:nvSpPr>
        <p:spPr>
          <a:xfrm>
            <a:off x="6339571" y="6377940"/>
            <a:ext cx="2103120" cy="342900"/>
          </a:xfrm>
          <a:prstGeom prst="rect">
            <a:avLst/>
          </a:prstGeom>
        </p:spPr>
        <p:txBody>
          <a:bodyPr lIns="0" tIns="0" rIns="0" bIns="0" anchor="ctr"/>
          <a:lstStyle>
            <a:lvl1pPr algn="r">
              <a:defRPr sz="728">
                <a:solidFill>
                  <a:schemeClr val="bg1"/>
                </a:solidFill>
                <a:highlight>
                  <a:srgbClr val="0C4873"/>
                </a:highlight>
              </a:defRPr>
            </a:lvl1pPr>
          </a:lstStyle>
          <a:p>
            <a:fld id="{B6F15528-21DE-4FAA-801E-634DDDAF4B2B}" type="slidenum">
              <a:rPr lang="en-LV" smtClean="0"/>
              <a:pPr/>
              <a:t>‹#›</a:t>
            </a:fld>
            <a:endParaRPr lang="en-LV" dirty="0"/>
          </a:p>
        </p:txBody>
      </p:sp>
      <p:grpSp>
        <p:nvGrpSpPr>
          <p:cNvPr id="2" name="Group 1">
            <a:extLst>
              <a:ext uri="{FF2B5EF4-FFF2-40B4-BE49-F238E27FC236}">
                <a16:creationId xmlns:a16="http://schemas.microsoft.com/office/drawing/2014/main" id="{D1D721A1-08DD-B4F8-2376-10AACD248C4B}"/>
              </a:ext>
            </a:extLst>
          </p:cNvPr>
          <p:cNvGrpSpPr/>
          <p:nvPr userDrawn="1"/>
        </p:nvGrpSpPr>
        <p:grpSpPr>
          <a:xfrm>
            <a:off x="564211" y="6496868"/>
            <a:ext cx="2528811" cy="302371"/>
            <a:chOff x="393193" y="10743874"/>
            <a:chExt cx="4572317" cy="309245"/>
          </a:xfrm>
        </p:grpSpPr>
        <p:pic>
          <p:nvPicPr>
            <p:cNvPr id="4" name="Picture 3" descr="Icon&#10;&#10;Description automatically generated">
              <a:extLst>
                <a:ext uri="{FF2B5EF4-FFF2-40B4-BE49-F238E27FC236}">
                  <a16:creationId xmlns:a16="http://schemas.microsoft.com/office/drawing/2014/main" id="{72B2FCE2-E450-E97A-9EA8-C999EEA56C1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3193" y="10743874"/>
              <a:ext cx="438657" cy="309245"/>
            </a:xfrm>
            <a:prstGeom prst="rect">
              <a:avLst/>
            </a:prstGeom>
          </p:spPr>
        </p:pic>
        <p:sp>
          <p:nvSpPr>
            <p:cNvPr id="7" name="TextBox 6">
              <a:extLst>
                <a:ext uri="{FF2B5EF4-FFF2-40B4-BE49-F238E27FC236}">
                  <a16:creationId xmlns:a16="http://schemas.microsoft.com/office/drawing/2014/main" id="{20FA6064-3C12-8783-F543-B9E04F5E6315}"/>
                </a:ext>
              </a:extLst>
            </p:cNvPr>
            <p:cNvSpPr txBox="1"/>
            <p:nvPr userDrawn="1"/>
          </p:nvSpPr>
          <p:spPr>
            <a:xfrm>
              <a:off x="831850" y="10743874"/>
              <a:ext cx="4133660" cy="237654"/>
            </a:xfrm>
            <a:prstGeom prst="rect">
              <a:avLst/>
            </a:prstGeom>
            <a:noFill/>
          </p:spPr>
          <p:txBody>
            <a:bodyPr wrap="none" rtlCol="0">
              <a:spAutoFit/>
            </a:bodyPr>
            <a:lstStyle/>
            <a:p>
              <a:r>
                <a:rPr lang="en-LV" sz="910" b="1" dirty="0">
                  <a:solidFill>
                    <a:srgbClr val="0C4873"/>
                  </a:solidFill>
                  <a:latin typeface="+mj-lt"/>
                </a:rPr>
                <a:t>Transport and </a:t>
              </a:r>
              <a:r>
                <a:rPr lang="en-US" sz="910" b="1" dirty="0">
                  <a:solidFill>
                    <a:srgbClr val="0C4873"/>
                  </a:solidFill>
                  <a:latin typeface="+mj-lt"/>
                </a:rPr>
                <a:t>T</a:t>
              </a:r>
              <a:r>
                <a:rPr lang="en-LV" sz="910" b="1" dirty="0">
                  <a:solidFill>
                    <a:srgbClr val="0C4873"/>
                  </a:solidFill>
                  <a:latin typeface="+mj-lt"/>
                </a:rPr>
                <a:t>elecommunication </a:t>
              </a:r>
              <a:r>
                <a:rPr lang="en-US" sz="910" b="1" dirty="0">
                  <a:solidFill>
                    <a:srgbClr val="0C4873"/>
                  </a:solidFill>
                  <a:latin typeface="+mj-lt"/>
                </a:rPr>
                <a:t>I</a:t>
              </a:r>
              <a:r>
                <a:rPr lang="en-LV" sz="910" b="1" dirty="0">
                  <a:solidFill>
                    <a:srgbClr val="0C4873"/>
                  </a:solidFill>
                  <a:latin typeface="+mj-lt"/>
                </a:rPr>
                <a:t>nstitute</a:t>
              </a:r>
            </a:p>
          </p:txBody>
        </p:sp>
      </p:grpSp>
    </p:spTree>
    <p:extLst>
      <p:ext uri="{BB962C8B-B14F-4D97-AF65-F5344CB8AC3E}">
        <p14:creationId xmlns:p14="http://schemas.microsoft.com/office/powerpoint/2010/main" val="3945426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6" name="object 5">
            <a:extLst>
              <a:ext uri="{FF2B5EF4-FFF2-40B4-BE49-F238E27FC236}">
                <a16:creationId xmlns:a16="http://schemas.microsoft.com/office/drawing/2014/main" id="{7F3A3AAF-46A1-695C-51A8-102F45F59689}"/>
              </a:ext>
            </a:extLst>
          </p:cNvPr>
          <p:cNvSpPr/>
          <p:nvPr userDrawn="1"/>
        </p:nvSpPr>
        <p:spPr>
          <a:xfrm>
            <a:off x="-37546" y="-36581"/>
            <a:ext cx="1217082" cy="192917"/>
          </a:xfrm>
          <a:prstGeom prst="roundRect">
            <a:avLst/>
          </a:prstGeom>
          <a:solidFill>
            <a:srgbClr val="104774"/>
          </a:solidFill>
        </p:spPr>
        <p:txBody>
          <a:bodyPr wrap="square" lIns="0" tIns="0" rIns="0" bIns="0" rtlCol="0"/>
          <a:lstStyle/>
          <a:p>
            <a:endParaRPr sz="910"/>
          </a:p>
        </p:txBody>
      </p:sp>
      <p:sp>
        <p:nvSpPr>
          <p:cNvPr id="18" name="Text Placeholder 17">
            <a:extLst>
              <a:ext uri="{FF2B5EF4-FFF2-40B4-BE49-F238E27FC236}">
                <a16:creationId xmlns:a16="http://schemas.microsoft.com/office/drawing/2014/main" id="{3BAB7599-CC17-9458-555D-9E78FE7C08BD}"/>
              </a:ext>
            </a:extLst>
          </p:cNvPr>
          <p:cNvSpPr>
            <a:spLocks noGrp="1"/>
          </p:cNvSpPr>
          <p:nvPr>
            <p:ph type="body" sz="quarter" idx="11" hasCustomPrompt="1"/>
          </p:nvPr>
        </p:nvSpPr>
        <p:spPr>
          <a:xfrm>
            <a:off x="611955" y="1098146"/>
            <a:ext cx="2715618" cy="829814"/>
          </a:xfrm>
          <a:prstGeom prst="rect">
            <a:avLst/>
          </a:prstGeom>
        </p:spPr>
        <p:txBody>
          <a:bodyPr/>
          <a:lstStyle>
            <a:lvl1pPr marL="7798" marR="2310" indent="-2310">
              <a:lnSpc>
                <a:spcPct val="115500"/>
              </a:lnSpc>
              <a:spcBef>
                <a:spcPts val="43"/>
              </a:spcBef>
              <a:defRPr sz="1637" b="1">
                <a:solidFill>
                  <a:srgbClr val="0F4773"/>
                </a:solidFill>
              </a:defRPr>
            </a:lvl1pPr>
          </a:lstStyle>
          <a:p>
            <a:pPr marL="17145" marR="5080" indent="-5080">
              <a:lnSpc>
                <a:spcPct val="115500"/>
              </a:lnSpc>
              <a:spcBef>
                <a:spcPts val="95"/>
              </a:spcBef>
            </a:pPr>
            <a:r>
              <a:rPr lang="en-GB" dirty="0"/>
              <a:t>LOREM IPSUM DOLOR SIT</a:t>
            </a:r>
            <a:br>
              <a:rPr lang="en-GB" dirty="0"/>
            </a:br>
            <a:r>
              <a:rPr lang="en-GB" dirty="0"/>
              <a:t>AMET, CONSECTETUR</a:t>
            </a:r>
          </a:p>
        </p:txBody>
      </p:sp>
      <p:sp>
        <p:nvSpPr>
          <p:cNvPr id="31" name="Text Placeholder 30">
            <a:extLst>
              <a:ext uri="{FF2B5EF4-FFF2-40B4-BE49-F238E27FC236}">
                <a16:creationId xmlns:a16="http://schemas.microsoft.com/office/drawing/2014/main" id="{68F891CA-DC51-4E61-3188-C6F7BD30550F}"/>
              </a:ext>
            </a:extLst>
          </p:cNvPr>
          <p:cNvSpPr>
            <a:spLocks noGrp="1"/>
          </p:cNvSpPr>
          <p:nvPr>
            <p:ph type="body" sz="quarter" idx="13" hasCustomPrompt="1"/>
          </p:nvPr>
        </p:nvSpPr>
        <p:spPr>
          <a:xfrm>
            <a:off x="600321" y="2521530"/>
            <a:ext cx="2989274" cy="1814954"/>
          </a:xfrm>
          <a:prstGeom prst="rect">
            <a:avLst/>
          </a:prstGeom>
        </p:spPr>
        <p:txBody>
          <a:bodyPr/>
          <a:lstStyle>
            <a:lvl1pPr algn="just">
              <a:lnSpc>
                <a:spcPct val="100000"/>
              </a:lnSpc>
              <a:defRPr sz="1001">
                <a:solidFill>
                  <a:srgbClr val="0F4773"/>
                </a:solidFill>
              </a:defRPr>
            </a:lvl1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id ex </a:t>
            </a:r>
            <a:r>
              <a:rPr lang="en-GB" dirty="0" err="1"/>
              <a:t>vel</a:t>
            </a:r>
            <a:r>
              <a:rPr lang="en-GB" dirty="0"/>
              <a:t> </a:t>
            </a:r>
            <a:r>
              <a:rPr lang="en-GB" dirty="0" err="1"/>
              <a:t>leo</a:t>
            </a:r>
            <a:r>
              <a:rPr lang="en-GB" dirty="0"/>
              <a:t> convallis </a:t>
            </a:r>
            <a:r>
              <a:rPr lang="en-GB" dirty="0" err="1"/>
              <a:t>molestie</a:t>
            </a:r>
            <a:r>
              <a:rPr lang="en-GB" dirty="0"/>
              <a:t>. </a:t>
            </a:r>
            <a:r>
              <a:rPr lang="en-GB" dirty="0" err="1"/>
              <a:t>Nullam</a:t>
            </a:r>
            <a:r>
              <a:rPr lang="en-GB" dirty="0"/>
              <a:t> </a:t>
            </a:r>
            <a:r>
              <a:rPr lang="en-GB" dirty="0" err="1"/>
              <a:t>ornare</a:t>
            </a:r>
            <a:r>
              <a:rPr lang="en-GB" dirty="0"/>
              <a:t> </a:t>
            </a:r>
            <a:r>
              <a:rPr lang="en-GB" dirty="0" err="1"/>
              <a:t>felis</a:t>
            </a:r>
            <a:r>
              <a:rPr lang="en-GB" dirty="0"/>
              <a:t> et eros </a:t>
            </a:r>
            <a:r>
              <a:rPr lang="en-GB" dirty="0" err="1"/>
              <a:t>tincidunt</a:t>
            </a:r>
            <a:r>
              <a:rPr lang="en-GB" dirty="0"/>
              <a:t>, et maximus </a:t>
            </a:r>
            <a:r>
              <a:rPr lang="en-GB" dirty="0" err="1"/>
              <a:t>purus</a:t>
            </a:r>
            <a:r>
              <a:rPr lang="en-GB" dirty="0"/>
              <a:t> </a:t>
            </a:r>
            <a:r>
              <a:rPr lang="en-GB" dirty="0" err="1"/>
              <a:t>condimentum</a:t>
            </a:r>
            <a:r>
              <a:rPr lang="en-GB" dirty="0"/>
              <a:t>. Aenean </a:t>
            </a:r>
            <a:r>
              <a:rPr lang="en-GB" dirty="0" err="1"/>
              <a:t>pellentesque</a:t>
            </a:r>
            <a:r>
              <a:rPr lang="en-GB" dirty="0"/>
              <a:t> </a:t>
            </a:r>
            <a:r>
              <a:rPr lang="en-GB" dirty="0" err="1"/>
              <a:t>massa</a:t>
            </a:r>
            <a:r>
              <a:rPr lang="en-GB" dirty="0"/>
              <a:t> </a:t>
            </a:r>
            <a:r>
              <a:rPr lang="en-GB" dirty="0" err="1"/>
              <a:t>vel</a:t>
            </a:r>
            <a:r>
              <a:rPr lang="en-GB" dirty="0"/>
              <a:t> </a:t>
            </a:r>
            <a:r>
              <a:rPr lang="en-GB" dirty="0" err="1"/>
              <a:t>dolor</a:t>
            </a:r>
            <a:r>
              <a:rPr lang="en-GB" dirty="0"/>
              <a:t> </a:t>
            </a:r>
            <a:r>
              <a:rPr lang="en-GB" dirty="0" err="1"/>
              <a:t>elementum</a:t>
            </a:r>
            <a:r>
              <a:rPr lang="en-GB" dirty="0"/>
              <a:t>, et dui pulvinar </a:t>
            </a:r>
            <a:r>
              <a:rPr lang="en-GB" dirty="0" err="1"/>
              <a:t>ultrices</a:t>
            </a:r>
            <a:r>
              <a:rPr lang="en-GB" dirty="0"/>
              <a:t> </a:t>
            </a:r>
            <a:r>
              <a:rPr lang="en-GB" dirty="0" err="1"/>
              <a:t>eget</a:t>
            </a:r>
            <a:r>
              <a:rPr lang="en-GB" dirty="0"/>
              <a:t> vitae </a:t>
            </a:r>
            <a:r>
              <a:rPr lang="en-GB" dirty="0" err="1"/>
              <a:t>arcu</a:t>
            </a:r>
            <a:r>
              <a:rPr lang="en-GB" dirty="0"/>
              <a:t>. Nam </a:t>
            </a:r>
            <a:r>
              <a:rPr lang="en-GB" dirty="0" err="1"/>
              <a:t>porttitor</a:t>
            </a:r>
            <a:r>
              <a:rPr lang="en-GB" dirty="0"/>
              <a:t> lorem </a:t>
            </a:r>
            <a:r>
              <a:rPr lang="en-GB" dirty="0" err="1"/>
              <a:t>vel</a:t>
            </a:r>
            <a:r>
              <a:rPr lang="en-GB" dirty="0"/>
              <a:t> </a:t>
            </a:r>
            <a:r>
              <a:rPr lang="en-GB" dirty="0" err="1"/>
              <a:t>elit</a:t>
            </a:r>
            <a:r>
              <a:rPr lang="en-GB" dirty="0"/>
              <a:t> </a:t>
            </a:r>
            <a:r>
              <a:rPr lang="en-GB" dirty="0" err="1"/>
              <a:t>tempor</a:t>
            </a:r>
            <a:r>
              <a:rPr lang="en-GB" dirty="0"/>
              <a:t>, </a:t>
            </a:r>
            <a:r>
              <a:rPr lang="en-GB" dirty="0" err="1"/>
              <a:t>tincidunt</a:t>
            </a:r>
            <a:r>
              <a:rPr lang="en-GB" dirty="0"/>
              <a:t> tempus </a:t>
            </a:r>
            <a:r>
              <a:rPr lang="en-GB" dirty="0" err="1"/>
              <a:t>purus</a:t>
            </a:r>
            <a:r>
              <a:rPr lang="en-GB" dirty="0"/>
              <a:t> </a:t>
            </a:r>
            <a:r>
              <a:rPr lang="en-GB" dirty="0" err="1"/>
              <a:t>venenatis</a:t>
            </a:r>
            <a:r>
              <a:rPr lang="en-GB" dirty="0"/>
              <a:t>. Integer </a:t>
            </a:r>
            <a:r>
              <a:rPr lang="en-GB" dirty="0" err="1"/>
              <a:t>sodales</a:t>
            </a:r>
            <a:r>
              <a:rPr lang="en-GB" dirty="0"/>
              <a:t> magna in mi </a:t>
            </a:r>
            <a:r>
              <a:rPr lang="en-GB" dirty="0" err="1"/>
              <a:t>scelerisque</a:t>
            </a:r>
            <a:r>
              <a:rPr lang="en-GB" dirty="0"/>
              <a:t> </a:t>
            </a:r>
            <a:r>
              <a:rPr lang="en-GB" dirty="0" err="1"/>
              <a:t>commodo</a:t>
            </a:r>
            <a:r>
              <a:rPr lang="en-GB" dirty="0"/>
              <a:t>.</a:t>
            </a:r>
          </a:p>
        </p:txBody>
      </p:sp>
      <p:sp>
        <p:nvSpPr>
          <p:cNvPr id="4" name="Picture Placeholder 3">
            <a:extLst>
              <a:ext uri="{FF2B5EF4-FFF2-40B4-BE49-F238E27FC236}">
                <a16:creationId xmlns:a16="http://schemas.microsoft.com/office/drawing/2014/main" id="{F1D9F95C-D192-1C06-1339-06C22EF2DB88}"/>
              </a:ext>
            </a:extLst>
          </p:cNvPr>
          <p:cNvSpPr>
            <a:spLocks noGrp="1"/>
          </p:cNvSpPr>
          <p:nvPr>
            <p:ph type="pic" sz="quarter" idx="14"/>
          </p:nvPr>
        </p:nvSpPr>
        <p:spPr>
          <a:xfrm>
            <a:off x="600321" y="4537986"/>
            <a:ext cx="1926843" cy="1814954"/>
          </a:xfrm>
          <a:prstGeom prst="rect">
            <a:avLst/>
          </a:prstGeom>
        </p:spPr>
        <p:txBody>
          <a:bodyPr/>
          <a:lstStyle/>
          <a:p>
            <a:endParaRPr lang="en-LV"/>
          </a:p>
        </p:txBody>
      </p:sp>
      <p:sp>
        <p:nvSpPr>
          <p:cNvPr id="7" name="Picture Placeholder 3">
            <a:extLst>
              <a:ext uri="{FF2B5EF4-FFF2-40B4-BE49-F238E27FC236}">
                <a16:creationId xmlns:a16="http://schemas.microsoft.com/office/drawing/2014/main" id="{FD1D29A1-A9A7-148F-8792-3EFEB7609CF5}"/>
              </a:ext>
            </a:extLst>
          </p:cNvPr>
          <p:cNvSpPr>
            <a:spLocks noGrp="1"/>
          </p:cNvSpPr>
          <p:nvPr>
            <p:ph type="pic" sz="quarter" idx="15"/>
          </p:nvPr>
        </p:nvSpPr>
        <p:spPr>
          <a:xfrm>
            <a:off x="2626173" y="4540504"/>
            <a:ext cx="1926843" cy="1814954"/>
          </a:xfrm>
          <a:prstGeom prst="rect">
            <a:avLst/>
          </a:prstGeom>
        </p:spPr>
        <p:txBody>
          <a:bodyPr/>
          <a:lstStyle/>
          <a:p>
            <a:endParaRPr lang="en-LV"/>
          </a:p>
        </p:txBody>
      </p:sp>
      <p:sp>
        <p:nvSpPr>
          <p:cNvPr id="9" name="Picture Placeholder 3">
            <a:extLst>
              <a:ext uri="{FF2B5EF4-FFF2-40B4-BE49-F238E27FC236}">
                <a16:creationId xmlns:a16="http://schemas.microsoft.com/office/drawing/2014/main" id="{341594B1-EF0A-7B09-F62E-FE4D0B388177}"/>
              </a:ext>
            </a:extLst>
          </p:cNvPr>
          <p:cNvSpPr>
            <a:spLocks noGrp="1"/>
          </p:cNvSpPr>
          <p:nvPr>
            <p:ph type="pic" sz="quarter" idx="16"/>
          </p:nvPr>
        </p:nvSpPr>
        <p:spPr>
          <a:xfrm>
            <a:off x="4652025" y="4537986"/>
            <a:ext cx="1926843" cy="1814954"/>
          </a:xfrm>
          <a:prstGeom prst="rect">
            <a:avLst/>
          </a:prstGeom>
        </p:spPr>
        <p:txBody>
          <a:bodyPr/>
          <a:lstStyle/>
          <a:p>
            <a:endParaRPr lang="en-LV"/>
          </a:p>
        </p:txBody>
      </p:sp>
      <p:sp>
        <p:nvSpPr>
          <p:cNvPr id="11" name="Picture Placeholder 3">
            <a:extLst>
              <a:ext uri="{FF2B5EF4-FFF2-40B4-BE49-F238E27FC236}">
                <a16:creationId xmlns:a16="http://schemas.microsoft.com/office/drawing/2014/main" id="{DEBE8D18-23F1-E368-6DE1-04B75C62D7D6}"/>
              </a:ext>
            </a:extLst>
          </p:cNvPr>
          <p:cNvSpPr>
            <a:spLocks noGrp="1"/>
          </p:cNvSpPr>
          <p:nvPr>
            <p:ph type="pic" sz="quarter" idx="17"/>
          </p:nvPr>
        </p:nvSpPr>
        <p:spPr>
          <a:xfrm>
            <a:off x="6677877" y="4537986"/>
            <a:ext cx="1926843" cy="1814954"/>
          </a:xfrm>
          <a:prstGeom prst="rect">
            <a:avLst/>
          </a:prstGeom>
        </p:spPr>
        <p:txBody>
          <a:bodyPr/>
          <a:lstStyle/>
          <a:p>
            <a:endParaRPr lang="en-LV"/>
          </a:p>
        </p:txBody>
      </p:sp>
      <p:sp>
        <p:nvSpPr>
          <p:cNvPr id="8" name="Holder 6">
            <a:extLst>
              <a:ext uri="{FF2B5EF4-FFF2-40B4-BE49-F238E27FC236}">
                <a16:creationId xmlns:a16="http://schemas.microsoft.com/office/drawing/2014/main" id="{678B0EBB-D60B-5E29-C8FD-F8D72BD01EC5}"/>
              </a:ext>
            </a:extLst>
          </p:cNvPr>
          <p:cNvSpPr>
            <a:spLocks noGrp="1"/>
          </p:cNvSpPr>
          <p:nvPr>
            <p:ph type="sldNum" sz="quarter" idx="7"/>
          </p:nvPr>
        </p:nvSpPr>
        <p:spPr>
          <a:xfrm>
            <a:off x="6339571" y="6377940"/>
            <a:ext cx="2103120" cy="342900"/>
          </a:xfrm>
          <a:prstGeom prst="rect">
            <a:avLst/>
          </a:prstGeom>
        </p:spPr>
        <p:txBody>
          <a:bodyPr lIns="0" tIns="0" rIns="0" bIns="0" anchor="ctr"/>
          <a:lstStyle>
            <a:lvl1pPr algn="r">
              <a:defRPr sz="728">
                <a:solidFill>
                  <a:srgbClr val="203864"/>
                </a:solidFill>
              </a:defRPr>
            </a:lvl1pPr>
          </a:lstStyle>
          <a:p>
            <a:fld id="{B6F15528-21DE-4FAA-801E-634DDDAF4B2B}" type="slidenum">
              <a:rPr lang="en-LV" smtClean="0"/>
              <a:pPr/>
              <a:t>‹#›</a:t>
            </a:fld>
            <a:endParaRPr lang="en-LV" dirty="0"/>
          </a:p>
        </p:txBody>
      </p:sp>
      <p:grpSp>
        <p:nvGrpSpPr>
          <p:cNvPr id="2" name="Group 1">
            <a:extLst>
              <a:ext uri="{FF2B5EF4-FFF2-40B4-BE49-F238E27FC236}">
                <a16:creationId xmlns:a16="http://schemas.microsoft.com/office/drawing/2014/main" id="{AF3E2A9B-97CD-9AF4-3FC9-2189BB0113D8}"/>
              </a:ext>
            </a:extLst>
          </p:cNvPr>
          <p:cNvGrpSpPr/>
          <p:nvPr userDrawn="1"/>
        </p:nvGrpSpPr>
        <p:grpSpPr>
          <a:xfrm>
            <a:off x="564211" y="6496868"/>
            <a:ext cx="2528811" cy="302371"/>
            <a:chOff x="393193" y="10743874"/>
            <a:chExt cx="4572317" cy="309245"/>
          </a:xfrm>
        </p:grpSpPr>
        <p:pic>
          <p:nvPicPr>
            <p:cNvPr id="3" name="Picture 2" descr="Icon&#10;&#10;Description automatically generated">
              <a:extLst>
                <a:ext uri="{FF2B5EF4-FFF2-40B4-BE49-F238E27FC236}">
                  <a16:creationId xmlns:a16="http://schemas.microsoft.com/office/drawing/2014/main" id="{30F20EBA-66D6-41C5-DCCE-CB6022F7F7F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3193" y="10743874"/>
              <a:ext cx="438657" cy="309245"/>
            </a:xfrm>
            <a:prstGeom prst="rect">
              <a:avLst/>
            </a:prstGeom>
          </p:spPr>
        </p:pic>
        <p:sp>
          <p:nvSpPr>
            <p:cNvPr id="5" name="TextBox 4">
              <a:extLst>
                <a:ext uri="{FF2B5EF4-FFF2-40B4-BE49-F238E27FC236}">
                  <a16:creationId xmlns:a16="http://schemas.microsoft.com/office/drawing/2014/main" id="{34FB8021-BE0E-88CD-E097-0E43FC534A63}"/>
                </a:ext>
              </a:extLst>
            </p:cNvPr>
            <p:cNvSpPr txBox="1"/>
            <p:nvPr userDrawn="1"/>
          </p:nvSpPr>
          <p:spPr>
            <a:xfrm>
              <a:off x="831850" y="10743874"/>
              <a:ext cx="4133660" cy="237654"/>
            </a:xfrm>
            <a:prstGeom prst="rect">
              <a:avLst/>
            </a:prstGeom>
            <a:noFill/>
          </p:spPr>
          <p:txBody>
            <a:bodyPr wrap="none" rtlCol="0">
              <a:spAutoFit/>
            </a:bodyPr>
            <a:lstStyle/>
            <a:p>
              <a:r>
                <a:rPr lang="en-LV" sz="910" b="1" dirty="0">
                  <a:solidFill>
                    <a:srgbClr val="0C4873"/>
                  </a:solidFill>
                  <a:latin typeface="+mj-lt"/>
                </a:rPr>
                <a:t>Transport and </a:t>
              </a:r>
              <a:r>
                <a:rPr lang="en-US" sz="910" b="1" dirty="0">
                  <a:solidFill>
                    <a:srgbClr val="0C4873"/>
                  </a:solidFill>
                  <a:latin typeface="+mj-lt"/>
                </a:rPr>
                <a:t>T</a:t>
              </a:r>
              <a:r>
                <a:rPr lang="en-LV" sz="910" b="1" dirty="0">
                  <a:solidFill>
                    <a:srgbClr val="0C4873"/>
                  </a:solidFill>
                  <a:latin typeface="+mj-lt"/>
                </a:rPr>
                <a:t>elecommunication </a:t>
              </a:r>
              <a:r>
                <a:rPr lang="en-US" sz="910" b="1" dirty="0">
                  <a:solidFill>
                    <a:srgbClr val="0C4873"/>
                  </a:solidFill>
                  <a:latin typeface="+mj-lt"/>
                </a:rPr>
                <a:t>I</a:t>
              </a:r>
              <a:r>
                <a:rPr lang="en-LV" sz="910" b="1" dirty="0">
                  <a:solidFill>
                    <a:srgbClr val="0C4873"/>
                  </a:solidFill>
                  <a:latin typeface="+mj-lt"/>
                </a:rPr>
                <a:t>nstitute</a:t>
              </a:r>
            </a:p>
          </p:txBody>
        </p:sp>
      </p:grpSp>
    </p:spTree>
    <p:extLst>
      <p:ext uri="{BB962C8B-B14F-4D97-AF65-F5344CB8AC3E}">
        <p14:creationId xmlns:p14="http://schemas.microsoft.com/office/powerpoint/2010/main" val="42280561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pic>
        <p:nvPicPr>
          <p:cNvPr id="3" name="Picture 2" descr="A picture containing icon&#10;&#10;Description automatically generated">
            <a:extLst>
              <a:ext uri="{FF2B5EF4-FFF2-40B4-BE49-F238E27FC236}">
                <a16:creationId xmlns:a16="http://schemas.microsoft.com/office/drawing/2014/main" id="{5C435D17-6C63-7812-D0BC-27D5CDED809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028" r="19" b="38"/>
          <a:stretch/>
        </p:blipFill>
        <p:spPr>
          <a:xfrm>
            <a:off x="6351455" y="4265086"/>
            <a:ext cx="2804430" cy="2591935"/>
          </a:xfrm>
          <a:prstGeom prst="rect">
            <a:avLst/>
          </a:prstGeom>
        </p:spPr>
      </p:pic>
      <p:sp>
        <p:nvSpPr>
          <p:cNvPr id="6" name="object 5">
            <a:extLst>
              <a:ext uri="{FF2B5EF4-FFF2-40B4-BE49-F238E27FC236}">
                <a16:creationId xmlns:a16="http://schemas.microsoft.com/office/drawing/2014/main" id="{7F3A3AAF-46A1-695C-51A8-102F45F59689}"/>
              </a:ext>
            </a:extLst>
          </p:cNvPr>
          <p:cNvSpPr/>
          <p:nvPr userDrawn="1"/>
        </p:nvSpPr>
        <p:spPr>
          <a:xfrm>
            <a:off x="-37546" y="-36581"/>
            <a:ext cx="1217082" cy="192917"/>
          </a:xfrm>
          <a:prstGeom prst="roundRect">
            <a:avLst/>
          </a:prstGeom>
          <a:solidFill>
            <a:srgbClr val="104774"/>
          </a:solidFill>
        </p:spPr>
        <p:txBody>
          <a:bodyPr wrap="square" lIns="0" tIns="0" rIns="0" bIns="0" rtlCol="0"/>
          <a:lstStyle/>
          <a:p>
            <a:endParaRPr sz="910"/>
          </a:p>
        </p:txBody>
      </p:sp>
      <p:sp>
        <p:nvSpPr>
          <p:cNvPr id="18" name="Text Placeholder 17">
            <a:extLst>
              <a:ext uri="{FF2B5EF4-FFF2-40B4-BE49-F238E27FC236}">
                <a16:creationId xmlns:a16="http://schemas.microsoft.com/office/drawing/2014/main" id="{3BAB7599-CC17-9458-555D-9E78FE7C08BD}"/>
              </a:ext>
            </a:extLst>
          </p:cNvPr>
          <p:cNvSpPr>
            <a:spLocks noGrp="1"/>
          </p:cNvSpPr>
          <p:nvPr>
            <p:ph type="body" sz="quarter" idx="11" hasCustomPrompt="1"/>
          </p:nvPr>
        </p:nvSpPr>
        <p:spPr>
          <a:xfrm>
            <a:off x="611955" y="1098146"/>
            <a:ext cx="2715618" cy="829814"/>
          </a:xfrm>
          <a:prstGeom prst="rect">
            <a:avLst/>
          </a:prstGeom>
        </p:spPr>
        <p:txBody>
          <a:bodyPr/>
          <a:lstStyle>
            <a:lvl1pPr marL="7798" marR="2310" indent="-2310">
              <a:lnSpc>
                <a:spcPct val="115500"/>
              </a:lnSpc>
              <a:spcBef>
                <a:spcPts val="43"/>
              </a:spcBef>
              <a:defRPr sz="1637" b="1">
                <a:solidFill>
                  <a:srgbClr val="0F4773"/>
                </a:solidFill>
              </a:defRPr>
            </a:lvl1pPr>
          </a:lstStyle>
          <a:p>
            <a:pPr marL="17145" marR="5080" indent="-5080">
              <a:lnSpc>
                <a:spcPct val="115500"/>
              </a:lnSpc>
              <a:spcBef>
                <a:spcPts val="95"/>
              </a:spcBef>
            </a:pPr>
            <a:r>
              <a:rPr lang="en-GB" dirty="0"/>
              <a:t>LOREM IPSUM DOLOR SIT</a:t>
            </a:r>
            <a:br>
              <a:rPr lang="en-GB" dirty="0"/>
            </a:br>
            <a:r>
              <a:rPr lang="en-GB" dirty="0"/>
              <a:t>AMET, CONSECTETUR</a:t>
            </a:r>
          </a:p>
        </p:txBody>
      </p:sp>
      <p:sp>
        <p:nvSpPr>
          <p:cNvPr id="31" name="Text Placeholder 30">
            <a:extLst>
              <a:ext uri="{FF2B5EF4-FFF2-40B4-BE49-F238E27FC236}">
                <a16:creationId xmlns:a16="http://schemas.microsoft.com/office/drawing/2014/main" id="{68F891CA-DC51-4E61-3188-C6F7BD30550F}"/>
              </a:ext>
            </a:extLst>
          </p:cNvPr>
          <p:cNvSpPr>
            <a:spLocks noGrp="1"/>
          </p:cNvSpPr>
          <p:nvPr>
            <p:ph type="body" sz="quarter" idx="13" hasCustomPrompt="1"/>
          </p:nvPr>
        </p:nvSpPr>
        <p:spPr>
          <a:xfrm>
            <a:off x="608541" y="2858312"/>
            <a:ext cx="2989274" cy="1814954"/>
          </a:xfrm>
          <a:prstGeom prst="rect">
            <a:avLst/>
          </a:prstGeom>
        </p:spPr>
        <p:txBody>
          <a:bodyPr/>
          <a:lstStyle>
            <a:lvl1pPr algn="just">
              <a:lnSpc>
                <a:spcPct val="100000"/>
              </a:lnSpc>
              <a:defRPr sz="1001">
                <a:solidFill>
                  <a:srgbClr val="0F4773"/>
                </a:solidFill>
              </a:defRPr>
            </a:lvl1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id ex </a:t>
            </a:r>
            <a:r>
              <a:rPr lang="en-GB" dirty="0" err="1"/>
              <a:t>vel</a:t>
            </a:r>
            <a:r>
              <a:rPr lang="en-GB" dirty="0"/>
              <a:t> </a:t>
            </a:r>
            <a:r>
              <a:rPr lang="en-GB" dirty="0" err="1"/>
              <a:t>leo</a:t>
            </a:r>
            <a:r>
              <a:rPr lang="en-GB" dirty="0"/>
              <a:t> convallis </a:t>
            </a:r>
            <a:r>
              <a:rPr lang="en-GB" dirty="0" err="1"/>
              <a:t>molestie</a:t>
            </a:r>
            <a:r>
              <a:rPr lang="en-GB" dirty="0"/>
              <a:t>. </a:t>
            </a:r>
            <a:r>
              <a:rPr lang="en-GB" dirty="0" err="1"/>
              <a:t>Nullam</a:t>
            </a:r>
            <a:r>
              <a:rPr lang="en-GB" dirty="0"/>
              <a:t> </a:t>
            </a:r>
            <a:r>
              <a:rPr lang="en-GB" dirty="0" err="1"/>
              <a:t>ornare</a:t>
            </a:r>
            <a:r>
              <a:rPr lang="en-GB" dirty="0"/>
              <a:t> </a:t>
            </a:r>
            <a:r>
              <a:rPr lang="en-GB" dirty="0" err="1"/>
              <a:t>felis</a:t>
            </a:r>
            <a:r>
              <a:rPr lang="en-GB" dirty="0"/>
              <a:t> et eros </a:t>
            </a:r>
            <a:r>
              <a:rPr lang="en-GB" dirty="0" err="1"/>
              <a:t>tincidunt</a:t>
            </a:r>
            <a:r>
              <a:rPr lang="en-GB" dirty="0"/>
              <a:t>, et maximus </a:t>
            </a:r>
            <a:r>
              <a:rPr lang="en-GB" dirty="0" err="1"/>
              <a:t>purus</a:t>
            </a:r>
            <a:r>
              <a:rPr lang="en-GB" dirty="0"/>
              <a:t> </a:t>
            </a:r>
            <a:r>
              <a:rPr lang="en-GB" dirty="0" err="1"/>
              <a:t>condimentum</a:t>
            </a:r>
            <a:r>
              <a:rPr lang="en-GB" dirty="0"/>
              <a:t>. Aenean </a:t>
            </a:r>
            <a:r>
              <a:rPr lang="en-GB" dirty="0" err="1"/>
              <a:t>pellentesque</a:t>
            </a:r>
            <a:r>
              <a:rPr lang="en-GB" dirty="0"/>
              <a:t> </a:t>
            </a:r>
            <a:r>
              <a:rPr lang="en-GB" dirty="0" err="1"/>
              <a:t>massa</a:t>
            </a:r>
            <a:r>
              <a:rPr lang="en-GB" dirty="0"/>
              <a:t> </a:t>
            </a:r>
            <a:r>
              <a:rPr lang="en-GB" dirty="0" err="1"/>
              <a:t>vel</a:t>
            </a:r>
            <a:r>
              <a:rPr lang="en-GB" dirty="0"/>
              <a:t> </a:t>
            </a:r>
            <a:r>
              <a:rPr lang="en-GB" dirty="0" err="1"/>
              <a:t>dolor</a:t>
            </a:r>
            <a:r>
              <a:rPr lang="en-GB" dirty="0"/>
              <a:t> </a:t>
            </a:r>
            <a:r>
              <a:rPr lang="en-GB" dirty="0" err="1"/>
              <a:t>elementum</a:t>
            </a:r>
            <a:r>
              <a:rPr lang="en-GB" dirty="0"/>
              <a:t>, et dui pulvinar </a:t>
            </a:r>
            <a:r>
              <a:rPr lang="en-GB" dirty="0" err="1"/>
              <a:t>ultrices</a:t>
            </a:r>
            <a:r>
              <a:rPr lang="en-GB" dirty="0"/>
              <a:t> </a:t>
            </a:r>
            <a:r>
              <a:rPr lang="en-GB" dirty="0" err="1"/>
              <a:t>eget</a:t>
            </a:r>
            <a:r>
              <a:rPr lang="en-GB" dirty="0"/>
              <a:t> vitae </a:t>
            </a:r>
            <a:r>
              <a:rPr lang="en-GB" dirty="0" err="1"/>
              <a:t>arcu</a:t>
            </a:r>
            <a:r>
              <a:rPr lang="en-GB" dirty="0"/>
              <a:t>. Nam </a:t>
            </a:r>
            <a:r>
              <a:rPr lang="en-GB" dirty="0" err="1"/>
              <a:t>porttitor</a:t>
            </a:r>
            <a:r>
              <a:rPr lang="en-GB" dirty="0"/>
              <a:t> lorem </a:t>
            </a:r>
            <a:r>
              <a:rPr lang="en-GB" dirty="0" err="1"/>
              <a:t>vel</a:t>
            </a:r>
            <a:r>
              <a:rPr lang="en-GB" dirty="0"/>
              <a:t> </a:t>
            </a:r>
            <a:r>
              <a:rPr lang="en-GB" dirty="0" err="1"/>
              <a:t>elit</a:t>
            </a:r>
            <a:r>
              <a:rPr lang="en-GB" dirty="0"/>
              <a:t> </a:t>
            </a:r>
            <a:r>
              <a:rPr lang="en-GB" dirty="0" err="1"/>
              <a:t>tempor</a:t>
            </a:r>
            <a:r>
              <a:rPr lang="en-GB" dirty="0"/>
              <a:t>, </a:t>
            </a:r>
            <a:r>
              <a:rPr lang="en-GB" dirty="0" err="1"/>
              <a:t>tincidunt</a:t>
            </a:r>
            <a:r>
              <a:rPr lang="en-GB" dirty="0"/>
              <a:t> tempus </a:t>
            </a:r>
            <a:r>
              <a:rPr lang="en-GB" dirty="0" err="1"/>
              <a:t>purus</a:t>
            </a:r>
            <a:r>
              <a:rPr lang="en-GB" dirty="0"/>
              <a:t> </a:t>
            </a:r>
            <a:r>
              <a:rPr lang="en-GB" dirty="0" err="1"/>
              <a:t>venenatis</a:t>
            </a:r>
            <a:r>
              <a:rPr lang="en-GB" dirty="0"/>
              <a:t>. Integer </a:t>
            </a:r>
            <a:r>
              <a:rPr lang="en-GB" dirty="0" err="1"/>
              <a:t>sodales</a:t>
            </a:r>
            <a:r>
              <a:rPr lang="en-GB" dirty="0"/>
              <a:t> magna in mi </a:t>
            </a:r>
            <a:r>
              <a:rPr lang="en-GB" dirty="0" err="1"/>
              <a:t>scelerisque</a:t>
            </a:r>
            <a:r>
              <a:rPr lang="en-GB" dirty="0"/>
              <a:t> </a:t>
            </a:r>
            <a:r>
              <a:rPr lang="en-GB" dirty="0" err="1"/>
              <a:t>commodo</a:t>
            </a:r>
            <a:r>
              <a:rPr lang="en-GB" dirty="0"/>
              <a:t>.</a:t>
            </a:r>
          </a:p>
        </p:txBody>
      </p:sp>
      <p:sp>
        <p:nvSpPr>
          <p:cNvPr id="7" name="Holder 6">
            <a:extLst>
              <a:ext uri="{FF2B5EF4-FFF2-40B4-BE49-F238E27FC236}">
                <a16:creationId xmlns:a16="http://schemas.microsoft.com/office/drawing/2014/main" id="{8EF39288-5925-BBFD-515E-0DC1959F7EBF}"/>
              </a:ext>
            </a:extLst>
          </p:cNvPr>
          <p:cNvSpPr>
            <a:spLocks noGrp="1"/>
          </p:cNvSpPr>
          <p:nvPr>
            <p:ph type="sldNum" sz="quarter" idx="7"/>
          </p:nvPr>
        </p:nvSpPr>
        <p:spPr>
          <a:xfrm>
            <a:off x="6339571" y="6377940"/>
            <a:ext cx="2103120" cy="342900"/>
          </a:xfrm>
          <a:prstGeom prst="rect">
            <a:avLst/>
          </a:prstGeom>
        </p:spPr>
        <p:txBody>
          <a:bodyPr lIns="0" tIns="0" rIns="0" bIns="0" anchor="ctr"/>
          <a:lstStyle>
            <a:lvl1pPr algn="r">
              <a:defRPr sz="728">
                <a:solidFill>
                  <a:srgbClr val="203864"/>
                </a:solidFill>
              </a:defRPr>
            </a:lvl1pPr>
          </a:lstStyle>
          <a:p>
            <a:fld id="{B6F15528-21DE-4FAA-801E-634DDDAF4B2B}" type="slidenum">
              <a:rPr lang="en-LV" smtClean="0"/>
              <a:pPr/>
              <a:t>‹#›</a:t>
            </a:fld>
            <a:endParaRPr lang="en-LV" dirty="0"/>
          </a:p>
        </p:txBody>
      </p:sp>
      <p:grpSp>
        <p:nvGrpSpPr>
          <p:cNvPr id="2" name="Group 1">
            <a:extLst>
              <a:ext uri="{FF2B5EF4-FFF2-40B4-BE49-F238E27FC236}">
                <a16:creationId xmlns:a16="http://schemas.microsoft.com/office/drawing/2014/main" id="{FB1D3CC2-3B1C-F60F-2BE4-4F4A0D1B0581}"/>
              </a:ext>
            </a:extLst>
          </p:cNvPr>
          <p:cNvGrpSpPr/>
          <p:nvPr userDrawn="1"/>
        </p:nvGrpSpPr>
        <p:grpSpPr>
          <a:xfrm>
            <a:off x="564211" y="6496868"/>
            <a:ext cx="2528811" cy="302371"/>
            <a:chOff x="393193" y="10743874"/>
            <a:chExt cx="4572317" cy="309245"/>
          </a:xfrm>
        </p:grpSpPr>
        <p:pic>
          <p:nvPicPr>
            <p:cNvPr id="4" name="Picture 3" descr="Icon&#10;&#10;Description automatically generated">
              <a:extLst>
                <a:ext uri="{FF2B5EF4-FFF2-40B4-BE49-F238E27FC236}">
                  <a16:creationId xmlns:a16="http://schemas.microsoft.com/office/drawing/2014/main" id="{816C3851-D889-8708-B8B1-6D4BA3C7150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3193" y="10743874"/>
              <a:ext cx="438657" cy="309245"/>
            </a:xfrm>
            <a:prstGeom prst="rect">
              <a:avLst/>
            </a:prstGeom>
          </p:spPr>
        </p:pic>
        <p:sp>
          <p:nvSpPr>
            <p:cNvPr id="5" name="TextBox 4">
              <a:extLst>
                <a:ext uri="{FF2B5EF4-FFF2-40B4-BE49-F238E27FC236}">
                  <a16:creationId xmlns:a16="http://schemas.microsoft.com/office/drawing/2014/main" id="{B7DC2BB6-459C-9E79-053B-302E9DAE6440}"/>
                </a:ext>
              </a:extLst>
            </p:cNvPr>
            <p:cNvSpPr txBox="1"/>
            <p:nvPr userDrawn="1"/>
          </p:nvSpPr>
          <p:spPr>
            <a:xfrm>
              <a:off x="831850" y="10743874"/>
              <a:ext cx="4133660" cy="237654"/>
            </a:xfrm>
            <a:prstGeom prst="rect">
              <a:avLst/>
            </a:prstGeom>
            <a:noFill/>
          </p:spPr>
          <p:txBody>
            <a:bodyPr wrap="none" rtlCol="0">
              <a:spAutoFit/>
            </a:bodyPr>
            <a:lstStyle/>
            <a:p>
              <a:r>
                <a:rPr lang="en-LV" sz="910" b="1" dirty="0">
                  <a:solidFill>
                    <a:srgbClr val="0C4873"/>
                  </a:solidFill>
                  <a:latin typeface="+mj-lt"/>
                </a:rPr>
                <a:t>Transport and </a:t>
              </a:r>
              <a:r>
                <a:rPr lang="en-US" sz="910" b="1" dirty="0">
                  <a:solidFill>
                    <a:srgbClr val="0C4873"/>
                  </a:solidFill>
                  <a:latin typeface="+mj-lt"/>
                </a:rPr>
                <a:t>T</a:t>
              </a:r>
              <a:r>
                <a:rPr lang="en-LV" sz="910" b="1" dirty="0">
                  <a:solidFill>
                    <a:srgbClr val="0C4873"/>
                  </a:solidFill>
                  <a:latin typeface="+mj-lt"/>
                </a:rPr>
                <a:t>elecommunication </a:t>
              </a:r>
              <a:r>
                <a:rPr lang="en-US" sz="910" b="1" dirty="0">
                  <a:solidFill>
                    <a:srgbClr val="0C4873"/>
                  </a:solidFill>
                  <a:latin typeface="+mj-lt"/>
                </a:rPr>
                <a:t>I</a:t>
              </a:r>
              <a:r>
                <a:rPr lang="en-LV" sz="910" b="1" dirty="0">
                  <a:solidFill>
                    <a:srgbClr val="0C4873"/>
                  </a:solidFill>
                  <a:latin typeface="+mj-lt"/>
                </a:rPr>
                <a:t>nstitute</a:t>
              </a:r>
            </a:p>
          </p:txBody>
        </p:sp>
      </p:grpSp>
    </p:spTree>
    <p:extLst>
      <p:ext uri="{BB962C8B-B14F-4D97-AF65-F5344CB8AC3E}">
        <p14:creationId xmlns:p14="http://schemas.microsoft.com/office/powerpoint/2010/main" val="38565088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6" name="object 5">
            <a:extLst>
              <a:ext uri="{FF2B5EF4-FFF2-40B4-BE49-F238E27FC236}">
                <a16:creationId xmlns:a16="http://schemas.microsoft.com/office/drawing/2014/main" id="{7F3A3AAF-46A1-695C-51A8-102F45F59689}"/>
              </a:ext>
            </a:extLst>
          </p:cNvPr>
          <p:cNvSpPr/>
          <p:nvPr userDrawn="1"/>
        </p:nvSpPr>
        <p:spPr>
          <a:xfrm>
            <a:off x="-37546" y="-36581"/>
            <a:ext cx="1217082" cy="192917"/>
          </a:xfrm>
          <a:prstGeom prst="roundRect">
            <a:avLst/>
          </a:prstGeom>
          <a:solidFill>
            <a:srgbClr val="104774"/>
          </a:solidFill>
        </p:spPr>
        <p:txBody>
          <a:bodyPr wrap="square" lIns="0" tIns="0" rIns="0" bIns="0" rtlCol="0"/>
          <a:lstStyle/>
          <a:p>
            <a:endParaRPr sz="910"/>
          </a:p>
        </p:txBody>
      </p:sp>
      <p:sp>
        <p:nvSpPr>
          <p:cNvPr id="18" name="Text Placeholder 17">
            <a:extLst>
              <a:ext uri="{FF2B5EF4-FFF2-40B4-BE49-F238E27FC236}">
                <a16:creationId xmlns:a16="http://schemas.microsoft.com/office/drawing/2014/main" id="{3BAB7599-CC17-9458-555D-9E78FE7C08BD}"/>
              </a:ext>
            </a:extLst>
          </p:cNvPr>
          <p:cNvSpPr>
            <a:spLocks noGrp="1"/>
          </p:cNvSpPr>
          <p:nvPr>
            <p:ph type="body" sz="quarter" idx="11" hasCustomPrompt="1"/>
          </p:nvPr>
        </p:nvSpPr>
        <p:spPr>
          <a:xfrm>
            <a:off x="611955" y="1098146"/>
            <a:ext cx="2715618" cy="829814"/>
          </a:xfrm>
          <a:prstGeom prst="rect">
            <a:avLst/>
          </a:prstGeom>
        </p:spPr>
        <p:txBody>
          <a:bodyPr/>
          <a:lstStyle>
            <a:lvl1pPr marL="7798" marR="2310" indent="-2310">
              <a:lnSpc>
                <a:spcPct val="115500"/>
              </a:lnSpc>
              <a:spcBef>
                <a:spcPts val="43"/>
              </a:spcBef>
              <a:defRPr sz="1637" b="1">
                <a:solidFill>
                  <a:srgbClr val="0F4773"/>
                </a:solidFill>
              </a:defRPr>
            </a:lvl1pPr>
          </a:lstStyle>
          <a:p>
            <a:pPr marL="17145" marR="5080" indent="-5080">
              <a:lnSpc>
                <a:spcPct val="115500"/>
              </a:lnSpc>
              <a:spcBef>
                <a:spcPts val="95"/>
              </a:spcBef>
            </a:pPr>
            <a:r>
              <a:rPr lang="en-GB" dirty="0"/>
              <a:t>LOREM IPSUM DOLOR SIT</a:t>
            </a:r>
            <a:br>
              <a:rPr lang="en-GB" dirty="0"/>
            </a:br>
            <a:r>
              <a:rPr lang="en-GB" dirty="0"/>
              <a:t>AMET, CONSECTETUR</a:t>
            </a:r>
          </a:p>
        </p:txBody>
      </p:sp>
      <p:sp>
        <p:nvSpPr>
          <p:cNvPr id="31" name="Text Placeholder 30">
            <a:extLst>
              <a:ext uri="{FF2B5EF4-FFF2-40B4-BE49-F238E27FC236}">
                <a16:creationId xmlns:a16="http://schemas.microsoft.com/office/drawing/2014/main" id="{68F891CA-DC51-4E61-3188-C6F7BD30550F}"/>
              </a:ext>
            </a:extLst>
          </p:cNvPr>
          <p:cNvSpPr>
            <a:spLocks noGrp="1"/>
          </p:cNvSpPr>
          <p:nvPr>
            <p:ph type="body" sz="quarter" idx="13" hasCustomPrompt="1"/>
          </p:nvPr>
        </p:nvSpPr>
        <p:spPr>
          <a:xfrm>
            <a:off x="608541" y="2858312"/>
            <a:ext cx="2989274" cy="1814954"/>
          </a:xfrm>
          <a:prstGeom prst="rect">
            <a:avLst/>
          </a:prstGeom>
        </p:spPr>
        <p:txBody>
          <a:bodyPr/>
          <a:lstStyle>
            <a:lvl1pPr algn="just">
              <a:lnSpc>
                <a:spcPct val="100000"/>
              </a:lnSpc>
              <a:defRPr sz="1001">
                <a:solidFill>
                  <a:srgbClr val="0F4773"/>
                </a:solidFill>
              </a:defRPr>
            </a:lvl1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id ex </a:t>
            </a:r>
            <a:r>
              <a:rPr lang="en-GB" dirty="0" err="1"/>
              <a:t>vel</a:t>
            </a:r>
            <a:r>
              <a:rPr lang="en-GB" dirty="0"/>
              <a:t> </a:t>
            </a:r>
            <a:r>
              <a:rPr lang="en-GB" dirty="0" err="1"/>
              <a:t>leo</a:t>
            </a:r>
            <a:r>
              <a:rPr lang="en-GB" dirty="0"/>
              <a:t> convallis </a:t>
            </a:r>
            <a:r>
              <a:rPr lang="en-GB" dirty="0" err="1"/>
              <a:t>molestie</a:t>
            </a:r>
            <a:r>
              <a:rPr lang="en-GB" dirty="0"/>
              <a:t>. </a:t>
            </a:r>
            <a:r>
              <a:rPr lang="en-GB" dirty="0" err="1"/>
              <a:t>Nullam</a:t>
            </a:r>
            <a:r>
              <a:rPr lang="en-GB" dirty="0"/>
              <a:t> </a:t>
            </a:r>
            <a:r>
              <a:rPr lang="en-GB" dirty="0" err="1"/>
              <a:t>ornare</a:t>
            </a:r>
            <a:r>
              <a:rPr lang="en-GB" dirty="0"/>
              <a:t> </a:t>
            </a:r>
            <a:r>
              <a:rPr lang="en-GB" dirty="0" err="1"/>
              <a:t>felis</a:t>
            </a:r>
            <a:r>
              <a:rPr lang="en-GB" dirty="0"/>
              <a:t> et eros </a:t>
            </a:r>
            <a:r>
              <a:rPr lang="en-GB" dirty="0" err="1"/>
              <a:t>tincidunt</a:t>
            </a:r>
            <a:r>
              <a:rPr lang="en-GB" dirty="0"/>
              <a:t>, et maximus </a:t>
            </a:r>
            <a:r>
              <a:rPr lang="en-GB" dirty="0" err="1"/>
              <a:t>purus</a:t>
            </a:r>
            <a:r>
              <a:rPr lang="en-GB" dirty="0"/>
              <a:t> </a:t>
            </a:r>
            <a:r>
              <a:rPr lang="en-GB" dirty="0" err="1"/>
              <a:t>condimentum</a:t>
            </a:r>
            <a:r>
              <a:rPr lang="en-GB" dirty="0"/>
              <a:t>. Aenean </a:t>
            </a:r>
            <a:r>
              <a:rPr lang="en-GB" dirty="0" err="1"/>
              <a:t>pellentesque</a:t>
            </a:r>
            <a:r>
              <a:rPr lang="en-GB" dirty="0"/>
              <a:t> </a:t>
            </a:r>
            <a:r>
              <a:rPr lang="en-GB" dirty="0" err="1"/>
              <a:t>massa</a:t>
            </a:r>
            <a:r>
              <a:rPr lang="en-GB" dirty="0"/>
              <a:t> </a:t>
            </a:r>
            <a:r>
              <a:rPr lang="en-GB" dirty="0" err="1"/>
              <a:t>vel</a:t>
            </a:r>
            <a:r>
              <a:rPr lang="en-GB" dirty="0"/>
              <a:t> </a:t>
            </a:r>
            <a:r>
              <a:rPr lang="en-GB" dirty="0" err="1"/>
              <a:t>dolor</a:t>
            </a:r>
            <a:r>
              <a:rPr lang="en-GB" dirty="0"/>
              <a:t> </a:t>
            </a:r>
            <a:r>
              <a:rPr lang="en-GB" dirty="0" err="1"/>
              <a:t>elementum</a:t>
            </a:r>
            <a:r>
              <a:rPr lang="en-GB" dirty="0"/>
              <a:t>, et dui pulvinar </a:t>
            </a:r>
            <a:r>
              <a:rPr lang="en-GB" dirty="0" err="1"/>
              <a:t>ultrices</a:t>
            </a:r>
            <a:r>
              <a:rPr lang="en-GB" dirty="0"/>
              <a:t> </a:t>
            </a:r>
            <a:r>
              <a:rPr lang="en-GB" dirty="0" err="1"/>
              <a:t>eget</a:t>
            </a:r>
            <a:r>
              <a:rPr lang="en-GB" dirty="0"/>
              <a:t> vitae </a:t>
            </a:r>
            <a:r>
              <a:rPr lang="en-GB" dirty="0" err="1"/>
              <a:t>arcu</a:t>
            </a:r>
            <a:r>
              <a:rPr lang="en-GB" dirty="0"/>
              <a:t>. Nam </a:t>
            </a:r>
            <a:r>
              <a:rPr lang="en-GB" dirty="0" err="1"/>
              <a:t>porttitor</a:t>
            </a:r>
            <a:r>
              <a:rPr lang="en-GB" dirty="0"/>
              <a:t> lorem </a:t>
            </a:r>
            <a:r>
              <a:rPr lang="en-GB" dirty="0" err="1"/>
              <a:t>vel</a:t>
            </a:r>
            <a:r>
              <a:rPr lang="en-GB" dirty="0"/>
              <a:t> </a:t>
            </a:r>
            <a:r>
              <a:rPr lang="en-GB" dirty="0" err="1"/>
              <a:t>elit</a:t>
            </a:r>
            <a:r>
              <a:rPr lang="en-GB" dirty="0"/>
              <a:t> </a:t>
            </a:r>
            <a:r>
              <a:rPr lang="en-GB" dirty="0" err="1"/>
              <a:t>tempor</a:t>
            </a:r>
            <a:r>
              <a:rPr lang="en-GB" dirty="0"/>
              <a:t>, </a:t>
            </a:r>
            <a:r>
              <a:rPr lang="en-GB" dirty="0" err="1"/>
              <a:t>tincidunt</a:t>
            </a:r>
            <a:r>
              <a:rPr lang="en-GB" dirty="0"/>
              <a:t> tempus </a:t>
            </a:r>
            <a:r>
              <a:rPr lang="en-GB" dirty="0" err="1"/>
              <a:t>purus</a:t>
            </a:r>
            <a:r>
              <a:rPr lang="en-GB" dirty="0"/>
              <a:t> </a:t>
            </a:r>
            <a:r>
              <a:rPr lang="en-GB" dirty="0" err="1"/>
              <a:t>venenatis</a:t>
            </a:r>
            <a:r>
              <a:rPr lang="en-GB" dirty="0"/>
              <a:t>. Integer </a:t>
            </a:r>
            <a:r>
              <a:rPr lang="en-GB" dirty="0" err="1"/>
              <a:t>sodales</a:t>
            </a:r>
            <a:r>
              <a:rPr lang="en-GB" dirty="0"/>
              <a:t> magna in mi </a:t>
            </a:r>
            <a:r>
              <a:rPr lang="en-GB" dirty="0" err="1"/>
              <a:t>scelerisque</a:t>
            </a:r>
            <a:r>
              <a:rPr lang="en-GB" dirty="0"/>
              <a:t> </a:t>
            </a:r>
            <a:r>
              <a:rPr lang="en-GB" dirty="0" err="1"/>
              <a:t>commodo</a:t>
            </a:r>
            <a:r>
              <a:rPr lang="en-GB" dirty="0"/>
              <a:t>.</a:t>
            </a:r>
          </a:p>
        </p:txBody>
      </p:sp>
      <p:pic>
        <p:nvPicPr>
          <p:cNvPr id="7" name="Picture 6" descr="A picture containing text&#10;&#10;Description automatically generated">
            <a:extLst>
              <a:ext uri="{FF2B5EF4-FFF2-40B4-BE49-F238E27FC236}">
                <a16:creationId xmlns:a16="http://schemas.microsoft.com/office/drawing/2014/main" id="{D641B2F7-C5B6-6A6B-D29D-5278DE6CA62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27" b="34"/>
          <a:stretch/>
        </p:blipFill>
        <p:spPr>
          <a:xfrm>
            <a:off x="6339570" y="4214532"/>
            <a:ext cx="2876778" cy="2643468"/>
          </a:xfrm>
          <a:prstGeom prst="rect">
            <a:avLst/>
          </a:prstGeom>
        </p:spPr>
      </p:pic>
      <p:sp>
        <p:nvSpPr>
          <p:cNvPr id="8" name="Holder 6">
            <a:extLst>
              <a:ext uri="{FF2B5EF4-FFF2-40B4-BE49-F238E27FC236}">
                <a16:creationId xmlns:a16="http://schemas.microsoft.com/office/drawing/2014/main" id="{B85F10C8-2974-606F-FFBA-E8C643B02DD6}"/>
              </a:ext>
            </a:extLst>
          </p:cNvPr>
          <p:cNvSpPr>
            <a:spLocks noGrp="1"/>
          </p:cNvSpPr>
          <p:nvPr>
            <p:ph type="sldNum" sz="quarter" idx="7"/>
          </p:nvPr>
        </p:nvSpPr>
        <p:spPr>
          <a:xfrm>
            <a:off x="6339571" y="6377940"/>
            <a:ext cx="2103120" cy="342900"/>
          </a:xfrm>
          <a:prstGeom prst="rect">
            <a:avLst/>
          </a:prstGeom>
        </p:spPr>
        <p:txBody>
          <a:bodyPr lIns="0" tIns="0" rIns="0" bIns="0" anchor="ctr"/>
          <a:lstStyle>
            <a:lvl1pPr algn="r">
              <a:defRPr sz="728">
                <a:solidFill>
                  <a:srgbClr val="203864"/>
                </a:solidFill>
              </a:defRPr>
            </a:lvl1pPr>
          </a:lstStyle>
          <a:p>
            <a:fld id="{B6F15528-21DE-4FAA-801E-634DDDAF4B2B}" type="slidenum">
              <a:rPr lang="en-LV" smtClean="0"/>
              <a:pPr/>
              <a:t>‹#›</a:t>
            </a:fld>
            <a:endParaRPr lang="en-LV" dirty="0"/>
          </a:p>
        </p:txBody>
      </p:sp>
      <p:grpSp>
        <p:nvGrpSpPr>
          <p:cNvPr id="2" name="Group 1">
            <a:extLst>
              <a:ext uri="{FF2B5EF4-FFF2-40B4-BE49-F238E27FC236}">
                <a16:creationId xmlns:a16="http://schemas.microsoft.com/office/drawing/2014/main" id="{FDAD37C9-C014-8BF9-ED21-8DEEF05D59EB}"/>
              </a:ext>
            </a:extLst>
          </p:cNvPr>
          <p:cNvGrpSpPr/>
          <p:nvPr userDrawn="1"/>
        </p:nvGrpSpPr>
        <p:grpSpPr>
          <a:xfrm>
            <a:off x="564211" y="6496868"/>
            <a:ext cx="2528811" cy="302371"/>
            <a:chOff x="393193" y="10743874"/>
            <a:chExt cx="4572317" cy="309245"/>
          </a:xfrm>
        </p:grpSpPr>
        <p:pic>
          <p:nvPicPr>
            <p:cNvPr id="3" name="Picture 2" descr="Icon&#10;&#10;Description automatically generated">
              <a:extLst>
                <a:ext uri="{FF2B5EF4-FFF2-40B4-BE49-F238E27FC236}">
                  <a16:creationId xmlns:a16="http://schemas.microsoft.com/office/drawing/2014/main" id="{5E8BF019-5802-4087-659A-36870158E49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3193" y="10743874"/>
              <a:ext cx="438657" cy="309245"/>
            </a:xfrm>
            <a:prstGeom prst="rect">
              <a:avLst/>
            </a:prstGeom>
          </p:spPr>
        </p:pic>
        <p:sp>
          <p:nvSpPr>
            <p:cNvPr id="4" name="TextBox 3">
              <a:extLst>
                <a:ext uri="{FF2B5EF4-FFF2-40B4-BE49-F238E27FC236}">
                  <a16:creationId xmlns:a16="http://schemas.microsoft.com/office/drawing/2014/main" id="{32ED6616-5091-40FB-D170-19032BD6CF0C}"/>
                </a:ext>
              </a:extLst>
            </p:cNvPr>
            <p:cNvSpPr txBox="1"/>
            <p:nvPr userDrawn="1"/>
          </p:nvSpPr>
          <p:spPr>
            <a:xfrm>
              <a:off x="831850" y="10743874"/>
              <a:ext cx="4133660" cy="237654"/>
            </a:xfrm>
            <a:prstGeom prst="rect">
              <a:avLst/>
            </a:prstGeom>
            <a:noFill/>
          </p:spPr>
          <p:txBody>
            <a:bodyPr wrap="none" rtlCol="0">
              <a:spAutoFit/>
            </a:bodyPr>
            <a:lstStyle/>
            <a:p>
              <a:r>
                <a:rPr lang="en-LV" sz="910" b="1" dirty="0">
                  <a:solidFill>
                    <a:srgbClr val="0C4873"/>
                  </a:solidFill>
                  <a:latin typeface="+mj-lt"/>
                </a:rPr>
                <a:t>Transport and </a:t>
              </a:r>
              <a:r>
                <a:rPr lang="en-US" sz="910" b="1" dirty="0">
                  <a:solidFill>
                    <a:srgbClr val="0C4873"/>
                  </a:solidFill>
                  <a:latin typeface="+mj-lt"/>
                </a:rPr>
                <a:t>T</a:t>
              </a:r>
              <a:r>
                <a:rPr lang="en-LV" sz="910" b="1" dirty="0">
                  <a:solidFill>
                    <a:srgbClr val="0C4873"/>
                  </a:solidFill>
                  <a:latin typeface="+mj-lt"/>
                </a:rPr>
                <a:t>elecommunication </a:t>
              </a:r>
              <a:r>
                <a:rPr lang="en-US" sz="910" b="1" dirty="0">
                  <a:solidFill>
                    <a:srgbClr val="0C4873"/>
                  </a:solidFill>
                  <a:latin typeface="+mj-lt"/>
                </a:rPr>
                <a:t>I</a:t>
              </a:r>
              <a:r>
                <a:rPr lang="en-LV" sz="910" b="1" dirty="0">
                  <a:solidFill>
                    <a:srgbClr val="0C4873"/>
                  </a:solidFill>
                  <a:latin typeface="+mj-lt"/>
                </a:rPr>
                <a:t>nstitute</a:t>
              </a:r>
            </a:p>
          </p:txBody>
        </p:sp>
      </p:grpSp>
    </p:spTree>
    <p:extLst>
      <p:ext uri="{BB962C8B-B14F-4D97-AF65-F5344CB8AC3E}">
        <p14:creationId xmlns:p14="http://schemas.microsoft.com/office/powerpoint/2010/main" val="3320503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8" name="object 2">
            <a:extLst>
              <a:ext uri="{FF2B5EF4-FFF2-40B4-BE49-F238E27FC236}">
                <a16:creationId xmlns:a16="http://schemas.microsoft.com/office/drawing/2014/main" id="{371C69C9-624C-9C5B-9BDC-6A6A3082FB22}"/>
              </a:ext>
            </a:extLst>
          </p:cNvPr>
          <p:cNvSpPr/>
          <p:nvPr userDrawn="1"/>
        </p:nvSpPr>
        <p:spPr>
          <a:xfrm>
            <a:off x="167045" y="212246"/>
            <a:ext cx="8812725" cy="6165694"/>
          </a:xfrm>
          <a:custGeom>
            <a:avLst/>
            <a:gdLst/>
            <a:ahLst/>
            <a:cxnLst/>
            <a:rect l="l" t="t" r="r" b="b"/>
            <a:pathLst>
              <a:path w="19375755" h="10237470">
                <a:moveTo>
                  <a:pt x="19375608" y="0"/>
                </a:moveTo>
                <a:lnTo>
                  <a:pt x="0" y="0"/>
                </a:lnTo>
                <a:lnTo>
                  <a:pt x="0" y="10237227"/>
                </a:lnTo>
                <a:lnTo>
                  <a:pt x="19375608" y="10237227"/>
                </a:lnTo>
                <a:lnTo>
                  <a:pt x="19375608" y="0"/>
                </a:lnTo>
                <a:close/>
              </a:path>
            </a:pathLst>
          </a:custGeom>
          <a:solidFill>
            <a:srgbClr val="104774"/>
          </a:solidFill>
        </p:spPr>
        <p:txBody>
          <a:bodyPr wrap="square" lIns="0" tIns="0" rIns="0" bIns="0" rtlCol="0"/>
          <a:lstStyle/>
          <a:p>
            <a:endParaRPr sz="910"/>
          </a:p>
        </p:txBody>
      </p:sp>
      <p:sp>
        <p:nvSpPr>
          <p:cNvPr id="21" name="Text Placeholder 20">
            <a:extLst>
              <a:ext uri="{FF2B5EF4-FFF2-40B4-BE49-F238E27FC236}">
                <a16:creationId xmlns:a16="http://schemas.microsoft.com/office/drawing/2014/main" id="{C82DFB08-5370-9F80-5597-367541FF052F}"/>
              </a:ext>
            </a:extLst>
          </p:cNvPr>
          <p:cNvSpPr>
            <a:spLocks noGrp="1"/>
          </p:cNvSpPr>
          <p:nvPr>
            <p:ph type="body" sz="quarter" idx="12" hasCustomPrompt="1"/>
          </p:nvPr>
        </p:nvSpPr>
        <p:spPr>
          <a:xfrm>
            <a:off x="1890123" y="1765522"/>
            <a:ext cx="2183469" cy="1339062"/>
          </a:xfrm>
          <a:prstGeom prst="rect">
            <a:avLst/>
          </a:prstGeom>
        </p:spPr>
        <p:txBody>
          <a:bodyPr/>
          <a:lstStyle>
            <a:lvl1pPr>
              <a:defRPr sz="1842" b="1">
                <a:solidFill>
                  <a:schemeClr val="bg1"/>
                </a:solidFill>
              </a:defRPr>
            </a:lvl1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a:t>
            </a:r>
            <a:endParaRPr lang="en-LV" dirty="0"/>
          </a:p>
        </p:txBody>
      </p:sp>
      <p:sp>
        <p:nvSpPr>
          <p:cNvPr id="23" name="Text Placeholder 22">
            <a:extLst>
              <a:ext uri="{FF2B5EF4-FFF2-40B4-BE49-F238E27FC236}">
                <a16:creationId xmlns:a16="http://schemas.microsoft.com/office/drawing/2014/main" id="{0FEE2C06-7153-65B2-0803-91797D138631}"/>
              </a:ext>
            </a:extLst>
          </p:cNvPr>
          <p:cNvSpPr>
            <a:spLocks noGrp="1"/>
          </p:cNvSpPr>
          <p:nvPr>
            <p:ph type="body" sz="quarter" idx="13" hasCustomPrompt="1"/>
          </p:nvPr>
        </p:nvSpPr>
        <p:spPr>
          <a:xfrm>
            <a:off x="1890123" y="3766725"/>
            <a:ext cx="2183469" cy="1339062"/>
          </a:xfrm>
          <a:prstGeom prst="rect">
            <a:avLst/>
          </a:prstGeom>
        </p:spPr>
        <p:txBody>
          <a:bodyPr/>
          <a:lstStyle>
            <a:lvl1pPr>
              <a:defRPr sz="1842" b="1">
                <a:solidFill>
                  <a:schemeClr val="bg1"/>
                </a:solidFill>
              </a:defRPr>
            </a:lvl1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a:t>
            </a:r>
            <a:endParaRPr lang="en-LV" dirty="0"/>
          </a:p>
        </p:txBody>
      </p:sp>
      <p:sp>
        <p:nvSpPr>
          <p:cNvPr id="5" name="Holder 6">
            <a:extLst>
              <a:ext uri="{FF2B5EF4-FFF2-40B4-BE49-F238E27FC236}">
                <a16:creationId xmlns:a16="http://schemas.microsoft.com/office/drawing/2014/main" id="{ACEE9AE7-A8BB-8667-50C5-B6D1AD62AACD}"/>
              </a:ext>
            </a:extLst>
          </p:cNvPr>
          <p:cNvSpPr>
            <a:spLocks noGrp="1"/>
          </p:cNvSpPr>
          <p:nvPr>
            <p:ph type="sldNum" sz="quarter" idx="7"/>
          </p:nvPr>
        </p:nvSpPr>
        <p:spPr>
          <a:xfrm>
            <a:off x="6339571" y="6377940"/>
            <a:ext cx="2103120" cy="342900"/>
          </a:xfrm>
          <a:prstGeom prst="rect">
            <a:avLst/>
          </a:prstGeom>
        </p:spPr>
        <p:txBody>
          <a:bodyPr lIns="0" tIns="0" rIns="0" bIns="0" anchor="ctr"/>
          <a:lstStyle>
            <a:lvl1pPr algn="r">
              <a:defRPr sz="728">
                <a:solidFill>
                  <a:srgbClr val="203864"/>
                </a:solidFill>
              </a:defRPr>
            </a:lvl1pPr>
          </a:lstStyle>
          <a:p>
            <a:fld id="{B6F15528-21DE-4FAA-801E-634DDDAF4B2B}" type="slidenum">
              <a:rPr lang="en-LV" smtClean="0"/>
              <a:pPr/>
              <a:t>‹#›</a:t>
            </a:fld>
            <a:endParaRPr lang="en-LV" dirty="0"/>
          </a:p>
        </p:txBody>
      </p:sp>
      <p:grpSp>
        <p:nvGrpSpPr>
          <p:cNvPr id="6" name="Group 5">
            <a:extLst>
              <a:ext uri="{FF2B5EF4-FFF2-40B4-BE49-F238E27FC236}">
                <a16:creationId xmlns:a16="http://schemas.microsoft.com/office/drawing/2014/main" id="{BC1E36C7-21D7-335D-ABF9-F22AB338FA42}"/>
              </a:ext>
            </a:extLst>
          </p:cNvPr>
          <p:cNvGrpSpPr/>
          <p:nvPr userDrawn="1"/>
        </p:nvGrpSpPr>
        <p:grpSpPr>
          <a:xfrm>
            <a:off x="564211" y="6496868"/>
            <a:ext cx="2528811" cy="302371"/>
            <a:chOff x="393193" y="10743874"/>
            <a:chExt cx="4572317" cy="309245"/>
          </a:xfrm>
        </p:grpSpPr>
        <p:pic>
          <p:nvPicPr>
            <p:cNvPr id="7" name="Picture 6" descr="Icon&#10;&#10;Description automatically generated">
              <a:extLst>
                <a:ext uri="{FF2B5EF4-FFF2-40B4-BE49-F238E27FC236}">
                  <a16:creationId xmlns:a16="http://schemas.microsoft.com/office/drawing/2014/main" id="{F5C6119E-26A2-2CFB-6AA7-E6A724972A5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3193" y="10743874"/>
              <a:ext cx="438657" cy="309245"/>
            </a:xfrm>
            <a:prstGeom prst="rect">
              <a:avLst/>
            </a:prstGeom>
          </p:spPr>
        </p:pic>
        <p:sp>
          <p:nvSpPr>
            <p:cNvPr id="9" name="TextBox 8">
              <a:extLst>
                <a:ext uri="{FF2B5EF4-FFF2-40B4-BE49-F238E27FC236}">
                  <a16:creationId xmlns:a16="http://schemas.microsoft.com/office/drawing/2014/main" id="{90971D65-87C2-436E-F17B-1EB0CEE33CDD}"/>
                </a:ext>
              </a:extLst>
            </p:cNvPr>
            <p:cNvSpPr txBox="1"/>
            <p:nvPr userDrawn="1"/>
          </p:nvSpPr>
          <p:spPr>
            <a:xfrm>
              <a:off x="831850" y="10743874"/>
              <a:ext cx="4133660" cy="237654"/>
            </a:xfrm>
            <a:prstGeom prst="rect">
              <a:avLst/>
            </a:prstGeom>
            <a:noFill/>
          </p:spPr>
          <p:txBody>
            <a:bodyPr wrap="none" rtlCol="0">
              <a:spAutoFit/>
            </a:bodyPr>
            <a:lstStyle/>
            <a:p>
              <a:r>
                <a:rPr lang="en-LV" sz="910" b="1" dirty="0">
                  <a:solidFill>
                    <a:srgbClr val="0C4873"/>
                  </a:solidFill>
                  <a:latin typeface="+mj-lt"/>
                </a:rPr>
                <a:t>Transport and </a:t>
              </a:r>
              <a:r>
                <a:rPr lang="en-US" sz="910" b="1" dirty="0">
                  <a:solidFill>
                    <a:srgbClr val="0C4873"/>
                  </a:solidFill>
                  <a:latin typeface="+mj-lt"/>
                </a:rPr>
                <a:t>T</a:t>
              </a:r>
              <a:r>
                <a:rPr lang="en-LV" sz="910" b="1" dirty="0">
                  <a:solidFill>
                    <a:srgbClr val="0C4873"/>
                  </a:solidFill>
                  <a:latin typeface="+mj-lt"/>
                </a:rPr>
                <a:t>elecommunication </a:t>
              </a:r>
              <a:r>
                <a:rPr lang="en-US" sz="910" b="1" dirty="0">
                  <a:solidFill>
                    <a:srgbClr val="0C4873"/>
                  </a:solidFill>
                  <a:latin typeface="+mj-lt"/>
                </a:rPr>
                <a:t>I</a:t>
              </a:r>
              <a:r>
                <a:rPr lang="en-LV" sz="910" b="1" dirty="0">
                  <a:solidFill>
                    <a:srgbClr val="0C4873"/>
                  </a:solidFill>
                  <a:latin typeface="+mj-lt"/>
                </a:rPr>
                <a:t>nstitute</a:t>
              </a:r>
            </a:p>
          </p:txBody>
        </p:sp>
      </p:grpSp>
    </p:spTree>
    <p:extLst>
      <p:ext uri="{BB962C8B-B14F-4D97-AF65-F5344CB8AC3E}">
        <p14:creationId xmlns:p14="http://schemas.microsoft.com/office/powerpoint/2010/main" val="1471841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lv-LV"/>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Tree>
    <p:extLst>
      <p:ext uri="{BB962C8B-B14F-4D97-AF65-F5344CB8AC3E}">
        <p14:creationId xmlns:p14="http://schemas.microsoft.com/office/powerpoint/2010/main" val="688868955"/>
      </p:ext>
    </p:extLst>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520700" y="1065213"/>
            <a:ext cx="3973513" cy="50053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6613" y="1065213"/>
            <a:ext cx="3975100" cy="50053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Tree>
    <p:extLst>
      <p:ext uri="{BB962C8B-B14F-4D97-AF65-F5344CB8AC3E}">
        <p14:creationId xmlns:p14="http://schemas.microsoft.com/office/powerpoint/2010/main" val="643584613"/>
      </p:ext>
    </p:extLst>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lv-LV"/>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Tree>
    <p:extLst>
      <p:ext uri="{BB962C8B-B14F-4D97-AF65-F5344CB8AC3E}">
        <p14:creationId xmlns:p14="http://schemas.microsoft.com/office/powerpoint/2010/main" val="2081828295"/>
      </p:ext>
    </p:extLst>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Tree>
    <p:extLst>
      <p:ext uri="{BB962C8B-B14F-4D97-AF65-F5344CB8AC3E}">
        <p14:creationId xmlns:p14="http://schemas.microsoft.com/office/powerpoint/2010/main" val="494482188"/>
      </p:ext>
    </p:extLst>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6089611"/>
      </p:ext>
    </p:extLst>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lv-LV"/>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3923653813"/>
      </p:ext>
    </p:extLst>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lv-LV"/>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2305811168"/>
      </p:ext>
    </p:extLst>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66">
                <a:gamma/>
                <a:shade val="46275"/>
                <a:invGamma/>
              </a:srgbClr>
            </a:gs>
            <a:gs pos="50000">
              <a:srgbClr val="000066"/>
            </a:gs>
            <a:gs pos="100000">
              <a:srgbClr val="000066">
                <a:gamma/>
                <a:shade val="46275"/>
                <a:invGamma/>
              </a:srgbClr>
            </a:gs>
          </a:gsLst>
          <a:lin ang="5400000" scaled="1"/>
        </a:gradFill>
        <a:effectLst/>
      </p:bgPr>
    </p:bg>
    <p:spTree>
      <p:nvGrpSpPr>
        <p:cNvPr id="1" name=""/>
        <p:cNvGrpSpPr/>
        <p:nvPr/>
      </p:nvGrpSpPr>
      <p:grpSpPr>
        <a:xfrm>
          <a:off x="0" y="0"/>
          <a:ext cx="0" cy="0"/>
          <a:chOff x="0" y="0"/>
          <a:chExt cx="0" cy="0"/>
        </a:xfrm>
      </p:grpSpPr>
      <p:grpSp>
        <p:nvGrpSpPr>
          <p:cNvPr id="125954" name="Group 2"/>
          <p:cNvGrpSpPr>
            <a:grpSpLocks/>
          </p:cNvGrpSpPr>
          <p:nvPr/>
        </p:nvGrpSpPr>
        <p:grpSpPr bwMode="auto">
          <a:xfrm>
            <a:off x="590550" y="295275"/>
            <a:ext cx="8231188" cy="6183313"/>
            <a:chOff x="372" y="186"/>
            <a:chExt cx="5185" cy="3895"/>
          </a:xfrm>
        </p:grpSpPr>
        <p:grpSp>
          <p:nvGrpSpPr>
            <p:cNvPr id="125955" name="Group 3"/>
            <p:cNvGrpSpPr>
              <a:grpSpLocks/>
            </p:cNvGrpSpPr>
            <p:nvPr/>
          </p:nvGrpSpPr>
          <p:grpSpPr bwMode="auto">
            <a:xfrm>
              <a:off x="372" y="186"/>
              <a:ext cx="5185" cy="919"/>
              <a:chOff x="372" y="186"/>
              <a:chExt cx="5185" cy="919"/>
            </a:xfrm>
          </p:grpSpPr>
          <p:sp>
            <p:nvSpPr>
              <p:cNvPr id="125956" name="Freeform 4"/>
              <p:cNvSpPr>
                <a:spLocks/>
              </p:cNvSpPr>
              <p:nvPr/>
            </p:nvSpPr>
            <p:spPr bwMode="auto">
              <a:xfrm>
                <a:off x="372" y="192"/>
                <a:ext cx="86" cy="913"/>
              </a:xfrm>
              <a:custGeom>
                <a:avLst/>
                <a:gdLst>
                  <a:gd name="T0" fmla="*/ 0 w 86"/>
                  <a:gd name="T1" fmla="*/ 0 h 913"/>
                  <a:gd name="T2" fmla="*/ 85 w 86"/>
                  <a:gd name="T3" fmla="*/ 96 h 913"/>
                  <a:gd name="T4" fmla="*/ 85 w 86"/>
                  <a:gd name="T5" fmla="*/ 816 h 913"/>
                  <a:gd name="T6" fmla="*/ 0 w 86"/>
                  <a:gd name="T7" fmla="*/ 912 h 913"/>
                  <a:gd name="T8" fmla="*/ 0 w 86"/>
                  <a:gd name="T9" fmla="*/ 0 h 913"/>
                </a:gdLst>
                <a:ahLst/>
                <a:cxnLst>
                  <a:cxn ang="0">
                    <a:pos x="T0" y="T1"/>
                  </a:cxn>
                  <a:cxn ang="0">
                    <a:pos x="T2" y="T3"/>
                  </a:cxn>
                  <a:cxn ang="0">
                    <a:pos x="T4" y="T5"/>
                  </a:cxn>
                  <a:cxn ang="0">
                    <a:pos x="T6" y="T7"/>
                  </a:cxn>
                  <a:cxn ang="0">
                    <a:pos x="T8" y="T9"/>
                  </a:cxn>
                </a:cxnLst>
                <a:rect l="0" t="0" r="r" b="b"/>
                <a:pathLst>
                  <a:path w="86" h="913">
                    <a:moveTo>
                      <a:pt x="0" y="0"/>
                    </a:moveTo>
                    <a:lnTo>
                      <a:pt x="85" y="96"/>
                    </a:lnTo>
                    <a:lnTo>
                      <a:pt x="85" y="816"/>
                    </a:lnTo>
                    <a:lnTo>
                      <a:pt x="0" y="912"/>
                    </a:lnTo>
                    <a:lnTo>
                      <a:pt x="0" y="0"/>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v-LV"/>
              </a:p>
            </p:txBody>
          </p:sp>
          <p:sp>
            <p:nvSpPr>
              <p:cNvPr id="125957" name="Freeform 5"/>
              <p:cNvSpPr>
                <a:spLocks/>
              </p:cNvSpPr>
              <p:nvPr/>
            </p:nvSpPr>
            <p:spPr bwMode="auto">
              <a:xfrm>
                <a:off x="5470" y="186"/>
                <a:ext cx="87" cy="910"/>
              </a:xfrm>
              <a:custGeom>
                <a:avLst/>
                <a:gdLst>
                  <a:gd name="T0" fmla="*/ 86 w 87"/>
                  <a:gd name="T1" fmla="*/ 0 h 910"/>
                  <a:gd name="T2" fmla="*/ 0 w 87"/>
                  <a:gd name="T3" fmla="*/ 93 h 910"/>
                  <a:gd name="T4" fmla="*/ 0 w 87"/>
                  <a:gd name="T5" fmla="*/ 813 h 910"/>
                  <a:gd name="T6" fmla="*/ 86 w 87"/>
                  <a:gd name="T7" fmla="*/ 909 h 910"/>
                  <a:gd name="T8" fmla="*/ 86 w 87"/>
                  <a:gd name="T9" fmla="*/ 0 h 910"/>
                </a:gdLst>
                <a:ahLst/>
                <a:cxnLst>
                  <a:cxn ang="0">
                    <a:pos x="T0" y="T1"/>
                  </a:cxn>
                  <a:cxn ang="0">
                    <a:pos x="T2" y="T3"/>
                  </a:cxn>
                  <a:cxn ang="0">
                    <a:pos x="T4" y="T5"/>
                  </a:cxn>
                  <a:cxn ang="0">
                    <a:pos x="T6" y="T7"/>
                  </a:cxn>
                  <a:cxn ang="0">
                    <a:pos x="T8" y="T9"/>
                  </a:cxn>
                </a:cxnLst>
                <a:rect l="0" t="0" r="r" b="b"/>
                <a:pathLst>
                  <a:path w="87" h="910">
                    <a:moveTo>
                      <a:pt x="86" y="0"/>
                    </a:moveTo>
                    <a:lnTo>
                      <a:pt x="0" y="93"/>
                    </a:lnTo>
                    <a:lnTo>
                      <a:pt x="0" y="813"/>
                    </a:lnTo>
                    <a:lnTo>
                      <a:pt x="86" y="909"/>
                    </a:lnTo>
                    <a:lnTo>
                      <a:pt x="86" y="0"/>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v-LV"/>
              </a:p>
            </p:txBody>
          </p:sp>
          <p:sp>
            <p:nvSpPr>
              <p:cNvPr id="125958" name="Freeform 6"/>
              <p:cNvSpPr>
                <a:spLocks/>
              </p:cNvSpPr>
              <p:nvPr/>
            </p:nvSpPr>
            <p:spPr bwMode="auto">
              <a:xfrm>
                <a:off x="372" y="189"/>
                <a:ext cx="5185" cy="103"/>
              </a:xfrm>
              <a:custGeom>
                <a:avLst/>
                <a:gdLst>
                  <a:gd name="T0" fmla="*/ 0 w 5185"/>
                  <a:gd name="T1" fmla="*/ 0 h 103"/>
                  <a:gd name="T2" fmla="*/ 5184 w 5185"/>
                  <a:gd name="T3" fmla="*/ 3 h 103"/>
                  <a:gd name="T4" fmla="*/ 5093 w 5185"/>
                  <a:gd name="T5" fmla="*/ 102 h 103"/>
                  <a:gd name="T6" fmla="*/ 88 w 5185"/>
                  <a:gd name="T7" fmla="*/ 102 h 103"/>
                  <a:gd name="T8" fmla="*/ 0 w 5185"/>
                  <a:gd name="T9" fmla="*/ 0 h 103"/>
                </a:gdLst>
                <a:ahLst/>
                <a:cxnLst>
                  <a:cxn ang="0">
                    <a:pos x="T0" y="T1"/>
                  </a:cxn>
                  <a:cxn ang="0">
                    <a:pos x="T2" y="T3"/>
                  </a:cxn>
                  <a:cxn ang="0">
                    <a:pos x="T4" y="T5"/>
                  </a:cxn>
                  <a:cxn ang="0">
                    <a:pos x="T6" y="T7"/>
                  </a:cxn>
                  <a:cxn ang="0">
                    <a:pos x="T8" y="T9"/>
                  </a:cxn>
                </a:cxnLst>
                <a:rect l="0" t="0" r="r" b="b"/>
                <a:pathLst>
                  <a:path w="5185" h="103">
                    <a:moveTo>
                      <a:pt x="0" y="0"/>
                    </a:moveTo>
                    <a:lnTo>
                      <a:pt x="5184" y="3"/>
                    </a:lnTo>
                    <a:lnTo>
                      <a:pt x="5093" y="102"/>
                    </a:lnTo>
                    <a:lnTo>
                      <a:pt x="88" y="102"/>
                    </a:lnTo>
                    <a:lnTo>
                      <a:pt x="0" y="0"/>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v-LV"/>
              </a:p>
            </p:txBody>
          </p:sp>
        </p:grpSp>
        <p:grpSp>
          <p:nvGrpSpPr>
            <p:cNvPr id="125959" name="Group 7"/>
            <p:cNvGrpSpPr>
              <a:grpSpLocks/>
            </p:cNvGrpSpPr>
            <p:nvPr/>
          </p:nvGrpSpPr>
          <p:grpSpPr bwMode="auto">
            <a:xfrm>
              <a:off x="372" y="291"/>
              <a:ext cx="5185" cy="3790"/>
              <a:chOff x="372" y="291"/>
              <a:chExt cx="5185" cy="3790"/>
            </a:xfrm>
          </p:grpSpPr>
          <p:sp>
            <p:nvSpPr>
              <p:cNvPr id="125960" name="Freeform 8"/>
              <p:cNvSpPr>
                <a:spLocks/>
              </p:cNvSpPr>
              <p:nvPr/>
            </p:nvSpPr>
            <p:spPr bwMode="auto">
              <a:xfrm>
                <a:off x="372" y="807"/>
                <a:ext cx="79" cy="3274"/>
              </a:xfrm>
              <a:custGeom>
                <a:avLst/>
                <a:gdLst>
                  <a:gd name="T0" fmla="*/ 0 w 79"/>
                  <a:gd name="T1" fmla="*/ 0 h 3274"/>
                  <a:gd name="T2" fmla="*/ 78 w 79"/>
                  <a:gd name="T3" fmla="*/ 107 h 3274"/>
                  <a:gd name="T4" fmla="*/ 78 w 79"/>
                  <a:gd name="T5" fmla="*/ 3166 h 3274"/>
                  <a:gd name="T6" fmla="*/ 0 w 79"/>
                  <a:gd name="T7" fmla="*/ 3273 h 3274"/>
                  <a:gd name="T8" fmla="*/ 0 w 79"/>
                  <a:gd name="T9" fmla="*/ 0 h 3274"/>
                </a:gdLst>
                <a:ahLst/>
                <a:cxnLst>
                  <a:cxn ang="0">
                    <a:pos x="T0" y="T1"/>
                  </a:cxn>
                  <a:cxn ang="0">
                    <a:pos x="T2" y="T3"/>
                  </a:cxn>
                  <a:cxn ang="0">
                    <a:pos x="T4" y="T5"/>
                  </a:cxn>
                  <a:cxn ang="0">
                    <a:pos x="T6" y="T7"/>
                  </a:cxn>
                  <a:cxn ang="0">
                    <a:pos x="T8" y="T9"/>
                  </a:cxn>
                </a:cxnLst>
                <a:rect l="0" t="0" r="r" b="b"/>
                <a:pathLst>
                  <a:path w="79" h="3274">
                    <a:moveTo>
                      <a:pt x="0" y="0"/>
                    </a:moveTo>
                    <a:lnTo>
                      <a:pt x="78" y="107"/>
                    </a:lnTo>
                    <a:lnTo>
                      <a:pt x="78" y="3166"/>
                    </a:lnTo>
                    <a:lnTo>
                      <a:pt x="0" y="3273"/>
                    </a:lnTo>
                    <a:lnTo>
                      <a:pt x="0" y="0"/>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v-LV"/>
              </a:p>
            </p:txBody>
          </p:sp>
          <p:sp>
            <p:nvSpPr>
              <p:cNvPr id="125961" name="Freeform 9"/>
              <p:cNvSpPr>
                <a:spLocks/>
              </p:cNvSpPr>
              <p:nvPr/>
            </p:nvSpPr>
            <p:spPr bwMode="auto">
              <a:xfrm>
                <a:off x="5470" y="747"/>
                <a:ext cx="84" cy="3325"/>
              </a:xfrm>
              <a:custGeom>
                <a:avLst/>
                <a:gdLst>
                  <a:gd name="T0" fmla="*/ 83 w 84"/>
                  <a:gd name="T1" fmla="*/ 0 h 3325"/>
                  <a:gd name="T2" fmla="*/ 3 w 84"/>
                  <a:gd name="T3" fmla="*/ 109 h 3325"/>
                  <a:gd name="T4" fmla="*/ 0 w 84"/>
                  <a:gd name="T5" fmla="*/ 3233 h 3325"/>
                  <a:gd name="T6" fmla="*/ 83 w 84"/>
                  <a:gd name="T7" fmla="*/ 3324 h 3325"/>
                  <a:gd name="T8" fmla="*/ 83 w 84"/>
                  <a:gd name="T9" fmla="*/ 0 h 3325"/>
                </a:gdLst>
                <a:ahLst/>
                <a:cxnLst>
                  <a:cxn ang="0">
                    <a:pos x="T0" y="T1"/>
                  </a:cxn>
                  <a:cxn ang="0">
                    <a:pos x="T2" y="T3"/>
                  </a:cxn>
                  <a:cxn ang="0">
                    <a:pos x="T4" y="T5"/>
                  </a:cxn>
                  <a:cxn ang="0">
                    <a:pos x="T6" y="T7"/>
                  </a:cxn>
                  <a:cxn ang="0">
                    <a:pos x="T8" y="T9"/>
                  </a:cxn>
                </a:cxnLst>
                <a:rect l="0" t="0" r="r" b="b"/>
                <a:pathLst>
                  <a:path w="84" h="3325">
                    <a:moveTo>
                      <a:pt x="83" y="0"/>
                    </a:moveTo>
                    <a:lnTo>
                      <a:pt x="3" y="109"/>
                    </a:lnTo>
                    <a:lnTo>
                      <a:pt x="0" y="3233"/>
                    </a:lnTo>
                    <a:lnTo>
                      <a:pt x="83" y="3324"/>
                    </a:lnTo>
                    <a:lnTo>
                      <a:pt x="83" y="0"/>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v-LV"/>
              </a:p>
            </p:txBody>
          </p:sp>
          <p:sp>
            <p:nvSpPr>
              <p:cNvPr id="125962" name="Freeform 10"/>
              <p:cNvSpPr>
                <a:spLocks/>
              </p:cNvSpPr>
              <p:nvPr/>
            </p:nvSpPr>
            <p:spPr bwMode="auto">
              <a:xfrm>
                <a:off x="372" y="3984"/>
                <a:ext cx="5185" cy="88"/>
              </a:xfrm>
              <a:custGeom>
                <a:avLst/>
                <a:gdLst>
                  <a:gd name="T0" fmla="*/ 0 w 5185"/>
                  <a:gd name="T1" fmla="*/ 87 h 88"/>
                  <a:gd name="T2" fmla="*/ 5184 w 5185"/>
                  <a:gd name="T3" fmla="*/ 87 h 88"/>
                  <a:gd name="T4" fmla="*/ 5095 w 5185"/>
                  <a:gd name="T5" fmla="*/ 0 h 88"/>
                  <a:gd name="T6" fmla="*/ 89 w 5185"/>
                  <a:gd name="T7" fmla="*/ 0 h 88"/>
                  <a:gd name="T8" fmla="*/ 0 w 5185"/>
                  <a:gd name="T9" fmla="*/ 87 h 88"/>
                </a:gdLst>
                <a:ahLst/>
                <a:cxnLst>
                  <a:cxn ang="0">
                    <a:pos x="T0" y="T1"/>
                  </a:cxn>
                  <a:cxn ang="0">
                    <a:pos x="T2" y="T3"/>
                  </a:cxn>
                  <a:cxn ang="0">
                    <a:pos x="T4" y="T5"/>
                  </a:cxn>
                  <a:cxn ang="0">
                    <a:pos x="T6" y="T7"/>
                  </a:cxn>
                  <a:cxn ang="0">
                    <a:pos x="T8" y="T9"/>
                  </a:cxn>
                </a:cxnLst>
                <a:rect l="0" t="0" r="r" b="b"/>
                <a:pathLst>
                  <a:path w="5185" h="88">
                    <a:moveTo>
                      <a:pt x="0" y="87"/>
                    </a:moveTo>
                    <a:lnTo>
                      <a:pt x="5184" y="87"/>
                    </a:lnTo>
                    <a:lnTo>
                      <a:pt x="5095" y="0"/>
                    </a:lnTo>
                    <a:lnTo>
                      <a:pt x="89" y="0"/>
                    </a:lnTo>
                    <a:lnTo>
                      <a:pt x="0" y="87"/>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v-LV"/>
              </a:p>
            </p:txBody>
          </p:sp>
          <p:sp>
            <p:nvSpPr>
              <p:cNvPr id="125963" name="Rectangle 11"/>
              <p:cNvSpPr>
                <a:spLocks noChangeArrowheads="1"/>
              </p:cNvSpPr>
              <p:nvPr/>
            </p:nvSpPr>
            <p:spPr bwMode="auto">
              <a:xfrm>
                <a:off x="457" y="291"/>
                <a:ext cx="5013" cy="3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v-LV"/>
              </a:p>
            </p:txBody>
          </p:sp>
        </p:grpSp>
      </p:grpSp>
      <p:sp>
        <p:nvSpPr>
          <p:cNvPr id="125964" name="Rectangle 12"/>
          <p:cNvSpPr>
            <a:spLocks noGrp="1" noChangeArrowheads="1"/>
          </p:cNvSpPr>
          <p:nvPr>
            <p:ph type="title"/>
          </p:nvPr>
        </p:nvSpPr>
        <p:spPr bwMode="auto">
          <a:xfrm>
            <a:off x="533400" y="49213"/>
            <a:ext cx="8081963" cy="81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lv-LV" smtClean="0"/>
              <a:t>Click to Edit Master Title Style</a:t>
            </a:r>
          </a:p>
        </p:txBody>
      </p:sp>
      <p:sp>
        <p:nvSpPr>
          <p:cNvPr id="125965" name="Rectangle 13"/>
          <p:cNvSpPr>
            <a:spLocks noGrp="1" noChangeArrowheads="1"/>
          </p:cNvSpPr>
          <p:nvPr>
            <p:ph type="body" idx="1"/>
          </p:nvPr>
        </p:nvSpPr>
        <p:spPr bwMode="auto">
          <a:xfrm>
            <a:off x="520700" y="1065213"/>
            <a:ext cx="8101013" cy="5005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lv-LV" smtClean="0"/>
              <a:t>Click to edit Master text styles</a:t>
            </a:r>
          </a:p>
          <a:p>
            <a:pPr lvl="1"/>
            <a:r>
              <a:rPr lang="en-US" altLang="lv-LV" smtClean="0"/>
              <a:t>Second Level</a:t>
            </a:r>
          </a:p>
          <a:p>
            <a:pPr lvl="2"/>
            <a:r>
              <a:rPr lang="en-US" altLang="lv-LV" smtClean="0"/>
              <a:t>Third Level</a:t>
            </a:r>
          </a:p>
        </p:txBody>
      </p:sp>
      <p:sp>
        <p:nvSpPr>
          <p:cNvPr id="125966" name="Rectangle 14"/>
          <p:cNvSpPr>
            <a:spLocks noChangeArrowheads="1"/>
          </p:cNvSpPr>
          <p:nvPr/>
        </p:nvSpPr>
        <p:spPr bwMode="auto">
          <a:xfrm>
            <a:off x="8405813" y="6480175"/>
            <a:ext cx="585787" cy="363538"/>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p>
            <a:r>
              <a:rPr lang="en-US" altLang="lv-LV" sz="1800">
                <a:solidFill>
                  <a:srgbClr val="FFFFFF"/>
                </a:solidFill>
                <a:latin typeface="Book Antiqua" panose="02040602050305030304" pitchFamily="18" charset="0"/>
              </a:rPr>
              <a:t>  </a:t>
            </a:r>
            <a:fld id="{69AC5147-2FB9-417D-9D21-F93615680D0E}" type="slidenum">
              <a:rPr lang="en-US" altLang="lv-LV" sz="1800">
                <a:solidFill>
                  <a:srgbClr val="FFFFFF"/>
                </a:solidFill>
                <a:latin typeface="Book Antiqua" panose="02040602050305030304" pitchFamily="18" charset="0"/>
              </a:rPr>
              <a:pPr/>
              <a:t>‹#›</a:t>
            </a:fld>
            <a:endParaRPr lang="en-US" altLang="lv-LV" sz="1800">
              <a:solidFill>
                <a:srgbClr val="FFFFFF"/>
              </a:solidFill>
              <a:latin typeface="Book Antiqua" panose="02040602050305030304" pitchFamily="18" charset="0"/>
            </a:endParaRPr>
          </a:p>
        </p:txBody>
      </p:sp>
      <p:sp>
        <p:nvSpPr>
          <p:cNvPr id="125967" name="Rectangle 15"/>
          <p:cNvSpPr>
            <a:spLocks noChangeArrowheads="1"/>
          </p:cNvSpPr>
          <p:nvPr/>
        </p:nvSpPr>
        <p:spPr bwMode="auto">
          <a:xfrm>
            <a:off x="7934325" y="6205538"/>
            <a:ext cx="831850" cy="638175"/>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p>
            <a:r>
              <a:rPr lang="en-US" altLang="lv-LV" sz="1800">
                <a:solidFill>
                  <a:srgbClr val="FFFFFF"/>
                </a:solidFill>
                <a:latin typeface="Book Antiqua" panose="02040602050305030304" pitchFamily="18" charset="0"/>
              </a:rPr>
              <a:t>            Slide</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zoom/>
  </p:transition>
  <p:txStyles>
    <p:titleStyle>
      <a:lvl1pPr algn="ctr" rtl="0" eaLnBrk="0" fontAlgn="base" hangingPunct="0">
        <a:spcBef>
          <a:spcPct val="0"/>
        </a:spcBef>
        <a:spcAft>
          <a:spcPct val="0"/>
        </a:spcAft>
        <a:defRPr sz="2800"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2800">
          <a:solidFill>
            <a:schemeClr val="tx2"/>
          </a:solidFill>
          <a:effectLst>
            <a:outerShdw blurRad="38100" dist="38100" dir="2700000" algn="tl">
              <a:srgbClr val="000000"/>
            </a:outerShdw>
          </a:effectLst>
          <a:latin typeface="Book Antiqua" panose="02040602050305030304" pitchFamily="18" charset="0"/>
        </a:defRPr>
      </a:lvl2pPr>
      <a:lvl3pPr algn="ctr" rtl="0" eaLnBrk="0" fontAlgn="base" hangingPunct="0">
        <a:spcBef>
          <a:spcPct val="0"/>
        </a:spcBef>
        <a:spcAft>
          <a:spcPct val="0"/>
        </a:spcAft>
        <a:defRPr sz="2800">
          <a:solidFill>
            <a:schemeClr val="tx2"/>
          </a:solidFill>
          <a:effectLst>
            <a:outerShdw blurRad="38100" dist="38100" dir="2700000" algn="tl">
              <a:srgbClr val="000000"/>
            </a:outerShdw>
          </a:effectLst>
          <a:latin typeface="Book Antiqua" panose="02040602050305030304" pitchFamily="18" charset="0"/>
        </a:defRPr>
      </a:lvl3pPr>
      <a:lvl4pPr algn="ctr" rtl="0" eaLnBrk="0" fontAlgn="base" hangingPunct="0">
        <a:spcBef>
          <a:spcPct val="0"/>
        </a:spcBef>
        <a:spcAft>
          <a:spcPct val="0"/>
        </a:spcAft>
        <a:defRPr sz="2800">
          <a:solidFill>
            <a:schemeClr val="tx2"/>
          </a:solidFill>
          <a:effectLst>
            <a:outerShdw blurRad="38100" dist="38100" dir="2700000" algn="tl">
              <a:srgbClr val="000000"/>
            </a:outerShdw>
          </a:effectLst>
          <a:latin typeface="Book Antiqua" panose="02040602050305030304" pitchFamily="18" charset="0"/>
        </a:defRPr>
      </a:lvl4pPr>
      <a:lvl5pPr algn="ctr" rtl="0" eaLnBrk="0" fontAlgn="base" hangingPunct="0">
        <a:spcBef>
          <a:spcPct val="0"/>
        </a:spcBef>
        <a:spcAft>
          <a:spcPct val="0"/>
        </a:spcAft>
        <a:defRPr sz="2800">
          <a:solidFill>
            <a:schemeClr val="tx2"/>
          </a:solidFill>
          <a:effectLst>
            <a:outerShdw blurRad="38100" dist="38100" dir="2700000" algn="tl">
              <a:srgbClr val="000000"/>
            </a:outerShdw>
          </a:effectLst>
          <a:latin typeface="Book Antiqua" panose="02040602050305030304" pitchFamily="18" charset="0"/>
        </a:defRPr>
      </a:lvl5pPr>
      <a:lvl6pPr marL="457200" algn="ctr" rtl="0" eaLnBrk="0" fontAlgn="base" hangingPunct="0">
        <a:spcBef>
          <a:spcPct val="0"/>
        </a:spcBef>
        <a:spcAft>
          <a:spcPct val="0"/>
        </a:spcAft>
        <a:defRPr sz="2800">
          <a:solidFill>
            <a:schemeClr val="tx2"/>
          </a:solidFill>
          <a:effectLst>
            <a:outerShdw blurRad="38100" dist="38100" dir="2700000" algn="tl">
              <a:srgbClr val="000000"/>
            </a:outerShdw>
          </a:effectLst>
          <a:latin typeface="Book Antiqua" panose="02040602050305030304" pitchFamily="18" charset="0"/>
        </a:defRPr>
      </a:lvl6pPr>
      <a:lvl7pPr marL="914400" algn="ctr" rtl="0" eaLnBrk="0" fontAlgn="base" hangingPunct="0">
        <a:spcBef>
          <a:spcPct val="0"/>
        </a:spcBef>
        <a:spcAft>
          <a:spcPct val="0"/>
        </a:spcAft>
        <a:defRPr sz="2800">
          <a:solidFill>
            <a:schemeClr val="tx2"/>
          </a:solidFill>
          <a:effectLst>
            <a:outerShdw blurRad="38100" dist="38100" dir="2700000" algn="tl">
              <a:srgbClr val="000000"/>
            </a:outerShdw>
          </a:effectLst>
          <a:latin typeface="Book Antiqua" panose="02040602050305030304" pitchFamily="18" charset="0"/>
        </a:defRPr>
      </a:lvl7pPr>
      <a:lvl8pPr marL="1371600" algn="ctr" rtl="0" eaLnBrk="0" fontAlgn="base" hangingPunct="0">
        <a:spcBef>
          <a:spcPct val="0"/>
        </a:spcBef>
        <a:spcAft>
          <a:spcPct val="0"/>
        </a:spcAft>
        <a:defRPr sz="2800">
          <a:solidFill>
            <a:schemeClr val="tx2"/>
          </a:solidFill>
          <a:effectLst>
            <a:outerShdw blurRad="38100" dist="38100" dir="2700000" algn="tl">
              <a:srgbClr val="000000"/>
            </a:outerShdw>
          </a:effectLst>
          <a:latin typeface="Book Antiqua" panose="02040602050305030304" pitchFamily="18" charset="0"/>
        </a:defRPr>
      </a:lvl8pPr>
      <a:lvl9pPr marL="1828800" algn="ctr" rtl="0" eaLnBrk="0" fontAlgn="base" hangingPunct="0">
        <a:spcBef>
          <a:spcPct val="0"/>
        </a:spcBef>
        <a:spcAft>
          <a:spcPct val="0"/>
        </a:spcAft>
        <a:defRPr sz="2800">
          <a:solidFill>
            <a:schemeClr val="tx2"/>
          </a:solidFill>
          <a:effectLst>
            <a:outerShdw blurRad="38100" dist="38100" dir="2700000" algn="tl">
              <a:srgbClr val="000000"/>
            </a:outerShdw>
          </a:effectLst>
          <a:latin typeface="Book Antiqua" panose="02040602050305030304" pitchFamily="18" charset="0"/>
        </a:defRPr>
      </a:lvl9pPr>
    </p:titleStyle>
    <p:bodyStyle>
      <a:lvl1pPr marL="342900" indent="-342900" algn="l" rtl="0" eaLnBrk="0" fontAlgn="base" hangingPunct="0">
        <a:spcBef>
          <a:spcPct val="20000"/>
        </a:spcBef>
        <a:spcAft>
          <a:spcPct val="0"/>
        </a:spcAft>
        <a:buClr>
          <a:schemeClr val="tx2"/>
        </a:buClr>
        <a:buSzPct val="75000"/>
        <a:buFont typeface="Monotype Sorts" pitchFamily="2" charset="2"/>
        <a:buChar char="n"/>
        <a:defRPr sz="2400" kern="1200">
          <a:solidFill>
            <a:srgbClr val="FFFFFF"/>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100000"/>
        <a:buChar char="•"/>
        <a:defRPr sz="2400" kern="1200">
          <a:solidFill>
            <a:srgbClr val="FFFFFF"/>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tx2"/>
        </a:buClr>
        <a:buSzPct val="40000"/>
        <a:buFont typeface="Wingdings" panose="05000000000000000000" pitchFamily="2" charset="2"/>
        <a:buChar char="u"/>
        <a:defRPr sz="2400" kern="1200">
          <a:solidFill>
            <a:srgbClr val="FFFFFF"/>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03894C9-8F28-24B1-4EFD-B2536D16D171}"/>
              </a:ext>
            </a:extLst>
          </p:cNvPr>
          <p:cNvSpPr>
            <a:spLocks noGrp="1"/>
          </p:cNvSpPr>
          <p:nvPr>
            <p:ph type="ftr" sz="quarter" idx="3"/>
          </p:nvPr>
        </p:nvSpPr>
        <p:spPr>
          <a:xfrm>
            <a:off x="3028986" y="6356454"/>
            <a:ext cx="3086028" cy="364848"/>
          </a:xfrm>
          <a:prstGeom prst="rect">
            <a:avLst/>
          </a:prstGeom>
        </p:spPr>
        <p:txBody>
          <a:bodyPr vert="horz" lIns="91440" tIns="45720" rIns="91440" bIns="45720" rtlCol="0" anchor="ctr"/>
          <a:lstStyle>
            <a:lvl1pPr algn="ctr">
              <a:defRPr sz="546">
                <a:solidFill>
                  <a:schemeClr val="tx1">
                    <a:tint val="75000"/>
                  </a:schemeClr>
                </a:solidFill>
              </a:defRPr>
            </a:lvl1pPr>
          </a:lstStyle>
          <a:p>
            <a:endParaRPr lang="en-LV"/>
          </a:p>
        </p:txBody>
      </p:sp>
      <p:sp>
        <p:nvSpPr>
          <p:cNvPr id="4" name="Slide Number Placeholder 5">
            <a:extLst>
              <a:ext uri="{FF2B5EF4-FFF2-40B4-BE49-F238E27FC236}">
                <a16:creationId xmlns:a16="http://schemas.microsoft.com/office/drawing/2014/main" id="{D7A4E6D8-CF64-6758-A082-1769A8960394}"/>
              </a:ext>
            </a:extLst>
          </p:cNvPr>
          <p:cNvSpPr>
            <a:spLocks noGrp="1"/>
          </p:cNvSpPr>
          <p:nvPr>
            <p:ph type="sldNum" sz="quarter" idx="4"/>
          </p:nvPr>
        </p:nvSpPr>
        <p:spPr>
          <a:xfrm>
            <a:off x="6457986" y="6356454"/>
            <a:ext cx="2057111" cy="364848"/>
          </a:xfrm>
          <a:prstGeom prst="rect">
            <a:avLst/>
          </a:prstGeom>
        </p:spPr>
        <p:txBody>
          <a:bodyPr vert="horz" lIns="91440" tIns="45720" rIns="91440" bIns="45720" rtlCol="0" anchor="ctr"/>
          <a:lstStyle>
            <a:lvl1pPr algn="r">
              <a:defRPr sz="728">
                <a:solidFill>
                  <a:srgbClr val="203864"/>
                </a:solidFill>
                <a:latin typeface="+mj-lt"/>
              </a:defRPr>
            </a:lvl1pPr>
          </a:lstStyle>
          <a:p>
            <a:fld id="{28EEA57A-62B1-F74C-B461-1BD839311FE3}" type="slidenum">
              <a:rPr lang="en-LV" smtClean="0"/>
              <a:pPr/>
              <a:t>‹#›</a:t>
            </a:fld>
            <a:endParaRPr lang="en-LV" dirty="0"/>
          </a:p>
        </p:txBody>
      </p:sp>
      <p:sp>
        <p:nvSpPr>
          <p:cNvPr id="5" name="Date Placeholder 3">
            <a:extLst>
              <a:ext uri="{FF2B5EF4-FFF2-40B4-BE49-F238E27FC236}">
                <a16:creationId xmlns:a16="http://schemas.microsoft.com/office/drawing/2014/main" id="{0F96E2FF-958C-5582-529B-A3C6A483D173}"/>
              </a:ext>
            </a:extLst>
          </p:cNvPr>
          <p:cNvSpPr>
            <a:spLocks noGrp="1"/>
          </p:cNvSpPr>
          <p:nvPr>
            <p:ph type="dt" sz="half" idx="2"/>
          </p:nvPr>
        </p:nvSpPr>
        <p:spPr>
          <a:xfrm>
            <a:off x="628903" y="6356454"/>
            <a:ext cx="2057111" cy="364848"/>
          </a:xfrm>
          <a:prstGeom prst="rect">
            <a:avLst/>
          </a:prstGeom>
        </p:spPr>
        <p:txBody>
          <a:bodyPr vert="horz" lIns="91440" tIns="45720" rIns="91440" bIns="45720" rtlCol="0" anchor="ctr"/>
          <a:lstStyle>
            <a:lvl1pPr algn="l">
              <a:defRPr sz="546">
                <a:solidFill>
                  <a:schemeClr val="tx1">
                    <a:tint val="75000"/>
                  </a:schemeClr>
                </a:solidFill>
              </a:defRPr>
            </a:lvl1pPr>
          </a:lstStyle>
          <a:p>
            <a:r>
              <a:rPr lang="en-US" dirty="0"/>
              <a:t>24/2/23</a:t>
            </a:r>
            <a:endParaRPr lang="en-LV" dirty="0"/>
          </a:p>
        </p:txBody>
      </p:sp>
    </p:spTree>
    <p:extLst>
      <p:ext uri="{BB962C8B-B14F-4D97-AF65-F5344CB8AC3E}">
        <p14:creationId xmlns:p14="http://schemas.microsoft.com/office/powerpoint/2010/main" val="23713543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Lst>
  <p:hf hdr="0" ftr="0"/>
  <p:txStyles>
    <p:titleStyle>
      <a:lvl1pPr>
        <a:defRPr>
          <a:latin typeface="+mj-lt"/>
          <a:ea typeface="+mj-ea"/>
          <a:cs typeface="+mj-cs"/>
        </a:defRPr>
      </a:lvl1pPr>
    </p:titleStyle>
    <p:bodyStyle>
      <a:lvl1pPr marL="0">
        <a:defRPr>
          <a:latin typeface="+mn-lt"/>
          <a:ea typeface="+mn-ea"/>
          <a:cs typeface="+mn-cs"/>
        </a:defRPr>
      </a:lvl1pPr>
      <a:lvl2pPr marL="207935">
        <a:defRPr>
          <a:latin typeface="+mn-lt"/>
          <a:ea typeface="+mn-ea"/>
          <a:cs typeface="+mn-cs"/>
        </a:defRPr>
      </a:lvl2pPr>
      <a:lvl3pPr marL="415869">
        <a:defRPr>
          <a:latin typeface="+mn-lt"/>
          <a:ea typeface="+mn-ea"/>
          <a:cs typeface="+mn-cs"/>
        </a:defRPr>
      </a:lvl3pPr>
      <a:lvl4pPr marL="623804">
        <a:defRPr>
          <a:latin typeface="+mn-lt"/>
          <a:ea typeface="+mn-ea"/>
          <a:cs typeface="+mn-cs"/>
        </a:defRPr>
      </a:lvl4pPr>
      <a:lvl5pPr marL="831738">
        <a:defRPr>
          <a:latin typeface="+mn-lt"/>
          <a:ea typeface="+mn-ea"/>
          <a:cs typeface="+mn-cs"/>
        </a:defRPr>
      </a:lvl5pPr>
      <a:lvl6pPr marL="1039673">
        <a:defRPr>
          <a:latin typeface="+mn-lt"/>
          <a:ea typeface="+mn-ea"/>
          <a:cs typeface="+mn-cs"/>
        </a:defRPr>
      </a:lvl6pPr>
      <a:lvl7pPr marL="1247607">
        <a:defRPr>
          <a:latin typeface="+mn-lt"/>
          <a:ea typeface="+mn-ea"/>
          <a:cs typeface="+mn-cs"/>
        </a:defRPr>
      </a:lvl7pPr>
      <a:lvl8pPr marL="1455542">
        <a:defRPr>
          <a:latin typeface="+mn-lt"/>
          <a:ea typeface="+mn-ea"/>
          <a:cs typeface="+mn-cs"/>
        </a:defRPr>
      </a:lvl8pPr>
      <a:lvl9pPr marL="1663476">
        <a:defRPr>
          <a:latin typeface="+mn-lt"/>
          <a:ea typeface="+mn-ea"/>
          <a:cs typeface="+mn-cs"/>
        </a:defRPr>
      </a:lvl9pPr>
    </p:bodyStyle>
    <p:otherStyle>
      <a:lvl1pPr marL="0">
        <a:defRPr>
          <a:latin typeface="+mn-lt"/>
          <a:ea typeface="+mn-ea"/>
          <a:cs typeface="+mn-cs"/>
        </a:defRPr>
      </a:lvl1pPr>
      <a:lvl2pPr marL="207935">
        <a:defRPr>
          <a:latin typeface="+mn-lt"/>
          <a:ea typeface="+mn-ea"/>
          <a:cs typeface="+mn-cs"/>
        </a:defRPr>
      </a:lvl2pPr>
      <a:lvl3pPr marL="415869">
        <a:defRPr>
          <a:latin typeface="+mn-lt"/>
          <a:ea typeface="+mn-ea"/>
          <a:cs typeface="+mn-cs"/>
        </a:defRPr>
      </a:lvl3pPr>
      <a:lvl4pPr marL="623804">
        <a:defRPr>
          <a:latin typeface="+mn-lt"/>
          <a:ea typeface="+mn-ea"/>
          <a:cs typeface="+mn-cs"/>
        </a:defRPr>
      </a:lvl4pPr>
      <a:lvl5pPr marL="831738">
        <a:defRPr>
          <a:latin typeface="+mn-lt"/>
          <a:ea typeface="+mn-ea"/>
          <a:cs typeface="+mn-cs"/>
        </a:defRPr>
      </a:lvl5pPr>
      <a:lvl6pPr marL="1039673">
        <a:defRPr>
          <a:latin typeface="+mn-lt"/>
          <a:ea typeface="+mn-ea"/>
          <a:cs typeface="+mn-cs"/>
        </a:defRPr>
      </a:lvl6pPr>
      <a:lvl7pPr marL="1247607">
        <a:defRPr>
          <a:latin typeface="+mn-lt"/>
          <a:ea typeface="+mn-ea"/>
          <a:cs typeface="+mn-cs"/>
        </a:defRPr>
      </a:lvl7pPr>
      <a:lvl8pPr marL="1455542">
        <a:defRPr>
          <a:latin typeface="+mn-lt"/>
          <a:ea typeface="+mn-ea"/>
          <a:cs typeface="+mn-cs"/>
        </a:defRPr>
      </a:lvl8pPr>
      <a:lvl9pPr marL="166347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5A4ECB5-26AA-D0FB-79D2-1865829E41F6}"/>
              </a:ext>
            </a:extLst>
          </p:cNvPr>
          <p:cNvSpPr>
            <a:spLocks noGrp="1"/>
          </p:cNvSpPr>
          <p:nvPr>
            <p:ph type="sldNum" sz="quarter" idx="7"/>
          </p:nvPr>
        </p:nvSpPr>
        <p:spPr/>
        <p:txBody>
          <a:bodyPr/>
          <a:lstStyle/>
          <a:p>
            <a:pPr defTabSz="415869" eaLnBrk="1" fontAlgn="auto" hangingPunct="1">
              <a:spcBef>
                <a:spcPts val="0"/>
              </a:spcBef>
              <a:spcAft>
                <a:spcPts val="0"/>
              </a:spcAft>
            </a:pPr>
            <a:fld id="{B6F15528-21DE-4FAA-801E-634DDDAF4B2B}" type="slidenum">
              <a:rPr lang="en-LV" kern="0">
                <a:solidFill>
                  <a:prstClr val="white"/>
                </a:solidFill>
                <a:latin typeface="Calibri" panose="020F0502020204030204"/>
              </a:rPr>
              <a:pPr defTabSz="415869" eaLnBrk="1" fontAlgn="auto" hangingPunct="1">
                <a:spcBef>
                  <a:spcPts val="0"/>
                </a:spcBef>
                <a:spcAft>
                  <a:spcPts val="0"/>
                </a:spcAft>
              </a:pPr>
              <a:t>1</a:t>
            </a:fld>
            <a:endParaRPr lang="en-LV" kern="0" dirty="0">
              <a:solidFill>
                <a:prstClr val="white"/>
              </a:solidFill>
              <a:latin typeface="Calibri" panose="020F0502020204030204"/>
            </a:endParaRPr>
          </a:p>
        </p:txBody>
      </p:sp>
      <p:sp>
        <p:nvSpPr>
          <p:cNvPr id="3" name="Text Placeholder 2">
            <a:extLst>
              <a:ext uri="{FF2B5EF4-FFF2-40B4-BE49-F238E27FC236}">
                <a16:creationId xmlns:a16="http://schemas.microsoft.com/office/drawing/2014/main" id="{0E1F39B2-462D-FB8F-19C4-1381F78832A6}"/>
              </a:ext>
            </a:extLst>
          </p:cNvPr>
          <p:cNvSpPr>
            <a:spLocks noGrp="1"/>
          </p:cNvSpPr>
          <p:nvPr>
            <p:ph type="body" sz="quarter" idx="11"/>
          </p:nvPr>
        </p:nvSpPr>
        <p:spPr>
          <a:xfrm>
            <a:off x="551643" y="2739852"/>
            <a:ext cx="8179346" cy="2583483"/>
          </a:xfrm>
        </p:spPr>
        <p:txBody>
          <a:bodyPr/>
          <a:lstStyle/>
          <a:p>
            <a:pPr lvl="0" algn="ctr" rtl="0" eaLnBrk="0" fontAlgn="base" hangingPunct="0">
              <a:lnSpc>
                <a:spcPct val="100000"/>
              </a:lnSpc>
              <a:spcBef>
                <a:spcPct val="0"/>
              </a:spcBef>
              <a:spcAft>
                <a:spcPct val="0"/>
              </a:spcAft>
            </a:pPr>
            <a:r>
              <a:rPr lang="en-US" altLang="lv-LV" sz="4800" kern="1200" dirty="0">
                <a:solidFill>
                  <a:srgbClr val="FFFFFF"/>
                </a:solidFill>
                <a:effectLst>
                  <a:outerShdw blurRad="38100" dist="38100" dir="2700000" algn="tl">
                    <a:srgbClr val="000000"/>
                  </a:outerShdw>
                </a:effectLst>
                <a:latin typeface="Book Antiqua" panose="02040602050305030304" pitchFamily="18" charset="0"/>
              </a:rPr>
              <a:t>QUANTITATIVE </a:t>
            </a:r>
          </a:p>
          <a:p>
            <a:pPr lvl="0" algn="ctr" rtl="0" eaLnBrk="0" fontAlgn="base" hangingPunct="0">
              <a:lnSpc>
                <a:spcPct val="100000"/>
              </a:lnSpc>
              <a:spcBef>
                <a:spcPct val="0"/>
              </a:spcBef>
              <a:spcAft>
                <a:spcPct val="0"/>
              </a:spcAft>
            </a:pPr>
            <a:r>
              <a:rPr lang="en-US" altLang="lv-LV" sz="4800" kern="1200" dirty="0">
                <a:solidFill>
                  <a:srgbClr val="FFFFFF"/>
                </a:solidFill>
                <a:effectLst>
                  <a:outerShdw blurRad="38100" dist="38100" dir="2700000" algn="tl">
                    <a:srgbClr val="000000"/>
                  </a:outerShdw>
                </a:effectLst>
                <a:latin typeface="Book Antiqua" panose="02040602050305030304" pitchFamily="18" charset="0"/>
              </a:rPr>
              <a:t>METHODS FOR</a:t>
            </a:r>
          </a:p>
          <a:p>
            <a:pPr lvl="0" algn="ctr" rtl="0" eaLnBrk="0" fontAlgn="base" hangingPunct="0">
              <a:lnSpc>
                <a:spcPct val="100000"/>
              </a:lnSpc>
              <a:spcBef>
                <a:spcPct val="0"/>
              </a:spcBef>
              <a:spcAft>
                <a:spcPct val="0"/>
              </a:spcAft>
            </a:pPr>
            <a:r>
              <a:rPr lang="en-US" altLang="lv-LV" sz="4800" kern="1200" dirty="0">
                <a:solidFill>
                  <a:srgbClr val="FFFFFF"/>
                </a:solidFill>
                <a:effectLst>
                  <a:outerShdw blurRad="38100" dist="38100" dir="2700000" algn="tl">
                    <a:srgbClr val="000000"/>
                  </a:outerShdw>
                </a:effectLst>
                <a:latin typeface="Book Antiqua" panose="02040602050305030304" pitchFamily="18" charset="0"/>
              </a:rPr>
              <a:t>BUSINESS</a:t>
            </a:r>
            <a:endParaRPr lang="en-US" altLang="lv-LV" sz="2000" kern="1200" dirty="0">
              <a:solidFill>
                <a:srgbClr val="FAFD00"/>
              </a:solidFill>
              <a:effectLst>
                <a:outerShdw blurRad="38100" dist="38100" dir="2700000" algn="tl">
                  <a:srgbClr val="000000"/>
                </a:outerShdw>
              </a:effectLst>
              <a:latin typeface="Book Antiqua" panose="02040602050305030304" pitchFamily="18" charset="0"/>
            </a:endParaRPr>
          </a:p>
        </p:txBody>
      </p:sp>
      <p:sp>
        <p:nvSpPr>
          <p:cNvPr id="4" name="Date Placeholder 3">
            <a:extLst>
              <a:ext uri="{FF2B5EF4-FFF2-40B4-BE49-F238E27FC236}">
                <a16:creationId xmlns:a16="http://schemas.microsoft.com/office/drawing/2014/main" id="{B076A1F4-1FEF-A53A-A599-1BA035FD2D10}"/>
              </a:ext>
            </a:extLst>
          </p:cNvPr>
          <p:cNvSpPr>
            <a:spLocks noGrp="1"/>
          </p:cNvSpPr>
          <p:nvPr>
            <p:ph type="dt" sz="half" idx="6"/>
          </p:nvPr>
        </p:nvSpPr>
        <p:spPr>
          <a:xfrm>
            <a:off x="551644" y="5577811"/>
            <a:ext cx="2103120" cy="257193"/>
          </a:xfrm>
        </p:spPr>
        <p:txBody>
          <a:bodyPr/>
          <a:lstStyle/>
          <a:p>
            <a:pPr defTabSz="415869" eaLnBrk="1" fontAlgn="auto" hangingPunct="1">
              <a:spcBef>
                <a:spcPts val="0"/>
              </a:spcBef>
              <a:spcAft>
                <a:spcPts val="0"/>
              </a:spcAft>
            </a:pPr>
            <a:r>
              <a:rPr lang="lv-LV" sz="728" kern="0" dirty="0" err="1">
                <a:solidFill>
                  <a:prstClr val="white"/>
                </a:solidFill>
              </a:rPr>
              <a:t>December</a:t>
            </a:r>
            <a:r>
              <a:rPr lang="lv-LV" sz="728" kern="0" dirty="0">
                <a:solidFill>
                  <a:prstClr val="white"/>
                </a:solidFill>
              </a:rPr>
              <a:t> </a:t>
            </a:r>
            <a:r>
              <a:rPr lang="ru-RU" sz="728" kern="0" dirty="0">
                <a:solidFill>
                  <a:prstClr val="white"/>
                </a:solidFill>
              </a:rPr>
              <a:t>20</a:t>
            </a:r>
            <a:r>
              <a:rPr lang="en-US" sz="728" kern="0" dirty="0">
                <a:solidFill>
                  <a:prstClr val="white"/>
                </a:solidFill>
              </a:rPr>
              <a:t>23</a:t>
            </a:r>
          </a:p>
        </p:txBody>
      </p:sp>
    </p:spTree>
    <p:extLst>
      <p:ext uri="{BB962C8B-B14F-4D97-AF65-F5344CB8AC3E}">
        <p14:creationId xmlns:p14="http://schemas.microsoft.com/office/powerpoint/2010/main" val="1482103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a:lstStyle/>
          <a:p>
            <a:r>
              <a:rPr lang="en-US" altLang="lv-LV"/>
              <a:t>Mathematical Models</a:t>
            </a:r>
          </a:p>
        </p:txBody>
      </p:sp>
      <p:sp>
        <p:nvSpPr>
          <p:cNvPr id="12291" name="Rectangle 3"/>
          <p:cNvSpPr>
            <a:spLocks noGrp="1" noChangeArrowheads="1"/>
          </p:cNvSpPr>
          <p:nvPr>
            <p:ph type="body" idx="1"/>
          </p:nvPr>
        </p:nvSpPr>
        <p:spPr>
          <a:noFill/>
          <a:ln/>
        </p:spPr>
        <p:txBody>
          <a:bodyPr/>
          <a:lstStyle/>
          <a:p>
            <a:r>
              <a:rPr lang="en-US" altLang="lv-LV"/>
              <a:t>Relate </a:t>
            </a:r>
            <a:r>
              <a:rPr lang="en-US" altLang="lv-LV" u="sng"/>
              <a:t>decision variables</a:t>
            </a:r>
            <a:r>
              <a:rPr lang="en-US" altLang="lv-LV"/>
              <a:t> (controllable inputs) with fixed or variable parameters (uncontrollable inputs). </a:t>
            </a:r>
          </a:p>
          <a:p>
            <a:r>
              <a:rPr lang="en-US" altLang="lv-LV"/>
              <a:t>Frequently seek to maximize or minimize some </a:t>
            </a:r>
            <a:r>
              <a:rPr lang="en-US" altLang="lv-LV" u="sng"/>
              <a:t>objective function</a:t>
            </a:r>
            <a:r>
              <a:rPr lang="en-US" altLang="lv-LV"/>
              <a:t> subject to constraints.</a:t>
            </a:r>
          </a:p>
          <a:p>
            <a:r>
              <a:rPr lang="en-US" altLang="lv-LV"/>
              <a:t>Are said to be </a:t>
            </a:r>
            <a:r>
              <a:rPr lang="en-US" altLang="lv-LV" u="sng"/>
              <a:t>stochastic</a:t>
            </a:r>
            <a:r>
              <a:rPr lang="en-US" altLang="lv-LV"/>
              <a:t> if any of the uncontrollable inputs is subject to variation, otherwise are said to be </a:t>
            </a:r>
            <a:r>
              <a:rPr lang="en-US" altLang="lv-LV" u="sng"/>
              <a:t>deterministic</a:t>
            </a:r>
            <a:r>
              <a:rPr lang="en-US" altLang="lv-LV"/>
              <a:t>.  </a:t>
            </a:r>
          </a:p>
          <a:p>
            <a:r>
              <a:rPr lang="en-US" altLang="lv-LV"/>
              <a:t>Generally, stochastic models are more difficult to analyze.  </a:t>
            </a:r>
          </a:p>
          <a:p>
            <a:r>
              <a:rPr lang="en-US" altLang="lv-LV"/>
              <a:t>The values of the decision variables that provide the mathematically-best output are referred to as the </a:t>
            </a:r>
            <a:r>
              <a:rPr lang="en-US" altLang="lv-LV" u="sng"/>
              <a:t>optimal solution</a:t>
            </a:r>
            <a:r>
              <a:rPr lang="en-US" altLang="lv-LV"/>
              <a:t> for the model.</a:t>
            </a:r>
          </a:p>
        </p:txBody>
      </p:sp>
    </p:spTree>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altLang="lv-LV"/>
              <a:t>Transforming Model Inputs into Output</a:t>
            </a:r>
          </a:p>
        </p:txBody>
      </p:sp>
      <p:sp>
        <p:nvSpPr>
          <p:cNvPr id="86021" name="Rectangle 5"/>
          <p:cNvSpPr>
            <a:spLocks noChangeArrowheads="1"/>
          </p:cNvSpPr>
          <p:nvPr/>
        </p:nvSpPr>
        <p:spPr bwMode="auto">
          <a:xfrm>
            <a:off x="3070225" y="1612900"/>
            <a:ext cx="2959100" cy="974725"/>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a:tailEnd/>
          </a:ln>
          <a:effectLst>
            <a:outerShdw dist="17961" dir="2700000" algn="ctr" rotWithShape="0">
              <a:schemeClr val="bg2"/>
            </a:outerShdw>
          </a:effectLst>
        </p:spPr>
        <p:txBody>
          <a:bodyPr wrap="none" anchor="ctr"/>
          <a:lstStyle/>
          <a:p>
            <a:pPr algn="ctr"/>
            <a:r>
              <a:rPr lang="en-US" altLang="lv-LV">
                <a:solidFill>
                  <a:srgbClr val="FFFFFF"/>
                </a:solidFill>
                <a:effectLst>
                  <a:outerShdw blurRad="38100" dist="38100" dir="2700000" algn="tl">
                    <a:srgbClr val="000000"/>
                  </a:outerShdw>
                </a:effectLst>
                <a:latin typeface="Book Antiqua" panose="02040602050305030304" pitchFamily="18" charset="0"/>
              </a:rPr>
              <a:t>Uncontrollable Inputs</a:t>
            </a:r>
          </a:p>
          <a:p>
            <a:pPr algn="ctr"/>
            <a:r>
              <a:rPr lang="en-US" altLang="lv-LV">
                <a:solidFill>
                  <a:srgbClr val="FFFFFF"/>
                </a:solidFill>
                <a:effectLst>
                  <a:outerShdw blurRad="38100" dist="38100" dir="2700000" algn="tl">
                    <a:srgbClr val="000000"/>
                  </a:outerShdw>
                </a:effectLst>
                <a:latin typeface="Book Antiqua" panose="02040602050305030304" pitchFamily="18" charset="0"/>
              </a:rPr>
              <a:t>(Environmental Factors)</a:t>
            </a:r>
            <a:endParaRPr lang="en-US" altLang="lv-LV">
              <a:solidFill>
                <a:srgbClr val="FFFFFF"/>
              </a:solidFill>
              <a:effectLst>
                <a:outerShdw blurRad="38100" dist="38100" dir="2700000" algn="tl">
                  <a:srgbClr val="000000"/>
                </a:outerShdw>
              </a:effectLst>
            </a:endParaRPr>
          </a:p>
        </p:txBody>
      </p:sp>
      <p:sp>
        <p:nvSpPr>
          <p:cNvPr id="86022" name="Rectangle 6"/>
          <p:cNvSpPr>
            <a:spLocks noChangeArrowheads="1"/>
          </p:cNvSpPr>
          <p:nvPr/>
        </p:nvSpPr>
        <p:spPr bwMode="auto">
          <a:xfrm>
            <a:off x="392113" y="3152775"/>
            <a:ext cx="2525712" cy="974725"/>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a:tailEnd/>
          </a:ln>
          <a:effectLst>
            <a:outerShdw dist="17961" dir="2700000" algn="ctr" rotWithShape="0">
              <a:schemeClr val="bg2"/>
            </a:outerShdw>
          </a:effectLst>
        </p:spPr>
        <p:txBody>
          <a:bodyPr wrap="none" anchor="ctr"/>
          <a:lstStyle/>
          <a:p>
            <a:pPr algn="ctr"/>
            <a:r>
              <a:rPr lang="en-US" altLang="lv-LV">
                <a:solidFill>
                  <a:srgbClr val="FFFFFF"/>
                </a:solidFill>
                <a:effectLst>
                  <a:outerShdw blurRad="38100" dist="38100" dir="2700000" algn="tl">
                    <a:srgbClr val="000000"/>
                  </a:outerShdw>
                </a:effectLst>
                <a:latin typeface="Book Antiqua" panose="02040602050305030304" pitchFamily="18" charset="0"/>
              </a:rPr>
              <a:t>Controllable</a:t>
            </a:r>
          </a:p>
          <a:p>
            <a:pPr algn="ctr"/>
            <a:r>
              <a:rPr lang="en-US" altLang="lv-LV">
                <a:solidFill>
                  <a:srgbClr val="FFFFFF"/>
                </a:solidFill>
                <a:effectLst>
                  <a:outerShdw blurRad="38100" dist="38100" dir="2700000" algn="tl">
                    <a:srgbClr val="000000"/>
                  </a:outerShdw>
                </a:effectLst>
                <a:latin typeface="Book Antiqua" panose="02040602050305030304" pitchFamily="18" charset="0"/>
              </a:rPr>
              <a:t>Inputs</a:t>
            </a:r>
          </a:p>
          <a:p>
            <a:pPr algn="ctr"/>
            <a:r>
              <a:rPr lang="en-US" altLang="lv-LV">
                <a:solidFill>
                  <a:srgbClr val="FFFFFF"/>
                </a:solidFill>
                <a:effectLst>
                  <a:outerShdw blurRad="38100" dist="38100" dir="2700000" algn="tl">
                    <a:srgbClr val="000000"/>
                  </a:outerShdw>
                </a:effectLst>
                <a:latin typeface="Book Antiqua" panose="02040602050305030304" pitchFamily="18" charset="0"/>
              </a:rPr>
              <a:t>(Decision Variables)</a:t>
            </a:r>
            <a:endParaRPr lang="en-US" altLang="lv-LV">
              <a:solidFill>
                <a:srgbClr val="FFFFFF"/>
              </a:solidFill>
              <a:effectLst>
                <a:outerShdw blurRad="38100" dist="38100" dir="2700000" algn="tl">
                  <a:srgbClr val="000000"/>
                </a:outerShdw>
              </a:effectLst>
            </a:endParaRPr>
          </a:p>
        </p:txBody>
      </p:sp>
      <p:sp>
        <p:nvSpPr>
          <p:cNvPr id="86024" name="Rectangle 8"/>
          <p:cNvSpPr>
            <a:spLocks noChangeArrowheads="1"/>
          </p:cNvSpPr>
          <p:nvPr/>
        </p:nvSpPr>
        <p:spPr bwMode="auto">
          <a:xfrm>
            <a:off x="6199188" y="3146425"/>
            <a:ext cx="2468562" cy="974725"/>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a:tailEnd/>
          </a:ln>
          <a:effectLst>
            <a:outerShdw dist="17961" dir="2700000" algn="ctr" rotWithShape="0">
              <a:schemeClr val="bg2"/>
            </a:outerShdw>
          </a:effectLst>
        </p:spPr>
        <p:txBody>
          <a:bodyPr wrap="none" anchor="ctr"/>
          <a:lstStyle/>
          <a:p>
            <a:pPr algn="ctr"/>
            <a:r>
              <a:rPr lang="en-US" altLang="lv-LV">
                <a:solidFill>
                  <a:srgbClr val="FFFFFF"/>
                </a:solidFill>
                <a:effectLst>
                  <a:outerShdw blurRad="38100" dist="38100" dir="2700000" algn="tl">
                    <a:srgbClr val="000000"/>
                  </a:outerShdw>
                </a:effectLst>
                <a:latin typeface="Book Antiqua" panose="02040602050305030304" pitchFamily="18" charset="0"/>
              </a:rPr>
              <a:t>Output</a:t>
            </a:r>
          </a:p>
          <a:p>
            <a:pPr algn="ctr"/>
            <a:r>
              <a:rPr lang="en-US" altLang="lv-LV">
                <a:solidFill>
                  <a:srgbClr val="FFFFFF"/>
                </a:solidFill>
                <a:effectLst>
                  <a:outerShdw blurRad="38100" dist="38100" dir="2700000" algn="tl">
                    <a:srgbClr val="000000"/>
                  </a:outerShdw>
                </a:effectLst>
                <a:latin typeface="Book Antiqua" panose="02040602050305030304" pitchFamily="18" charset="0"/>
              </a:rPr>
              <a:t>(Projected Results)</a:t>
            </a:r>
          </a:p>
        </p:txBody>
      </p:sp>
      <p:sp>
        <p:nvSpPr>
          <p:cNvPr id="86027" name="Rectangle 11"/>
          <p:cNvSpPr>
            <a:spLocks noChangeArrowheads="1"/>
          </p:cNvSpPr>
          <p:nvPr/>
        </p:nvSpPr>
        <p:spPr bwMode="auto">
          <a:xfrm>
            <a:off x="3448050" y="3146425"/>
            <a:ext cx="2181225" cy="974725"/>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a:tailEnd/>
          </a:ln>
          <a:effectLst>
            <a:outerShdw dist="17961" dir="2700000" algn="ctr" rotWithShape="0">
              <a:schemeClr val="bg2"/>
            </a:outerShdw>
          </a:effectLst>
        </p:spPr>
        <p:txBody>
          <a:bodyPr wrap="none" anchor="ctr"/>
          <a:lstStyle/>
          <a:p>
            <a:pPr algn="ctr"/>
            <a:r>
              <a:rPr lang="en-US" altLang="lv-LV">
                <a:solidFill>
                  <a:srgbClr val="FFFFFF"/>
                </a:solidFill>
                <a:effectLst>
                  <a:outerShdw blurRad="38100" dist="38100" dir="2700000" algn="tl">
                    <a:srgbClr val="000000"/>
                  </a:outerShdw>
                </a:effectLst>
                <a:latin typeface="Book Antiqua" panose="02040602050305030304" pitchFamily="18" charset="0"/>
              </a:rPr>
              <a:t>Mathematical</a:t>
            </a:r>
          </a:p>
          <a:p>
            <a:pPr algn="ctr"/>
            <a:r>
              <a:rPr lang="en-US" altLang="lv-LV">
                <a:solidFill>
                  <a:srgbClr val="FFFFFF"/>
                </a:solidFill>
                <a:effectLst>
                  <a:outerShdw blurRad="38100" dist="38100" dir="2700000" algn="tl">
                    <a:srgbClr val="000000"/>
                  </a:outerShdw>
                </a:effectLst>
                <a:latin typeface="Book Antiqua" panose="02040602050305030304" pitchFamily="18" charset="0"/>
              </a:rPr>
              <a:t>Model</a:t>
            </a:r>
            <a:endParaRPr lang="en-US" altLang="lv-LV">
              <a:solidFill>
                <a:srgbClr val="FFFFFF"/>
              </a:solidFill>
              <a:effectLst>
                <a:outerShdw blurRad="38100" dist="38100" dir="2700000" algn="tl">
                  <a:srgbClr val="000000"/>
                </a:outerShdw>
              </a:effectLst>
            </a:endParaRPr>
          </a:p>
        </p:txBody>
      </p:sp>
      <p:sp>
        <p:nvSpPr>
          <p:cNvPr id="86028" name="Line 12"/>
          <p:cNvSpPr>
            <a:spLocks noChangeShapeType="1"/>
          </p:cNvSpPr>
          <p:nvPr/>
        </p:nvSpPr>
        <p:spPr bwMode="auto">
          <a:xfrm>
            <a:off x="2914650" y="3622675"/>
            <a:ext cx="549275" cy="0"/>
          </a:xfrm>
          <a:prstGeom prst="line">
            <a:avLst/>
          </a:prstGeom>
          <a:noFill/>
          <a:ln w="19050">
            <a:solidFill>
              <a:srgbClr val="FFFFFF"/>
            </a:solidFill>
            <a:round/>
            <a:headEnd/>
            <a:tailEnd type="triangle" w="med" len="med"/>
          </a:ln>
          <a:effectLst>
            <a:outerShdw dist="28398" dir="1593903"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lv-LV"/>
          </a:p>
        </p:txBody>
      </p:sp>
      <p:sp>
        <p:nvSpPr>
          <p:cNvPr id="86029" name="Line 13"/>
          <p:cNvSpPr>
            <a:spLocks noChangeShapeType="1"/>
          </p:cNvSpPr>
          <p:nvPr/>
        </p:nvSpPr>
        <p:spPr bwMode="auto">
          <a:xfrm>
            <a:off x="5635625" y="3630613"/>
            <a:ext cx="549275" cy="0"/>
          </a:xfrm>
          <a:prstGeom prst="line">
            <a:avLst/>
          </a:prstGeom>
          <a:noFill/>
          <a:ln w="19050">
            <a:solidFill>
              <a:srgbClr val="FFFFFF"/>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lv-LV"/>
          </a:p>
        </p:txBody>
      </p:sp>
      <p:sp>
        <p:nvSpPr>
          <p:cNvPr id="86030" name="Line 14"/>
          <p:cNvSpPr>
            <a:spLocks noChangeShapeType="1"/>
          </p:cNvSpPr>
          <p:nvPr/>
        </p:nvSpPr>
        <p:spPr bwMode="auto">
          <a:xfrm rot="5400000" flipV="1">
            <a:off x="4267200" y="2879726"/>
            <a:ext cx="549275" cy="0"/>
          </a:xfrm>
          <a:prstGeom prst="line">
            <a:avLst/>
          </a:prstGeom>
          <a:noFill/>
          <a:ln w="19050">
            <a:solidFill>
              <a:srgbClr val="FFFFFF"/>
            </a:solidFill>
            <a:round/>
            <a:headEnd/>
            <a:tailEnd type="triangle" w="med" len="med"/>
          </a:ln>
          <a:effectLst>
            <a:outerShdw dist="28398" dir="1593903"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lv-LV"/>
          </a:p>
        </p:txBody>
      </p:sp>
    </p:spTree>
  </p:cSld>
  <p:clrMapOvr>
    <a:masterClrMapping/>
  </p:clrMapOvr>
  <p:transition>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90563" y="201613"/>
            <a:ext cx="7772400" cy="509587"/>
          </a:xfrm>
          <a:noFill/>
          <a:ln/>
        </p:spPr>
        <p:txBody>
          <a:bodyPr/>
          <a:lstStyle/>
          <a:p>
            <a:r>
              <a:rPr lang="en-US" altLang="lv-LV"/>
              <a:t>Example:  Project Scheduling</a:t>
            </a:r>
          </a:p>
        </p:txBody>
      </p:sp>
      <p:sp>
        <p:nvSpPr>
          <p:cNvPr id="13315" name="Rectangle 3"/>
          <p:cNvSpPr>
            <a:spLocks noGrp="1" noChangeArrowheads="1"/>
          </p:cNvSpPr>
          <p:nvPr>
            <p:ph type="body" idx="1"/>
          </p:nvPr>
        </p:nvSpPr>
        <p:spPr>
          <a:xfrm>
            <a:off x="696913" y="1071563"/>
            <a:ext cx="7772400" cy="4757737"/>
          </a:xfrm>
          <a:noFill/>
          <a:ln/>
        </p:spPr>
        <p:txBody>
          <a:bodyPr/>
          <a:lstStyle/>
          <a:p>
            <a:pPr>
              <a:buFont typeface="Monotype Sorts" pitchFamily="2" charset="2"/>
              <a:buNone/>
            </a:pPr>
            <a:r>
              <a:rPr lang="en-US" altLang="lv-LV"/>
              <a:t>		Consider a construction company building a 250-unit apartment complex.  The project consists of hundreds of activities involving excavating, framing, wiring, plastering, painting, landscaping, and more.  Some of the activities must be done sequentially and others can be done simultaneously.  Also, some of the activities can be completed faster than normal by purchasing additional resources (workers, equipment, etc.).  </a:t>
            </a:r>
          </a:p>
          <a:p>
            <a:pPr>
              <a:buFont typeface="Monotype Sorts" pitchFamily="2" charset="2"/>
              <a:buNone/>
            </a:pPr>
            <a:r>
              <a:rPr lang="en-US" altLang="lv-LV"/>
              <a:t>		What is the best schedule for the activities and for which activities should additional resources be purchased?</a:t>
            </a:r>
          </a:p>
        </p:txBody>
      </p:sp>
    </p:spTree>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p:spPr>
        <p:txBody>
          <a:bodyPr/>
          <a:lstStyle/>
          <a:p>
            <a:r>
              <a:rPr lang="en-US" altLang="lv-LV"/>
              <a:t>Example:  Project Scheduling</a:t>
            </a:r>
          </a:p>
        </p:txBody>
      </p:sp>
      <p:sp>
        <p:nvSpPr>
          <p:cNvPr id="14339" name="Rectangle 3"/>
          <p:cNvSpPr>
            <a:spLocks noGrp="1" noChangeArrowheads="1"/>
          </p:cNvSpPr>
          <p:nvPr>
            <p:ph type="body" idx="1"/>
          </p:nvPr>
        </p:nvSpPr>
        <p:spPr>
          <a:noFill/>
          <a:ln/>
        </p:spPr>
        <p:txBody>
          <a:bodyPr/>
          <a:lstStyle/>
          <a:p>
            <a:r>
              <a:rPr lang="en-US" altLang="lv-LV">
                <a:solidFill>
                  <a:schemeClr val="tx2"/>
                </a:solidFill>
              </a:rPr>
              <a:t>Question:  </a:t>
            </a:r>
          </a:p>
          <a:p>
            <a:pPr>
              <a:buFont typeface="Monotype Sorts" pitchFamily="2" charset="2"/>
              <a:buNone/>
            </a:pPr>
            <a:r>
              <a:rPr lang="en-US" altLang="lv-LV"/>
              <a:t>		How could management science be used to solve this problem?</a:t>
            </a:r>
          </a:p>
          <a:p>
            <a:r>
              <a:rPr lang="en-US" altLang="lv-LV">
                <a:solidFill>
                  <a:schemeClr val="tx2"/>
                </a:solidFill>
              </a:rPr>
              <a:t>Answer:</a:t>
            </a:r>
          </a:p>
          <a:p>
            <a:pPr>
              <a:buFont typeface="Monotype Sorts" pitchFamily="2" charset="2"/>
              <a:buNone/>
            </a:pPr>
            <a:r>
              <a:rPr lang="en-US" altLang="lv-LV"/>
              <a:t>		Management science can provide a structured, quantitative approach for determining the minimum project completion time based on the activities' normal times and then based on the activities' expedited (reduced) times.</a:t>
            </a:r>
          </a:p>
        </p:txBody>
      </p:sp>
    </p:spTree>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98500" y="163513"/>
            <a:ext cx="7772400" cy="585787"/>
          </a:xfrm>
          <a:noFill/>
          <a:ln/>
        </p:spPr>
        <p:txBody>
          <a:bodyPr/>
          <a:lstStyle/>
          <a:p>
            <a:r>
              <a:rPr lang="en-US" altLang="lv-LV"/>
              <a:t>Example:  Project Scheduling</a:t>
            </a:r>
          </a:p>
        </p:txBody>
      </p:sp>
      <p:sp>
        <p:nvSpPr>
          <p:cNvPr id="15363" name="Rectangle 3"/>
          <p:cNvSpPr>
            <a:spLocks noGrp="1" noChangeArrowheads="1"/>
          </p:cNvSpPr>
          <p:nvPr>
            <p:ph type="body" idx="1"/>
          </p:nvPr>
        </p:nvSpPr>
        <p:spPr>
          <a:xfrm>
            <a:off x="684213" y="1084263"/>
            <a:ext cx="7772400" cy="4757737"/>
          </a:xfrm>
          <a:noFill/>
          <a:ln/>
        </p:spPr>
        <p:txBody>
          <a:bodyPr/>
          <a:lstStyle/>
          <a:p>
            <a:r>
              <a:rPr lang="en-US" altLang="lv-LV">
                <a:solidFill>
                  <a:schemeClr val="tx2"/>
                </a:solidFill>
              </a:rPr>
              <a:t>Question:</a:t>
            </a:r>
          </a:p>
          <a:p>
            <a:pPr>
              <a:buFont typeface="Monotype Sorts" pitchFamily="2" charset="2"/>
              <a:buNone/>
            </a:pPr>
            <a:r>
              <a:rPr lang="en-US" altLang="lv-LV"/>
              <a:t>		What would be the uncontrollable inputs?</a:t>
            </a:r>
          </a:p>
          <a:p>
            <a:r>
              <a:rPr lang="en-US" altLang="lv-LV">
                <a:solidFill>
                  <a:schemeClr val="tx2"/>
                </a:solidFill>
              </a:rPr>
              <a:t>Answer:</a:t>
            </a:r>
            <a:endParaRPr lang="en-US" altLang="lv-LV"/>
          </a:p>
          <a:p>
            <a:pPr lvl="1"/>
            <a:r>
              <a:rPr lang="en-US" altLang="lv-LV"/>
              <a:t>Normal and expedited activity completion times</a:t>
            </a:r>
          </a:p>
          <a:p>
            <a:pPr lvl="1"/>
            <a:r>
              <a:rPr lang="en-US" altLang="lv-LV"/>
              <a:t>Activity expediting costs</a:t>
            </a:r>
          </a:p>
          <a:p>
            <a:pPr lvl="1"/>
            <a:r>
              <a:rPr lang="en-US" altLang="lv-LV"/>
              <a:t>Funds available for expediting</a:t>
            </a:r>
          </a:p>
          <a:p>
            <a:pPr lvl="1"/>
            <a:r>
              <a:rPr lang="en-US" altLang="lv-LV"/>
              <a:t>Precedence relationships of the activities</a:t>
            </a:r>
          </a:p>
        </p:txBody>
      </p:sp>
    </p:spTree>
  </p:cSld>
  <p:clrMapOvr>
    <a:masterClrMapping/>
  </p:clrMapOvr>
  <p:transition>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p:spPr>
        <p:txBody>
          <a:bodyPr/>
          <a:lstStyle/>
          <a:p>
            <a:r>
              <a:rPr lang="en-US" altLang="lv-LV"/>
              <a:t>Example:  Project Scheduling</a:t>
            </a:r>
          </a:p>
        </p:txBody>
      </p:sp>
      <p:sp>
        <p:nvSpPr>
          <p:cNvPr id="16387" name="Rectangle 3"/>
          <p:cNvSpPr>
            <a:spLocks noGrp="1" noChangeArrowheads="1"/>
          </p:cNvSpPr>
          <p:nvPr>
            <p:ph type="body" idx="1"/>
          </p:nvPr>
        </p:nvSpPr>
        <p:spPr>
          <a:noFill/>
          <a:ln/>
        </p:spPr>
        <p:txBody>
          <a:bodyPr/>
          <a:lstStyle/>
          <a:p>
            <a:r>
              <a:rPr lang="en-US" altLang="lv-LV">
                <a:solidFill>
                  <a:schemeClr val="tx2"/>
                </a:solidFill>
              </a:rPr>
              <a:t>Question:</a:t>
            </a:r>
          </a:p>
          <a:p>
            <a:pPr>
              <a:buFont typeface="Monotype Sorts" pitchFamily="2" charset="2"/>
              <a:buNone/>
            </a:pPr>
            <a:r>
              <a:rPr lang="en-US" altLang="lv-LV"/>
              <a:t>		What would be the decision variables of the mathematical model?  The objective function?  The constraints?</a:t>
            </a:r>
          </a:p>
          <a:p>
            <a:r>
              <a:rPr lang="en-US" altLang="lv-LV">
                <a:solidFill>
                  <a:schemeClr val="tx2"/>
                </a:solidFill>
              </a:rPr>
              <a:t>Answer:</a:t>
            </a:r>
          </a:p>
          <a:p>
            <a:pPr lvl="1"/>
            <a:r>
              <a:rPr lang="en-US" altLang="lv-LV" u="sng"/>
              <a:t>Decision variables</a:t>
            </a:r>
            <a:r>
              <a:rPr lang="en-US" altLang="lv-LV"/>
              <a:t>:  which activities to expedite and by how much, and when to start each activity</a:t>
            </a:r>
          </a:p>
          <a:p>
            <a:pPr lvl="1"/>
            <a:r>
              <a:rPr lang="en-US" altLang="lv-LV" u="sng"/>
              <a:t>Objective function</a:t>
            </a:r>
            <a:r>
              <a:rPr lang="en-US" altLang="lv-LV"/>
              <a:t>:  minimize project completion time</a:t>
            </a:r>
          </a:p>
          <a:p>
            <a:pPr lvl="1"/>
            <a:r>
              <a:rPr lang="en-US" altLang="lv-LV" u="sng"/>
              <a:t>Constraints</a:t>
            </a:r>
            <a:r>
              <a:rPr lang="en-US" altLang="lv-LV"/>
              <a:t>:  do not violate any activity precedence relationships and do not expedite in excess of the funds available.</a:t>
            </a:r>
          </a:p>
        </p:txBody>
      </p:sp>
    </p:spTree>
  </p:cSld>
  <p:clrMapOvr>
    <a:masterClrMapping/>
  </p:clrMapOvr>
  <p:transition>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90563" y="201613"/>
            <a:ext cx="7772400" cy="509587"/>
          </a:xfrm>
          <a:noFill/>
          <a:ln/>
        </p:spPr>
        <p:txBody>
          <a:bodyPr/>
          <a:lstStyle/>
          <a:p>
            <a:r>
              <a:rPr lang="en-US" altLang="lv-LV"/>
              <a:t>Example:  Project Scheduling</a:t>
            </a:r>
          </a:p>
        </p:txBody>
      </p:sp>
      <p:sp>
        <p:nvSpPr>
          <p:cNvPr id="17411" name="Rectangle 3"/>
          <p:cNvSpPr>
            <a:spLocks noGrp="1" noChangeArrowheads="1"/>
          </p:cNvSpPr>
          <p:nvPr>
            <p:ph type="body" idx="1"/>
          </p:nvPr>
        </p:nvSpPr>
        <p:spPr>
          <a:xfrm>
            <a:off x="684213" y="1084263"/>
            <a:ext cx="7772400" cy="4605337"/>
          </a:xfrm>
          <a:noFill/>
          <a:ln/>
        </p:spPr>
        <p:txBody>
          <a:bodyPr/>
          <a:lstStyle/>
          <a:p>
            <a:r>
              <a:rPr lang="en-US" altLang="lv-LV">
                <a:solidFill>
                  <a:schemeClr val="tx2"/>
                </a:solidFill>
              </a:rPr>
              <a:t>Question:  </a:t>
            </a:r>
          </a:p>
          <a:p>
            <a:pPr>
              <a:buFont typeface="Monotype Sorts" pitchFamily="2" charset="2"/>
              <a:buNone/>
            </a:pPr>
            <a:r>
              <a:rPr lang="en-US" altLang="lv-LV"/>
              <a:t>		Is the model deterministic or stochastic?</a:t>
            </a:r>
          </a:p>
          <a:p>
            <a:r>
              <a:rPr lang="en-US" altLang="lv-LV">
                <a:solidFill>
                  <a:schemeClr val="tx2"/>
                </a:solidFill>
              </a:rPr>
              <a:t>Answer:</a:t>
            </a:r>
          </a:p>
          <a:p>
            <a:pPr>
              <a:buFont typeface="Monotype Sorts" pitchFamily="2" charset="2"/>
              <a:buNone/>
            </a:pPr>
            <a:r>
              <a:rPr lang="en-US" altLang="lv-LV"/>
              <a:t>		</a:t>
            </a:r>
            <a:r>
              <a:rPr lang="en-US" altLang="lv-LV" u="sng"/>
              <a:t>Stochastic</a:t>
            </a:r>
            <a:r>
              <a:rPr lang="en-US" altLang="lv-LV"/>
              <a:t>.  Activity completion times, both normal and expedited, are uncertain and subject to variation.  Activity expediting costs are uncertain.  The number of activities and their precedence relationships might change before the project is completed due to a project design change. 	</a:t>
            </a:r>
          </a:p>
        </p:txBody>
      </p:sp>
    </p:spTree>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p:spPr>
        <p:txBody>
          <a:bodyPr/>
          <a:lstStyle/>
          <a:p>
            <a:r>
              <a:rPr lang="en-US" altLang="lv-LV"/>
              <a:t>Example:  Project Scheduling</a:t>
            </a:r>
          </a:p>
        </p:txBody>
      </p:sp>
      <p:sp>
        <p:nvSpPr>
          <p:cNvPr id="18435" name="Rectangle 3"/>
          <p:cNvSpPr>
            <a:spLocks noGrp="1" noChangeArrowheads="1"/>
          </p:cNvSpPr>
          <p:nvPr>
            <p:ph type="body" idx="1"/>
          </p:nvPr>
        </p:nvSpPr>
        <p:spPr>
          <a:noFill/>
          <a:ln/>
        </p:spPr>
        <p:txBody>
          <a:bodyPr/>
          <a:lstStyle/>
          <a:p>
            <a:r>
              <a:rPr lang="en-US" altLang="lv-LV">
                <a:solidFill>
                  <a:schemeClr val="tx2"/>
                </a:solidFill>
              </a:rPr>
              <a:t>Question:  </a:t>
            </a:r>
          </a:p>
          <a:p>
            <a:pPr>
              <a:buFont typeface="Monotype Sorts" pitchFamily="2" charset="2"/>
              <a:buNone/>
            </a:pPr>
            <a:r>
              <a:rPr lang="en-US" altLang="lv-LV"/>
              <a:t>		Suggest assumptions that could be made to simplify the model.</a:t>
            </a:r>
          </a:p>
          <a:p>
            <a:r>
              <a:rPr lang="en-US" altLang="lv-LV">
                <a:solidFill>
                  <a:schemeClr val="tx2"/>
                </a:solidFill>
              </a:rPr>
              <a:t>Answer:</a:t>
            </a:r>
          </a:p>
          <a:p>
            <a:pPr>
              <a:buFont typeface="Monotype Sorts" pitchFamily="2" charset="2"/>
              <a:buNone/>
            </a:pPr>
            <a:r>
              <a:rPr lang="en-US" altLang="lv-LV"/>
              <a:t>		Make the model deterministic by assuming normal and expedited activity times are known with certainty and are constant. The same assumption might be made about the other stochastic, uncontrollable inputs.</a:t>
            </a:r>
          </a:p>
        </p:txBody>
      </p:sp>
    </p:spTree>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ltLang="lv-LV"/>
              <a:t>Data Preparation</a:t>
            </a:r>
          </a:p>
        </p:txBody>
      </p:sp>
      <p:sp>
        <p:nvSpPr>
          <p:cNvPr id="88067" name="Rectangle 3"/>
          <p:cNvSpPr>
            <a:spLocks noGrp="1" noChangeArrowheads="1"/>
          </p:cNvSpPr>
          <p:nvPr>
            <p:ph type="body" idx="1"/>
          </p:nvPr>
        </p:nvSpPr>
        <p:spPr/>
        <p:txBody>
          <a:bodyPr/>
          <a:lstStyle/>
          <a:p>
            <a:r>
              <a:rPr lang="en-US" altLang="lv-LV"/>
              <a:t>Data preparation is not a trivial step, due to the time required and the possibility of data collection errors.</a:t>
            </a:r>
          </a:p>
          <a:p>
            <a:r>
              <a:rPr lang="en-US" altLang="lv-LV"/>
              <a:t>A model with 50 decision variables and 25 constraints could have over 1300 data elements!</a:t>
            </a:r>
          </a:p>
          <a:p>
            <a:r>
              <a:rPr lang="en-US" altLang="lv-LV"/>
              <a:t>Often, a fairly large data base is needed.</a:t>
            </a:r>
          </a:p>
          <a:p>
            <a:r>
              <a:rPr lang="en-US" altLang="lv-LV"/>
              <a:t>Information systems specialists might be needed.</a:t>
            </a:r>
          </a:p>
          <a:p>
            <a:endParaRPr lang="en-US" altLang="lv-LV"/>
          </a:p>
        </p:txBody>
      </p:sp>
    </p:spTree>
  </p:cSld>
  <p:clrMapOvr>
    <a:masterClrMapping/>
  </p:clrMapOvr>
  <p:transition>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altLang="lv-LV"/>
              <a:t>Model Solution</a:t>
            </a:r>
          </a:p>
        </p:txBody>
      </p:sp>
      <p:sp>
        <p:nvSpPr>
          <p:cNvPr id="89091" name="Rectangle 3"/>
          <p:cNvSpPr>
            <a:spLocks noGrp="1" noChangeArrowheads="1"/>
          </p:cNvSpPr>
          <p:nvPr>
            <p:ph type="body" idx="1"/>
          </p:nvPr>
        </p:nvSpPr>
        <p:spPr/>
        <p:txBody>
          <a:bodyPr/>
          <a:lstStyle/>
          <a:p>
            <a:r>
              <a:rPr lang="en-US" altLang="lv-LV"/>
              <a:t>Involves identifying the values of the decision variables that provide the “best” output for the model.</a:t>
            </a:r>
          </a:p>
          <a:p>
            <a:r>
              <a:rPr lang="en-US" altLang="lv-LV"/>
              <a:t>One approach is trial-and-error.</a:t>
            </a:r>
          </a:p>
          <a:p>
            <a:pPr lvl="1"/>
            <a:r>
              <a:rPr lang="en-US" altLang="lv-LV"/>
              <a:t>might not provide the best solution</a:t>
            </a:r>
          </a:p>
          <a:p>
            <a:pPr lvl="1"/>
            <a:r>
              <a:rPr lang="en-US" altLang="lv-LV"/>
              <a:t>inefficient (numerous calculations required)</a:t>
            </a:r>
          </a:p>
          <a:p>
            <a:r>
              <a:rPr lang="en-US" altLang="lv-LV"/>
              <a:t>Special solution procedures have been developed for specific mathematical models.</a:t>
            </a:r>
          </a:p>
          <a:p>
            <a:pPr lvl="1"/>
            <a:r>
              <a:rPr lang="en-US" altLang="lv-LV"/>
              <a:t>some small models/problems can be solved by hand calculations</a:t>
            </a:r>
          </a:p>
          <a:p>
            <a:pPr lvl="1"/>
            <a:r>
              <a:rPr lang="en-US" altLang="lv-LV"/>
              <a:t>most practical applications require using a computer</a:t>
            </a:r>
          </a:p>
          <a:p>
            <a:endParaRPr lang="en-US" altLang="lv-LV"/>
          </a:p>
        </p:txBody>
      </p:sp>
    </p:spTree>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90563" y="0"/>
            <a:ext cx="7772400" cy="1100138"/>
          </a:xfrm>
          <a:noFill/>
          <a:ln/>
        </p:spPr>
        <p:txBody>
          <a:bodyPr/>
          <a:lstStyle/>
          <a:p>
            <a:r>
              <a:rPr lang="en-US" altLang="lv-LV" b="1" dirty="0" smtClean="0"/>
              <a:t>Introduction</a:t>
            </a:r>
            <a:endParaRPr lang="en-US" altLang="lv-LV" b="1" dirty="0"/>
          </a:p>
        </p:txBody>
      </p:sp>
      <p:sp>
        <p:nvSpPr>
          <p:cNvPr id="5123" name="Rectangle 3"/>
          <p:cNvSpPr>
            <a:spLocks noGrp="1" noChangeArrowheads="1"/>
          </p:cNvSpPr>
          <p:nvPr>
            <p:ph type="body" idx="1"/>
          </p:nvPr>
        </p:nvSpPr>
        <p:spPr>
          <a:xfrm>
            <a:off x="711200" y="1179513"/>
            <a:ext cx="7727950" cy="4572000"/>
          </a:xfrm>
          <a:noFill/>
          <a:ln/>
        </p:spPr>
        <p:txBody>
          <a:bodyPr/>
          <a:lstStyle/>
          <a:p>
            <a:r>
              <a:rPr lang="en-US" altLang="lv-LV"/>
              <a:t>Body of Knowledge</a:t>
            </a:r>
          </a:p>
          <a:p>
            <a:r>
              <a:rPr lang="en-US" altLang="lv-LV"/>
              <a:t>Problem Solving and Decision Making</a:t>
            </a:r>
          </a:p>
          <a:p>
            <a:r>
              <a:rPr lang="en-US" altLang="lv-LV"/>
              <a:t>Quantitative Analysis and Decision Making</a:t>
            </a:r>
          </a:p>
          <a:p>
            <a:r>
              <a:rPr lang="en-US" altLang="lv-LV"/>
              <a:t>Quantitative Analysis</a:t>
            </a:r>
          </a:p>
          <a:p>
            <a:r>
              <a:rPr lang="en-US" altLang="lv-LV"/>
              <a:t>Models of Cost, Revenue, and Profit</a:t>
            </a:r>
          </a:p>
          <a:p>
            <a:r>
              <a:rPr lang="en-US" altLang="lv-LV"/>
              <a:t>Quantitative Methods in Practice</a:t>
            </a:r>
          </a:p>
          <a:p>
            <a:r>
              <a:rPr lang="en-US" altLang="lv-LV" i="1"/>
              <a:t>The Management Scientist</a:t>
            </a:r>
          </a:p>
        </p:txBody>
      </p:sp>
    </p:spTree>
  </p:cSld>
  <p:clrMapOvr>
    <a:masterClrMapping/>
  </p:clrMapOvr>
  <p:transition>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ltLang="lv-LV"/>
              <a:t>Computer Software </a:t>
            </a:r>
          </a:p>
        </p:txBody>
      </p:sp>
      <p:sp>
        <p:nvSpPr>
          <p:cNvPr id="90115" name="Rectangle 3"/>
          <p:cNvSpPr>
            <a:spLocks noGrp="1" noChangeArrowheads="1"/>
          </p:cNvSpPr>
          <p:nvPr>
            <p:ph type="body" idx="1"/>
          </p:nvPr>
        </p:nvSpPr>
        <p:spPr/>
        <p:txBody>
          <a:bodyPr/>
          <a:lstStyle/>
          <a:p>
            <a:r>
              <a:rPr lang="en-US" altLang="lv-LV" dirty="0"/>
              <a:t>A variety of software packages are available for solving mathematical models.  </a:t>
            </a:r>
          </a:p>
          <a:p>
            <a:pPr lvl="1"/>
            <a:r>
              <a:rPr lang="en-US" altLang="lv-LV" dirty="0"/>
              <a:t>Spreadsheet packages such as </a:t>
            </a:r>
            <a:r>
              <a:rPr lang="en-US" altLang="lv-LV" i="1" dirty="0"/>
              <a:t>Microsoft Excel</a:t>
            </a:r>
            <a:endParaRPr lang="en-US" altLang="lv-LV" dirty="0"/>
          </a:p>
          <a:p>
            <a:pPr lvl="1"/>
            <a:r>
              <a:rPr lang="en-US" altLang="lv-LV" i="1" dirty="0"/>
              <a:t>The Management Scientist</a:t>
            </a:r>
            <a:r>
              <a:rPr lang="en-US" altLang="lv-LV" dirty="0"/>
              <a:t>, </a:t>
            </a:r>
          </a:p>
        </p:txBody>
      </p:sp>
    </p:spTree>
  </p:cSld>
  <p:clrMapOvr>
    <a:masterClrMapping/>
  </p:clrMapOvr>
  <p:transition>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ltLang="lv-LV"/>
              <a:t>Model Testing and Validation</a:t>
            </a:r>
          </a:p>
        </p:txBody>
      </p:sp>
      <p:sp>
        <p:nvSpPr>
          <p:cNvPr id="91139" name="Rectangle 3"/>
          <p:cNvSpPr>
            <a:spLocks noGrp="1" noChangeArrowheads="1"/>
          </p:cNvSpPr>
          <p:nvPr>
            <p:ph type="body" idx="1"/>
          </p:nvPr>
        </p:nvSpPr>
        <p:spPr/>
        <p:txBody>
          <a:bodyPr/>
          <a:lstStyle/>
          <a:p>
            <a:r>
              <a:rPr lang="en-US" altLang="lv-LV"/>
              <a:t>Often, the goodness/accuracy of a model cannot be assessed until solutions are generated.</a:t>
            </a:r>
          </a:p>
          <a:p>
            <a:r>
              <a:rPr lang="en-US" altLang="lv-LV"/>
              <a:t>Small test problems having known, or at least expected, solutions can be used for model testing and validation.</a:t>
            </a:r>
          </a:p>
          <a:p>
            <a:r>
              <a:rPr lang="en-US" altLang="lv-LV"/>
              <a:t>If the model generates expected solutions:</a:t>
            </a:r>
          </a:p>
          <a:p>
            <a:pPr lvl="1"/>
            <a:r>
              <a:rPr lang="en-US" altLang="lv-LV"/>
              <a:t>use the model on the full-scale problem.</a:t>
            </a:r>
          </a:p>
          <a:p>
            <a:r>
              <a:rPr lang="en-US" altLang="lv-LV"/>
              <a:t>If inaccuracies or potential shortcomings inherent in the model are identified, take corrective action such as:</a:t>
            </a:r>
          </a:p>
          <a:p>
            <a:pPr lvl="1"/>
            <a:r>
              <a:rPr lang="en-US" altLang="lv-LV"/>
              <a:t>collection of more-accurate input data</a:t>
            </a:r>
          </a:p>
          <a:p>
            <a:pPr lvl="1"/>
            <a:r>
              <a:rPr lang="en-US" altLang="lv-LV"/>
              <a:t>modification of the model</a:t>
            </a:r>
          </a:p>
        </p:txBody>
      </p:sp>
    </p:spTree>
  </p:cSld>
  <p:clrMapOvr>
    <a:masterClrMapping/>
  </p:clrMapOvr>
  <p:transition>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ltLang="lv-LV"/>
              <a:t>Report Generation</a:t>
            </a:r>
          </a:p>
        </p:txBody>
      </p:sp>
      <p:sp>
        <p:nvSpPr>
          <p:cNvPr id="92163" name="Rectangle 3"/>
          <p:cNvSpPr>
            <a:spLocks noGrp="1" noChangeArrowheads="1"/>
          </p:cNvSpPr>
          <p:nvPr>
            <p:ph type="body" idx="1"/>
          </p:nvPr>
        </p:nvSpPr>
        <p:spPr/>
        <p:txBody>
          <a:bodyPr/>
          <a:lstStyle/>
          <a:p>
            <a:r>
              <a:rPr lang="en-US" altLang="lv-LV"/>
              <a:t>A managerial report, based on the results of the model,  should be prepared.</a:t>
            </a:r>
          </a:p>
          <a:p>
            <a:r>
              <a:rPr lang="en-US" altLang="lv-LV"/>
              <a:t>The report should be easily understood by the decision maker.</a:t>
            </a:r>
          </a:p>
          <a:p>
            <a:r>
              <a:rPr lang="en-US" altLang="lv-LV"/>
              <a:t>The report should include:</a:t>
            </a:r>
          </a:p>
          <a:p>
            <a:pPr lvl="1"/>
            <a:r>
              <a:rPr lang="en-US" altLang="lv-LV"/>
              <a:t>the recommended decision</a:t>
            </a:r>
          </a:p>
          <a:p>
            <a:pPr lvl="1"/>
            <a:r>
              <a:rPr lang="en-US" altLang="lv-LV"/>
              <a:t>other pertinent information about the results (for example, how sensitive the model solution is to the assumptions and data used in the model)</a:t>
            </a:r>
          </a:p>
        </p:txBody>
      </p:sp>
    </p:spTree>
  </p:cSld>
  <p:clrMapOvr>
    <a:masterClrMapping/>
  </p:clrMapOvr>
  <p:transition>
    <p:zo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ltLang="lv-LV"/>
              <a:t>Implementation and Follow-Up</a:t>
            </a:r>
          </a:p>
        </p:txBody>
      </p:sp>
      <p:sp>
        <p:nvSpPr>
          <p:cNvPr id="93187" name="Rectangle 3"/>
          <p:cNvSpPr>
            <a:spLocks noGrp="1" noChangeArrowheads="1"/>
          </p:cNvSpPr>
          <p:nvPr>
            <p:ph type="body" idx="1"/>
          </p:nvPr>
        </p:nvSpPr>
        <p:spPr/>
        <p:txBody>
          <a:bodyPr/>
          <a:lstStyle/>
          <a:p>
            <a:r>
              <a:rPr lang="en-US" altLang="lv-LV"/>
              <a:t>Successful implementation of model results is of critical importance.</a:t>
            </a:r>
          </a:p>
          <a:p>
            <a:r>
              <a:rPr lang="en-US" altLang="lv-LV"/>
              <a:t>Secure as much user involvement as possible throughout the modeling process.</a:t>
            </a:r>
          </a:p>
          <a:p>
            <a:r>
              <a:rPr lang="en-US" altLang="lv-LV"/>
              <a:t>Continue to monitor the contribution of the model.</a:t>
            </a:r>
          </a:p>
          <a:p>
            <a:r>
              <a:rPr lang="en-US" altLang="lv-LV"/>
              <a:t>It might be necessary to refine or expand the model.</a:t>
            </a:r>
          </a:p>
        </p:txBody>
      </p:sp>
    </p:spTree>
  </p:cSld>
  <p:clrMapOvr>
    <a:masterClrMapping/>
  </p:clrMapOvr>
  <p:transition>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76275" y="201613"/>
            <a:ext cx="7772400" cy="509587"/>
          </a:xfrm>
          <a:noFill/>
          <a:ln/>
        </p:spPr>
        <p:txBody>
          <a:bodyPr/>
          <a:lstStyle/>
          <a:p>
            <a:r>
              <a:rPr lang="en-US" altLang="lv-LV"/>
              <a:t>Example:  Austin Auto Auction</a:t>
            </a:r>
          </a:p>
        </p:txBody>
      </p:sp>
      <p:sp>
        <p:nvSpPr>
          <p:cNvPr id="19459" name="Rectangle 3"/>
          <p:cNvSpPr>
            <a:spLocks noGrp="1" noChangeArrowheads="1"/>
          </p:cNvSpPr>
          <p:nvPr>
            <p:ph type="body" idx="1"/>
          </p:nvPr>
        </p:nvSpPr>
        <p:spPr>
          <a:noFill/>
          <a:ln/>
        </p:spPr>
        <p:txBody>
          <a:bodyPr/>
          <a:lstStyle/>
          <a:p>
            <a:pPr>
              <a:buFont typeface="Monotype Sorts" pitchFamily="2" charset="2"/>
              <a:buNone/>
            </a:pPr>
            <a:r>
              <a:rPr lang="en-US" altLang="lv-LV"/>
              <a:t>		An auctioneer has developed a simple mathematical model for deciding the starting bid he will require when auctioning a used automobile.  		Essentially, he sets the starting bid at seventy percent of what he predicts the final winning bid will (or should) be.  He predicts the winning bid by starting with the car's original selling price and making two deductions, one based on the car's age and the other based on the car's mileage. </a:t>
            </a:r>
          </a:p>
          <a:p>
            <a:pPr>
              <a:buFont typeface="Monotype Sorts" pitchFamily="2" charset="2"/>
              <a:buNone/>
            </a:pPr>
            <a:r>
              <a:rPr lang="en-US" altLang="lv-LV"/>
              <a:t>		The age deduction is $800 per year and the mileage deduction is $.025 per mile.</a:t>
            </a:r>
          </a:p>
        </p:txBody>
      </p:sp>
    </p:spTree>
  </p:cSld>
  <p:clrMapOvr>
    <a:masterClrMapping/>
  </p:clrMapOvr>
  <p:transition>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p:spPr>
        <p:txBody>
          <a:bodyPr/>
          <a:lstStyle/>
          <a:p>
            <a:r>
              <a:rPr lang="en-US" altLang="lv-LV"/>
              <a:t>Example:  Austin Auto Auction</a:t>
            </a:r>
          </a:p>
        </p:txBody>
      </p:sp>
      <p:sp>
        <p:nvSpPr>
          <p:cNvPr id="20483" name="Rectangle 3"/>
          <p:cNvSpPr>
            <a:spLocks noGrp="1" noChangeArrowheads="1"/>
          </p:cNvSpPr>
          <p:nvPr>
            <p:ph type="body" idx="1"/>
          </p:nvPr>
        </p:nvSpPr>
        <p:spPr>
          <a:noFill/>
          <a:ln/>
        </p:spPr>
        <p:txBody>
          <a:bodyPr/>
          <a:lstStyle/>
          <a:p>
            <a:r>
              <a:rPr lang="en-US" altLang="lv-LV">
                <a:solidFill>
                  <a:schemeClr val="tx2"/>
                </a:solidFill>
              </a:rPr>
              <a:t>Question:  </a:t>
            </a:r>
          </a:p>
          <a:p>
            <a:pPr>
              <a:buFont typeface="Monotype Sorts" pitchFamily="2" charset="2"/>
              <a:buNone/>
            </a:pPr>
            <a:r>
              <a:rPr lang="en-US" altLang="lv-LV"/>
              <a:t>		Develop the mathematical model that will give the starting bid (</a:t>
            </a:r>
            <a:r>
              <a:rPr lang="en-US" altLang="lv-LV" i="1"/>
              <a:t>B </a:t>
            </a:r>
            <a:r>
              <a:rPr lang="en-US" altLang="lv-LV"/>
              <a:t>) for a car in terms of the car's original price (</a:t>
            </a:r>
            <a:r>
              <a:rPr lang="en-US" altLang="lv-LV" i="1"/>
              <a:t>P </a:t>
            </a:r>
            <a:r>
              <a:rPr lang="en-US" altLang="lv-LV"/>
              <a:t>), current age (</a:t>
            </a:r>
            <a:r>
              <a:rPr lang="en-US" altLang="lv-LV" i="1"/>
              <a:t>A</a:t>
            </a:r>
            <a:r>
              <a:rPr lang="en-US" altLang="lv-LV"/>
              <a:t>) and mileage (</a:t>
            </a:r>
            <a:r>
              <a:rPr lang="en-US" altLang="lv-LV" i="1"/>
              <a:t>M </a:t>
            </a:r>
            <a:r>
              <a:rPr lang="en-US" altLang="lv-LV"/>
              <a:t>). </a:t>
            </a:r>
          </a:p>
          <a:p>
            <a:r>
              <a:rPr lang="en-US" altLang="lv-LV">
                <a:solidFill>
                  <a:schemeClr val="tx2"/>
                </a:solidFill>
              </a:rPr>
              <a:t>Answer:</a:t>
            </a:r>
          </a:p>
          <a:p>
            <a:pPr>
              <a:buFont typeface="Monotype Sorts" pitchFamily="2" charset="2"/>
              <a:buNone/>
            </a:pPr>
            <a:r>
              <a:rPr lang="en-US" altLang="lv-LV">
                <a:solidFill>
                  <a:schemeClr val="tx2"/>
                </a:solidFill>
              </a:rPr>
              <a:t>		</a:t>
            </a:r>
            <a:r>
              <a:rPr lang="en-US" altLang="lv-LV"/>
              <a:t>The expected winning bid can be expressed as:</a:t>
            </a:r>
          </a:p>
          <a:p>
            <a:pPr algn="ctr">
              <a:buFont typeface="Monotype Sorts" pitchFamily="2" charset="2"/>
              <a:buNone/>
            </a:pPr>
            <a:r>
              <a:rPr lang="en-US" altLang="lv-LV" i="1"/>
              <a:t>P</a:t>
            </a:r>
            <a:r>
              <a:rPr lang="en-US" altLang="lv-LV"/>
              <a:t> - 800(</a:t>
            </a:r>
            <a:r>
              <a:rPr lang="en-US" altLang="lv-LV" i="1"/>
              <a:t>A</a:t>
            </a:r>
            <a:r>
              <a:rPr lang="en-US" altLang="lv-LV"/>
              <a:t>) - .025(</a:t>
            </a:r>
            <a:r>
              <a:rPr lang="en-US" altLang="lv-LV" i="1"/>
              <a:t>M </a:t>
            </a:r>
            <a:r>
              <a:rPr lang="en-US" altLang="lv-LV"/>
              <a:t>)</a:t>
            </a:r>
          </a:p>
          <a:p>
            <a:pPr>
              <a:buFont typeface="Monotype Sorts" pitchFamily="2" charset="2"/>
              <a:buNone/>
            </a:pPr>
            <a:r>
              <a:rPr lang="en-US" altLang="lv-LV"/>
              <a:t>      	The entire model is:</a:t>
            </a:r>
          </a:p>
          <a:p>
            <a:pPr>
              <a:buFont typeface="Monotype Sorts" pitchFamily="2" charset="2"/>
              <a:buNone/>
            </a:pPr>
            <a:r>
              <a:rPr lang="en-US" altLang="lv-LV"/>
              <a:t>               	</a:t>
            </a:r>
            <a:r>
              <a:rPr lang="en-US" altLang="lv-LV" i="1"/>
              <a:t>B</a:t>
            </a:r>
            <a:r>
              <a:rPr lang="en-US" altLang="lv-LV"/>
              <a:t> = .7(expected winning bid)  or</a:t>
            </a:r>
          </a:p>
          <a:p>
            <a:pPr>
              <a:buFont typeface="Monotype Sorts" pitchFamily="2" charset="2"/>
              <a:buNone/>
            </a:pPr>
            <a:r>
              <a:rPr lang="en-US" altLang="lv-LV"/>
              <a:t>               	</a:t>
            </a:r>
            <a:r>
              <a:rPr lang="en-US" altLang="lv-LV" i="1"/>
              <a:t>B</a:t>
            </a:r>
            <a:r>
              <a:rPr lang="en-US" altLang="lv-LV"/>
              <a:t> = .7(</a:t>
            </a:r>
            <a:r>
              <a:rPr lang="en-US" altLang="lv-LV" i="1"/>
              <a:t>P</a:t>
            </a:r>
            <a:r>
              <a:rPr lang="en-US" altLang="lv-LV"/>
              <a:t> - 800(</a:t>
            </a:r>
            <a:r>
              <a:rPr lang="en-US" altLang="lv-LV" i="1"/>
              <a:t>A</a:t>
            </a:r>
            <a:r>
              <a:rPr lang="en-US" altLang="lv-LV"/>
              <a:t>) - .025(</a:t>
            </a:r>
            <a:r>
              <a:rPr lang="en-US" altLang="lv-LV" i="1"/>
              <a:t>M </a:t>
            </a:r>
            <a:r>
              <a:rPr lang="en-US" altLang="lv-LV"/>
              <a:t>))  or</a:t>
            </a:r>
          </a:p>
          <a:p>
            <a:pPr>
              <a:buFont typeface="Monotype Sorts" pitchFamily="2" charset="2"/>
              <a:buNone/>
            </a:pPr>
            <a:r>
              <a:rPr lang="en-US" altLang="lv-LV"/>
              <a:t>               	</a:t>
            </a:r>
            <a:r>
              <a:rPr lang="en-US" altLang="lv-LV" i="1"/>
              <a:t>B</a:t>
            </a:r>
            <a:r>
              <a:rPr lang="en-US" altLang="lv-LV"/>
              <a:t> = .7(</a:t>
            </a:r>
            <a:r>
              <a:rPr lang="en-US" altLang="lv-LV" i="1"/>
              <a:t>P </a:t>
            </a:r>
            <a:r>
              <a:rPr lang="en-US" altLang="lv-LV"/>
              <a:t>)- 560(</a:t>
            </a:r>
            <a:r>
              <a:rPr lang="en-US" altLang="lv-LV" i="1"/>
              <a:t>A</a:t>
            </a:r>
            <a:r>
              <a:rPr lang="en-US" altLang="lv-LV"/>
              <a:t>) - .0175(</a:t>
            </a:r>
            <a:r>
              <a:rPr lang="en-US" altLang="lv-LV" i="1"/>
              <a:t>M </a:t>
            </a:r>
            <a:r>
              <a:rPr lang="en-US" altLang="lv-LV"/>
              <a:t>)</a:t>
            </a:r>
          </a:p>
        </p:txBody>
      </p:sp>
    </p:spTree>
  </p:cSld>
  <p:clrMapOvr>
    <a:masterClrMapping/>
  </p:clrMapOvr>
  <p:transition>
    <p:zo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p:spPr>
        <p:txBody>
          <a:bodyPr/>
          <a:lstStyle/>
          <a:p>
            <a:r>
              <a:rPr lang="en-US" altLang="lv-LV"/>
              <a:t>Example:  Austin Auto Auction</a:t>
            </a:r>
          </a:p>
        </p:txBody>
      </p:sp>
      <p:sp>
        <p:nvSpPr>
          <p:cNvPr id="21507" name="Rectangle 3"/>
          <p:cNvSpPr>
            <a:spLocks noGrp="1" noChangeArrowheads="1"/>
          </p:cNvSpPr>
          <p:nvPr>
            <p:ph type="body" idx="1"/>
          </p:nvPr>
        </p:nvSpPr>
        <p:spPr>
          <a:noFill/>
          <a:ln/>
        </p:spPr>
        <p:txBody>
          <a:bodyPr/>
          <a:lstStyle/>
          <a:p>
            <a:r>
              <a:rPr lang="en-US" altLang="lv-LV">
                <a:solidFill>
                  <a:schemeClr val="tx2"/>
                </a:solidFill>
              </a:rPr>
              <a:t>Question: </a:t>
            </a:r>
          </a:p>
          <a:p>
            <a:pPr>
              <a:buFont typeface="Monotype Sorts" pitchFamily="2" charset="2"/>
              <a:buNone/>
            </a:pPr>
            <a:r>
              <a:rPr lang="en-US" altLang="lv-LV"/>
              <a:t>		Suppose a four-year old car with 60,000 miles on the odometer is up for auction.  If its original price was $12,500, what starting bid should the auctioneer require? </a:t>
            </a:r>
          </a:p>
          <a:p>
            <a:r>
              <a:rPr lang="en-US" altLang="lv-LV">
                <a:solidFill>
                  <a:schemeClr val="tx2"/>
                </a:solidFill>
              </a:rPr>
              <a:t>Answer:</a:t>
            </a:r>
            <a:r>
              <a:rPr lang="en-US" altLang="lv-LV"/>
              <a:t> </a:t>
            </a:r>
          </a:p>
          <a:p>
            <a:pPr>
              <a:buFont typeface="Monotype Sorts" pitchFamily="2" charset="2"/>
              <a:buNone/>
            </a:pPr>
            <a:r>
              <a:rPr lang="en-US" altLang="lv-LV"/>
              <a:t>		</a:t>
            </a:r>
            <a:r>
              <a:rPr lang="en-US" altLang="lv-LV" i="1"/>
              <a:t>B</a:t>
            </a:r>
            <a:r>
              <a:rPr lang="en-US" altLang="lv-LV"/>
              <a:t> = .7(12,500) - 560(4) - .0175(60,000) = $5460.</a:t>
            </a:r>
          </a:p>
        </p:txBody>
      </p:sp>
    </p:spTree>
  </p:cSld>
  <p:clrMapOvr>
    <a:masterClrMapping/>
  </p:clrMapOvr>
  <p:transition>
    <p:zo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p:spPr>
        <p:txBody>
          <a:bodyPr/>
          <a:lstStyle/>
          <a:p>
            <a:r>
              <a:rPr lang="en-US" altLang="lv-LV"/>
              <a:t>Example:  Austin Auto Auction</a:t>
            </a:r>
          </a:p>
        </p:txBody>
      </p:sp>
      <p:sp>
        <p:nvSpPr>
          <p:cNvPr id="22531" name="Rectangle 3"/>
          <p:cNvSpPr>
            <a:spLocks noGrp="1" noChangeArrowheads="1"/>
          </p:cNvSpPr>
          <p:nvPr>
            <p:ph type="body" idx="1"/>
          </p:nvPr>
        </p:nvSpPr>
        <p:spPr>
          <a:noFill/>
          <a:ln/>
        </p:spPr>
        <p:txBody>
          <a:bodyPr/>
          <a:lstStyle/>
          <a:p>
            <a:r>
              <a:rPr lang="en-US" altLang="lv-LV">
                <a:solidFill>
                  <a:schemeClr val="tx2"/>
                </a:solidFill>
              </a:rPr>
              <a:t>Question:</a:t>
            </a:r>
          </a:p>
          <a:p>
            <a:pPr>
              <a:buFont typeface="Monotype Sorts" pitchFamily="2" charset="2"/>
              <a:buNone/>
            </a:pPr>
            <a:r>
              <a:rPr lang="en-US" altLang="lv-LV"/>
              <a:t>		The model is based on what assumptions? </a:t>
            </a:r>
          </a:p>
          <a:p>
            <a:r>
              <a:rPr lang="en-US" altLang="lv-LV">
                <a:solidFill>
                  <a:schemeClr val="tx2"/>
                </a:solidFill>
              </a:rPr>
              <a:t>Answer:</a:t>
            </a:r>
          </a:p>
          <a:p>
            <a:pPr>
              <a:buFont typeface="Monotype Sorts" pitchFamily="2" charset="2"/>
              <a:buNone/>
            </a:pPr>
            <a:r>
              <a:rPr lang="en-US" altLang="lv-LV"/>
              <a:t>		The model assumes that the only factors influencing the value of a used car are the original price, age, and mileage (not condition, rarity, or other factors).  </a:t>
            </a:r>
          </a:p>
          <a:p>
            <a:pPr>
              <a:buFont typeface="Monotype Sorts" pitchFamily="2" charset="2"/>
              <a:buNone/>
            </a:pPr>
            <a:r>
              <a:rPr lang="en-US" altLang="lv-LV"/>
              <a:t>		Also, it is assumed that age and mileage devalue a car in a linear manner and without limit.  (Note, the starting bid for a very old car might be negative!)</a:t>
            </a:r>
          </a:p>
        </p:txBody>
      </p:sp>
    </p:spTree>
  </p:cSld>
  <p:clrMapOvr>
    <a:masterClrMapping/>
  </p:clrMapOvr>
  <p:transition>
    <p:zo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p:spPr>
        <p:txBody>
          <a:bodyPr/>
          <a:lstStyle/>
          <a:p>
            <a:r>
              <a:rPr lang="en-US" altLang="lv-LV"/>
              <a:t>Example:  Iron Works, Inc.</a:t>
            </a:r>
          </a:p>
        </p:txBody>
      </p:sp>
      <p:sp>
        <p:nvSpPr>
          <p:cNvPr id="23555" name="Rectangle 3"/>
          <p:cNvSpPr>
            <a:spLocks noGrp="1" noChangeArrowheads="1"/>
          </p:cNvSpPr>
          <p:nvPr>
            <p:ph type="body" idx="1"/>
          </p:nvPr>
        </p:nvSpPr>
        <p:spPr>
          <a:noFill/>
          <a:ln/>
        </p:spPr>
        <p:txBody>
          <a:bodyPr/>
          <a:lstStyle/>
          <a:p>
            <a:pPr>
              <a:buFont typeface="Monotype Sorts" pitchFamily="2" charset="2"/>
              <a:buNone/>
            </a:pPr>
            <a:r>
              <a:rPr lang="en-US" altLang="lv-LV"/>
              <a:t>		Iron Works, Inc. (IWI) manufactures two products made from steel and just received this month's allocation of </a:t>
            </a:r>
            <a:r>
              <a:rPr lang="en-US" altLang="lv-LV" i="1"/>
              <a:t>b</a:t>
            </a:r>
            <a:r>
              <a:rPr lang="en-US" altLang="lv-LV"/>
              <a:t> pounds of steel.  It takes </a:t>
            </a:r>
            <a:r>
              <a:rPr lang="en-US" altLang="lv-LV" i="1"/>
              <a:t>a</a:t>
            </a:r>
            <a:r>
              <a:rPr lang="en-US" altLang="lv-LV" baseline="-25000"/>
              <a:t>1</a:t>
            </a:r>
            <a:r>
              <a:rPr lang="en-US" altLang="lv-LV"/>
              <a:t> pounds of steel to make a unit of product 1 and it takes </a:t>
            </a:r>
            <a:r>
              <a:rPr lang="en-US" altLang="lv-LV" i="1"/>
              <a:t>a</a:t>
            </a:r>
            <a:r>
              <a:rPr lang="en-US" altLang="lv-LV" baseline="-25000"/>
              <a:t>2</a:t>
            </a:r>
            <a:r>
              <a:rPr lang="en-US" altLang="lv-LV"/>
              <a:t> pounds of steel to make a unit of product 2.  </a:t>
            </a:r>
          </a:p>
          <a:p>
            <a:pPr>
              <a:buFont typeface="Monotype Sorts" pitchFamily="2" charset="2"/>
              <a:buNone/>
            </a:pPr>
            <a:r>
              <a:rPr lang="en-US" altLang="lv-LV"/>
              <a:t>		Let </a:t>
            </a:r>
            <a:r>
              <a:rPr lang="en-US" altLang="lv-LV" i="1"/>
              <a:t>x</a:t>
            </a:r>
            <a:r>
              <a:rPr lang="en-US" altLang="lv-LV" baseline="-25000"/>
              <a:t>1</a:t>
            </a:r>
            <a:r>
              <a:rPr lang="en-US" altLang="lv-LV"/>
              <a:t> and </a:t>
            </a:r>
            <a:r>
              <a:rPr lang="en-US" altLang="lv-LV" i="1"/>
              <a:t>x</a:t>
            </a:r>
            <a:r>
              <a:rPr lang="en-US" altLang="lv-LV" baseline="-25000"/>
              <a:t>2</a:t>
            </a:r>
            <a:r>
              <a:rPr lang="en-US" altLang="lv-LV"/>
              <a:t> denote this month's production level of product 1 and product 2, respectively.  Denote by </a:t>
            </a:r>
            <a:r>
              <a:rPr lang="en-US" altLang="lv-LV" i="1"/>
              <a:t>p</a:t>
            </a:r>
            <a:r>
              <a:rPr lang="en-US" altLang="lv-LV" baseline="-25000"/>
              <a:t>1</a:t>
            </a:r>
            <a:r>
              <a:rPr lang="en-US" altLang="lv-LV"/>
              <a:t> and </a:t>
            </a:r>
            <a:r>
              <a:rPr lang="en-US" altLang="lv-LV" i="1"/>
              <a:t>p</a:t>
            </a:r>
            <a:r>
              <a:rPr lang="en-US" altLang="lv-LV" baseline="-25000"/>
              <a:t>2</a:t>
            </a:r>
            <a:r>
              <a:rPr lang="en-US" altLang="lv-LV"/>
              <a:t> the unit profits for products 1 and 2, respectively.  </a:t>
            </a:r>
          </a:p>
          <a:p>
            <a:pPr>
              <a:buFont typeface="Monotype Sorts" pitchFamily="2" charset="2"/>
              <a:buNone/>
            </a:pPr>
            <a:r>
              <a:rPr lang="en-US" altLang="lv-LV"/>
              <a:t>		The manufacturer has a contract calling for at least </a:t>
            </a:r>
            <a:r>
              <a:rPr lang="en-US" altLang="lv-LV" i="1"/>
              <a:t>m</a:t>
            </a:r>
            <a:r>
              <a:rPr lang="en-US" altLang="lv-LV"/>
              <a:t> units of product 1 this month.  The firm's facilities are such that at most </a:t>
            </a:r>
            <a:r>
              <a:rPr lang="en-US" altLang="lv-LV" i="1"/>
              <a:t>u</a:t>
            </a:r>
            <a:r>
              <a:rPr lang="en-US" altLang="lv-LV"/>
              <a:t> units of product 2 may be produced monthly. </a:t>
            </a:r>
          </a:p>
        </p:txBody>
      </p:sp>
    </p:spTree>
  </p:cSld>
  <p:clrMapOvr>
    <a:masterClrMapping/>
  </p:clrMapOvr>
  <p:transition>
    <p:zo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ln/>
        </p:spPr>
        <p:txBody>
          <a:bodyPr/>
          <a:lstStyle/>
          <a:p>
            <a:r>
              <a:rPr lang="en-US" altLang="lv-LV"/>
              <a:t>Example:  Iron Works, Inc.</a:t>
            </a:r>
          </a:p>
        </p:txBody>
      </p:sp>
      <p:sp>
        <p:nvSpPr>
          <p:cNvPr id="24579" name="Rectangle 3"/>
          <p:cNvSpPr>
            <a:spLocks noGrp="1" noChangeArrowheads="1"/>
          </p:cNvSpPr>
          <p:nvPr>
            <p:ph type="body" idx="1"/>
          </p:nvPr>
        </p:nvSpPr>
        <p:spPr>
          <a:noFill/>
          <a:ln/>
        </p:spPr>
        <p:txBody>
          <a:bodyPr/>
          <a:lstStyle/>
          <a:p>
            <a:r>
              <a:rPr lang="en-US" altLang="lv-LV">
                <a:solidFill>
                  <a:schemeClr val="tx2"/>
                </a:solidFill>
              </a:rPr>
              <a:t>Mathematical Model</a:t>
            </a:r>
          </a:p>
          <a:p>
            <a:pPr lvl="1"/>
            <a:r>
              <a:rPr lang="en-US" altLang="lv-LV"/>
              <a:t>The total monthly profit = </a:t>
            </a:r>
          </a:p>
          <a:p>
            <a:pPr lvl="1">
              <a:buFontTx/>
              <a:buNone/>
            </a:pPr>
            <a:r>
              <a:rPr lang="en-US" altLang="lv-LV"/>
              <a:t>			(profit per unit of product 1) </a:t>
            </a:r>
          </a:p>
          <a:p>
            <a:pPr lvl="1">
              <a:buFontTx/>
              <a:buNone/>
            </a:pPr>
            <a:r>
              <a:rPr lang="en-US" altLang="lv-LV"/>
              <a:t>		     x (monthly production of product 1) </a:t>
            </a:r>
          </a:p>
          <a:p>
            <a:pPr lvl="1">
              <a:buFontTx/>
              <a:buNone/>
            </a:pPr>
            <a:r>
              <a:rPr lang="en-US" altLang="lv-LV"/>
              <a:t>	           + (profit per unit of product 2) </a:t>
            </a:r>
          </a:p>
          <a:p>
            <a:pPr lvl="1">
              <a:buFontTx/>
              <a:buNone/>
            </a:pPr>
            <a:r>
              <a:rPr lang="en-US" altLang="lv-LV"/>
              <a:t>	       x (monthly production of product 2)  </a:t>
            </a:r>
          </a:p>
          <a:p>
            <a:pPr lvl="1">
              <a:buFontTx/>
              <a:buNone/>
            </a:pPr>
            <a:r>
              <a:rPr lang="en-US" altLang="lv-LV"/>
              <a:t>				   =  </a:t>
            </a:r>
            <a:r>
              <a:rPr lang="en-US" altLang="lv-LV" i="1"/>
              <a:t>p</a:t>
            </a:r>
            <a:r>
              <a:rPr lang="en-US" altLang="lv-LV" baseline="-25000"/>
              <a:t>1</a:t>
            </a:r>
            <a:r>
              <a:rPr lang="en-US" altLang="lv-LV" i="1"/>
              <a:t>x</a:t>
            </a:r>
            <a:r>
              <a:rPr lang="en-US" altLang="lv-LV" baseline="-25000"/>
              <a:t>1</a:t>
            </a:r>
            <a:r>
              <a:rPr lang="en-US" altLang="lv-LV"/>
              <a:t> + </a:t>
            </a:r>
            <a:r>
              <a:rPr lang="en-US" altLang="lv-LV" i="1"/>
              <a:t>p</a:t>
            </a:r>
            <a:r>
              <a:rPr lang="en-US" altLang="lv-LV" baseline="-25000"/>
              <a:t>2</a:t>
            </a:r>
            <a:r>
              <a:rPr lang="en-US" altLang="lv-LV" i="1"/>
              <a:t>x</a:t>
            </a:r>
            <a:r>
              <a:rPr lang="en-US" altLang="lv-LV" baseline="-25000"/>
              <a:t>2</a:t>
            </a:r>
            <a:endParaRPr lang="en-US" altLang="lv-LV"/>
          </a:p>
          <a:p>
            <a:pPr lvl="1">
              <a:buFontTx/>
              <a:buNone/>
            </a:pPr>
            <a:r>
              <a:rPr lang="en-US" altLang="lv-LV"/>
              <a:t>	We want to maximize total monthly profit:</a:t>
            </a:r>
          </a:p>
          <a:p>
            <a:pPr lvl="1">
              <a:buFontTx/>
              <a:buNone/>
            </a:pPr>
            <a:r>
              <a:rPr lang="en-US" altLang="lv-LV"/>
              <a:t>				Max   </a:t>
            </a:r>
            <a:r>
              <a:rPr lang="en-US" altLang="lv-LV" i="1"/>
              <a:t>p</a:t>
            </a:r>
            <a:r>
              <a:rPr lang="en-US" altLang="lv-LV" baseline="-25000"/>
              <a:t>1</a:t>
            </a:r>
            <a:r>
              <a:rPr lang="en-US" altLang="lv-LV" i="1"/>
              <a:t>x</a:t>
            </a:r>
            <a:r>
              <a:rPr lang="en-US" altLang="lv-LV" baseline="-25000"/>
              <a:t>1</a:t>
            </a:r>
            <a:r>
              <a:rPr lang="en-US" altLang="lv-LV"/>
              <a:t> + </a:t>
            </a:r>
            <a:r>
              <a:rPr lang="en-US" altLang="lv-LV" i="1"/>
              <a:t>p</a:t>
            </a:r>
            <a:r>
              <a:rPr lang="en-US" altLang="lv-LV" baseline="-25000"/>
              <a:t>2</a:t>
            </a:r>
            <a:r>
              <a:rPr lang="en-US" altLang="lv-LV" i="1"/>
              <a:t>x</a:t>
            </a:r>
            <a:r>
              <a:rPr lang="en-US" altLang="lv-LV" baseline="-25000"/>
              <a:t>2</a:t>
            </a:r>
          </a:p>
        </p:txBody>
      </p:sp>
    </p:spTree>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4213" y="114300"/>
            <a:ext cx="7772400" cy="681038"/>
          </a:xfrm>
          <a:noFill/>
          <a:ln/>
        </p:spPr>
        <p:txBody>
          <a:bodyPr/>
          <a:lstStyle/>
          <a:p>
            <a:r>
              <a:rPr lang="en-US" altLang="lv-LV"/>
              <a:t>Body of Knowledge</a:t>
            </a:r>
          </a:p>
        </p:txBody>
      </p:sp>
      <p:sp>
        <p:nvSpPr>
          <p:cNvPr id="6147" name="Rectangle 3"/>
          <p:cNvSpPr>
            <a:spLocks noGrp="1" noChangeArrowheads="1"/>
          </p:cNvSpPr>
          <p:nvPr>
            <p:ph type="body" idx="1"/>
          </p:nvPr>
        </p:nvSpPr>
        <p:spPr>
          <a:xfrm>
            <a:off x="684213" y="1065213"/>
            <a:ext cx="7772400" cy="4852987"/>
          </a:xfrm>
          <a:noFill/>
          <a:ln/>
        </p:spPr>
        <p:txBody>
          <a:bodyPr/>
          <a:lstStyle/>
          <a:p>
            <a:r>
              <a:rPr lang="en-US" altLang="lv-LV" u="sng"/>
              <a:t>Quantitative methods for business</a:t>
            </a:r>
            <a:r>
              <a:rPr lang="en-US" altLang="lv-LV"/>
              <a:t> involve rational approaches to decision making based on the scientific method of problem solving. </a:t>
            </a:r>
          </a:p>
          <a:p>
            <a:r>
              <a:rPr lang="en-US" altLang="lv-LV"/>
              <a:t>This body of knowledge is often referred to as </a:t>
            </a:r>
            <a:r>
              <a:rPr lang="en-US" altLang="lv-LV" u="sng"/>
              <a:t>management science</a:t>
            </a:r>
            <a:r>
              <a:rPr lang="en-US" altLang="lv-LV"/>
              <a:t>, </a:t>
            </a:r>
            <a:r>
              <a:rPr lang="en-US" altLang="lv-LV" u="sng"/>
              <a:t>operations research</a:t>
            </a:r>
            <a:r>
              <a:rPr lang="en-US" altLang="lv-LV"/>
              <a:t> or </a:t>
            </a:r>
            <a:r>
              <a:rPr lang="en-US" altLang="lv-LV" u="sng"/>
              <a:t>decision science</a:t>
            </a:r>
            <a:r>
              <a:rPr lang="en-US" altLang="lv-LV"/>
              <a:t>.</a:t>
            </a:r>
          </a:p>
          <a:p>
            <a:r>
              <a:rPr lang="en-US" altLang="lv-LV"/>
              <a:t>It had its early roots in World War II and is flourishing in business and industry with the aid of computers.</a:t>
            </a:r>
          </a:p>
        </p:txBody>
      </p:sp>
    </p:spTree>
  </p:cSld>
  <p:clrMapOvr>
    <a:masterClrMapping/>
  </p:clrMapOvr>
  <p:transition>
    <p:zo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p:spPr>
        <p:txBody>
          <a:bodyPr/>
          <a:lstStyle/>
          <a:p>
            <a:r>
              <a:rPr lang="en-US" altLang="lv-LV"/>
              <a:t>Example:  Iron Works, Inc.</a:t>
            </a:r>
          </a:p>
        </p:txBody>
      </p:sp>
      <p:sp>
        <p:nvSpPr>
          <p:cNvPr id="25603" name="Rectangle 3"/>
          <p:cNvSpPr>
            <a:spLocks noGrp="1" noChangeArrowheads="1"/>
          </p:cNvSpPr>
          <p:nvPr>
            <p:ph type="body" idx="1"/>
          </p:nvPr>
        </p:nvSpPr>
        <p:spPr>
          <a:noFill/>
          <a:ln/>
        </p:spPr>
        <p:txBody>
          <a:bodyPr/>
          <a:lstStyle/>
          <a:p>
            <a:r>
              <a:rPr lang="en-US" altLang="lv-LV">
                <a:solidFill>
                  <a:schemeClr val="tx2"/>
                </a:solidFill>
              </a:rPr>
              <a:t>Mathematical Model (continued)</a:t>
            </a:r>
          </a:p>
          <a:p>
            <a:pPr lvl="1"/>
            <a:r>
              <a:rPr lang="en-US" altLang="lv-LV"/>
              <a:t>The total amount of steel used during monthly production = </a:t>
            </a:r>
          </a:p>
          <a:p>
            <a:pPr lvl="1">
              <a:buFontTx/>
              <a:buNone/>
            </a:pPr>
            <a:r>
              <a:rPr lang="en-US" altLang="lv-LV"/>
              <a:t>	         (steel required per unit of product 1) </a:t>
            </a:r>
          </a:p>
          <a:p>
            <a:pPr lvl="1">
              <a:buFontTx/>
              <a:buNone/>
            </a:pPr>
            <a:r>
              <a:rPr lang="en-US" altLang="lv-LV"/>
              <a:t>            x (monthly production of product 1)</a:t>
            </a:r>
          </a:p>
          <a:p>
            <a:pPr lvl="1">
              <a:buFontTx/>
              <a:buNone/>
            </a:pPr>
            <a:r>
              <a:rPr lang="en-US" altLang="lv-LV"/>
              <a:t>          + (steel required per unit of product 2) </a:t>
            </a:r>
          </a:p>
          <a:p>
            <a:pPr lvl="1">
              <a:buFontTx/>
              <a:buNone/>
            </a:pPr>
            <a:r>
              <a:rPr lang="en-US" altLang="lv-LV"/>
              <a:t>	        x (monthly production of product 2) </a:t>
            </a:r>
          </a:p>
          <a:p>
            <a:pPr lvl="1">
              <a:buFontTx/>
              <a:buNone/>
            </a:pPr>
            <a:r>
              <a:rPr lang="en-US" altLang="lv-LV"/>
              <a:t>				=  </a:t>
            </a:r>
            <a:r>
              <a:rPr lang="en-US" altLang="lv-LV" i="1"/>
              <a:t>a</a:t>
            </a:r>
            <a:r>
              <a:rPr lang="en-US" altLang="lv-LV" baseline="-25000"/>
              <a:t>1</a:t>
            </a:r>
            <a:r>
              <a:rPr lang="en-US" altLang="lv-LV" i="1"/>
              <a:t>x</a:t>
            </a:r>
            <a:r>
              <a:rPr lang="en-US" altLang="lv-LV" baseline="-25000"/>
              <a:t>1</a:t>
            </a:r>
            <a:r>
              <a:rPr lang="en-US" altLang="lv-LV"/>
              <a:t> + a</a:t>
            </a:r>
            <a:r>
              <a:rPr lang="en-US" altLang="lv-LV" baseline="-25000"/>
              <a:t>2</a:t>
            </a:r>
            <a:r>
              <a:rPr lang="en-US" altLang="lv-LV" i="1"/>
              <a:t>x</a:t>
            </a:r>
            <a:r>
              <a:rPr lang="en-US" altLang="lv-LV" baseline="-25000"/>
              <a:t>2</a:t>
            </a:r>
            <a:endParaRPr lang="en-US" altLang="lv-LV"/>
          </a:p>
          <a:p>
            <a:pPr>
              <a:buFont typeface="Monotype Sorts" pitchFamily="2" charset="2"/>
              <a:buNone/>
            </a:pPr>
            <a:r>
              <a:rPr lang="en-US" altLang="lv-LV"/>
              <a:t>	     This quantity must be less than or equal to the 		allocated </a:t>
            </a:r>
            <a:r>
              <a:rPr lang="en-US" altLang="lv-LV" i="1"/>
              <a:t>b</a:t>
            </a:r>
            <a:r>
              <a:rPr lang="en-US" altLang="lv-LV"/>
              <a:t> pounds of steel:  </a:t>
            </a:r>
          </a:p>
          <a:p>
            <a:pPr>
              <a:buFont typeface="Monotype Sorts" pitchFamily="2" charset="2"/>
              <a:buNone/>
            </a:pPr>
            <a:r>
              <a:rPr lang="en-US" altLang="lv-LV" i="1"/>
              <a:t>				a</a:t>
            </a:r>
            <a:r>
              <a:rPr lang="en-US" altLang="lv-LV" baseline="-25000"/>
              <a:t>1</a:t>
            </a:r>
            <a:r>
              <a:rPr lang="en-US" altLang="lv-LV" i="1"/>
              <a:t>x</a:t>
            </a:r>
            <a:r>
              <a:rPr lang="en-US" altLang="lv-LV" baseline="-25000"/>
              <a:t>1</a:t>
            </a:r>
            <a:r>
              <a:rPr lang="en-US" altLang="lv-LV"/>
              <a:t> + </a:t>
            </a:r>
            <a:r>
              <a:rPr lang="en-US" altLang="lv-LV" i="1"/>
              <a:t>a</a:t>
            </a:r>
            <a:r>
              <a:rPr lang="en-US" altLang="lv-LV" baseline="-25000"/>
              <a:t>2</a:t>
            </a:r>
            <a:r>
              <a:rPr lang="en-US" altLang="lv-LV" i="1"/>
              <a:t>x</a:t>
            </a:r>
            <a:r>
              <a:rPr lang="en-US" altLang="lv-LV" baseline="-25000"/>
              <a:t>2 </a:t>
            </a:r>
            <a:r>
              <a:rPr lang="en-US" altLang="lv-LV"/>
              <a:t> </a:t>
            </a:r>
            <a:r>
              <a:rPr lang="en-US" altLang="lv-LV" u="sng"/>
              <a:t>&lt;</a:t>
            </a:r>
            <a:r>
              <a:rPr lang="en-US" altLang="lv-LV"/>
              <a:t>  </a:t>
            </a:r>
            <a:r>
              <a:rPr lang="en-US" altLang="lv-LV" i="1"/>
              <a:t>b</a:t>
            </a:r>
          </a:p>
        </p:txBody>
      </p:sp>
    </p:spTree>
  </p:cSld>
  <p:clrMapOvr>
    <a:masterClrMapping/>
  </p:clrMapOvr>
  <p:transition>
    <p:zo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p:spPr>
        <p:txBody>
          <a:bodyPr/>
          <a:lstStyle/>
          <a:p>
            <a:r>
              <a:rPr lang="en-US" altLang="lv-LV"/>
              <a:t>Example:  Iron Works, Inc.</a:t>
            </a:r>
          </a:p>
        </p:txBody>
      </p:sp>
      <p:sp>
        <p:nvSpPr>
          <p:cNvPr id="26627" name="Rectangle 3"/>
          <p:cNvSpPr>
            <a:spLocks noGrp="1" noChangeArrowheads="1"/>
          </p:cNvSpPr>
          <p:nvPr>
            <p:ph type="body" idx="1"/>
          </p:nvPr>
        </p:nvSpPr>
        <p:spPr>
          <a:noFill/>
          <a:ln/>
        </p:spPr>
        <p:txBody>
          <a:bodyPr/>
          <a:lstStyle/>
          <a:p>
            <a:r>
              <a:rPr lang="en-US" altLang="lv-LV">
                <a:solidFill>
                  <a:schemeClr val="tx2"/>
                </a:solidFill>
              </a:rPr>
              <a:t>Mathematical Model (continued)</a:t>
            </a:r>
          </a:p>
          <a:p>
            <a:pPr lvl="1"/>
            <a:r>
              <a:rPr lang="en-US" altLang="lv-LV"/>
              <a:t>The monthly production level of product 1 must be greater than or equal to </a:t>
            </a:r>
            <a:r>
              <a:rPr lang="en-US" altLang="lv-LV" i="1"/>
              <a:t>m </a:t>
            </a:r>
            <a:r>
              <a:rPr lang="en-US" altLang="lv-LV"/>
              <a:t>:</a:t>
            </a:r>
          </a:p>
          <a:p>
            <a:pPr lvl="1">
              <a:buFontTx/>
              <a:buNone/>
            </a:pPr>
            <a:r>
              <a:rPr lang="en-US" altLang="lv-LV"/>
              <a:t>				         </a:t>
            </a:r>
            <a:r>
              <a:rPr lang="en-US" altLang="lv-LV" i="1"/>
              <a:t>x</a:t>
            </a:r>
            <a:r>
              <a:rPr lang="en-US" altLang="lv-LV" baseline="-25000"/>
              <a:t>1</a:t>
            </a:r>
            <a:r>
              <a:rPr lang="en-US" altLang="lv-LV"/>
              <a:t> </a:t>
            </a:r>
            <a:r>
              <a:rPr lang="en-US" altLang="lv-LV" u="sng"/>
              <a:t>&gt;</a:t>
            </a:r>
            <a:r>
              <a:rPr lang="en-US" altLang="lv-LV"/>
              <a:t> </a:t>
            </a:r>
            <a:r>
              <a:rPr lang="en-US" altLang="lv-LV" i="1"/>
              <a:t>m</a:t>
            </a:r>
            <a:endParaRPr lang="en-US" altLang="lv-LV"/>
          </a:p>
          <a:p>
            <a:pPr lvl="1"/>
            <a:r>
              <a:rPr lang="en-US" altLang="lv-LV"/>
              <a:t>The monthly production level of product 2 must be less than or equal to </a:t>
            </a:r>
            <a:r>
              <a:rPr lang="en-US" altLang="lv-LV" i="1"/>
              <a:t>u </a:t>
            </a:r>
            <a:r>
              <a:rPr lang="en-US" altLang="lv-LV"/>
              <a:t>:</a:t>
            </a:r>
          </a:p>
          <a:p>
            <a:pPr lvl="1">
              <a:buFontTx/>
              <a:buNone/>
            </a:pPr>
            <a:r>
              <a:rPr lang="en-US" altLang="lv-LV"/>
              <a:t>				         </a:t>
            </a:r>
            <a:r>
              <a:rPr lang="en-US" altLang="lv-LV" i="1"/>
              <a:t>x</a:t>
            </a:r>
            <a:r>
              <a:rPr lang="en-US" altLang="lv-LV" baseline="-25000"/>
              <a:t>2</a:t>
            </a:r>
            <a:r>
              <a:rPr lang="en-US" altLang="lv-LV"/>
              <a:t> </a:t>
            </a:r>
            <a:r>
              <a:rPr lang="en-US" altLang="lv-LV" u="sng"/>
              <a:t>&lt;</a:t>
            </a:r>
            <a:r>
              <a:rPr lang="en-US" altLang="lv-LV"/>
              <a:t> </a:t>
            </a:r>
            <a:r>
              <a:rPr lang="en-US" altLang="lv-LV" i="1"/>
              <a:t>u</a:t>
            </a:r>
            <a:endParaRPr lang="en-US" altLang="lv-LV"/>
          </a:p>
          <a:p>
            <a:pPr lvl="1"/>
            <a:r>
              <a:rPr lang="en-US" altLang="lv-LV"/>
              <a:t>However, the production level for product 2 cannot be negative:  </a:t>
            </a:r>
          </a:p>
          <a:p>
            <a:pPr lvl="1">
              <a:buFontTx/>
              <a:buNone/>
            </a:pPr>
            <a:r>
              <a:rPr lang="en-US" altLang="lv-LV" i="1"/>
              <a:t>				         x</a:t>
            </a:r>
            <a:r>
              <a:rPr lang="en-US" altLang="lv-LV" baseline="-25000"/>
              <a:t>2</a:t>
            </a:r>
            <a:r>
              <a:rPr lang="en-US" altLang="lv-LV"/>
              <a:t> </a:t>
            </a:r>
            <a:r>
              <a:rPr lang="en-US" altLang="lv-LV" u="sng"/>
              <a:t>&gt;</a:t>
            </a:r>
            <a:r>
              <a:rPr lang="en-US" altLang="lv-LV"/>
              <a:t> 0</a:t>
            </a:r>
          </a:p>
        </p:txBody>
      </p:sp>
    </p:spTree>
  </p:cSld>
  <p:clrMapOvr>
    <a:masterClrMapping/>
  </p:clrMapOvr>
  <p:transition>
    <p:zo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533400" y="50800"/>
            <a:ext cx="8081963" cy="814388"/>
          </a:xfrm>
          <a:noFill/>
          <a:ln/>
        </p:spPr>
        <p:txBody>
          <a:bodyPr/>
          <a:lstStyle/>
          <a:p>
            <a:r>
              <a:rPr lang="en-US" altLang="lv-LV"/>
              <a:t>Example:  Iron Works, Inc.</a:t>
            </a:r>
          </a:p>
        </p:txBody>
      </p:sp>
      <p:sp>
        <p:nvSpPr>
          <p:cNvPr id="27651" name="Rectangle 3"/>
          <p:cNvSpPr>
            <a:spLocks noGrp="1" noChangeArrowheads="1"/>
          </p:cNvSpPr>
          <p:nvPr>
            <p:ph type="body" idx="1"/>
          </p:nvPr>
        </p:nvSpPr>
        <p:spPr>
          <a:noFill/>
          <a:ln/>
        </p:spPr>
        <p:txBody>
          <a:bodyPr/>
          <a:lstStyle/>
          <a:p>
            <a:r>
              <a:rPr lang="en-US" altLang="lv-LV">
                <a:solidFill>
                  <a:schemeClr val="tx2"/>
                </a:solidFill>
              </a:rPr>
              <a:t>Mathematical Model Summary</a:t>
            </a:r>
          </a:p>
          <a:p>
            <a:pPr>
              <a:buFont typeface="Monotype Sorts" pitchFamily="2" charset="2"/>
              <a:buNone/>
            </a:pPr>
            <a:endParaRPr lang="en-US" altLang="lv-LV" sz="1000"/>
          </a:p>
          <a:p>
            <a:pPr>
              <a:buFont typeface="Monotype Sorts" pitchFamily="2" charset="2"/>
              <a:buNone/>
            </a:pPr>
            <a:r>
              <a:rPr lang="en-US" altLang="lv-LV"/>
              <a:t>               	     Max    </a:t>
            </a:r>
            <a:r>
              <a:rPr lang="en-US" altLang="lv-LV" i="1"/>
              <a:t>p</a:t>
            </a:r>
            <a:r>
              <a:rPr lang="en-US" altLang="lv-LV" baseline="-25000"/>
              <a:t>1</a:t>
            </a:r>
            <a:r>
              <a:rPr lang="en-US" altLang="lv-LV" i="1"/>
              <a:t>x</a:t>
            </a:r>
            <a:r>
              <a:rPr lang="en-US" altLang="lv-LV" baseline="-25000"/>
              <a:t>1</a:t>
            </a:r>
            <a:r>
              <a:rPr lang="en-US" altLang="lv-LV"/>
              <a:t> + </a:t>
            </a:r>
            <a:r>
              <a:rPr lang="en-US" altLang="lv-LV" i="1"/>
              <a:t>p</a:t>
            </a:r>
            <a:r>
              <a:rPr lang="en-US" altLang="lv-LV" baseline="-25000"/>
              <a:t>2</a:t>
            </a:r>
            <a:r>
              <a:rPr lang="en-US" altLang="lv-LV" i="1"/>
              <a:t>x</a:t>
            </a:r>
            <a:r>
              <a:rPr lang="en-US" altLang="lv-LV" baseline="-25000"/>
              <a:t>2</a:t>
            </a:r>
            <a:endParaRPr lang="en-US" altLang="lv-LV"/>
          </a:p>
          <a:p>
            <a:pPr>
              <a:buFont typeface="Monotype Sorts" pitchFamily="2" charset="2"/>
              <a:buNone/>
            </a:pPr>
            <a:r>
              <a:rPr lang="en-US" altLang="lv-LV"/>
              <a:t>                              s.t.      </a:t>
            </a:r>
            <a:r>
              <a:rPr lang="en-US" altLang="lv-LV" i="1"/>
              <a:t>a</a:t>
            </a:r>
            <a:r>
              <a:rPr lang="en-US" altLang="lv-LV" baseline="-25000"/>
              <a:t>1</a:t>
            </a:r>
            <a:r>
              <a:rPr lang="en-US" altLang="lv-LV"/>
              <a:t>x</a:t>
            </a:r>
            <a:r>
              <a:rPr lang="en-US" altLang="lv-LV" baseline="-25000"/>
              <a:t>1</a:t>
            </a:r>
            <a:r>
              <a:rPr lang="en-US" altLang="lv-LV"/>
              <a:t> + </a:t>
            </a:r>
            <a:r>
              <a:rPr lang="en-US" altLang="lv-LV" i="1"/>
              <a:t>a</a:t>
            </a:r>
            <a:r>
              <a:rPr lang="en-US" altLang="lv-LV" baseline="-25000"/>
              <a:t>2</a:t>
            </a:r>
            <a:r>
              <a:rPr lang="en-US" altLang="lv-LV" i="1"/>
              <a:t>x</a:t>
            </a:r>
            <a:r>
              <a:rPr lang="en-US" altLang="lv-LV" baseline="-25000"/>
              <a:t>2</a:t>
            </a:r>
            <a:r>
              <a:rPr lang="en-US" altLang="lv-LV"/>
              <a:t>  </a:t>
            </a:r>
            <a:r>
              <a:rPr lang="en-US" altLang="lv-LV" u="sng"/>
              <a:t>&lt;</a:t>
            </a:r>
            <a:r>
              <a:rPr lang="en-US" altLang="lv-LV"/>
              <a:t>  </a:t>
            </a:r>
            <a:r>
              <a:rPr lang="en-US" altLang="lv-LV" i="1"/>
              <a:t>b</a:t>
            </a:r>
            <a:endParaRPr lang="en-US" altLang="lv-LV"/>
          </a:p>
          <a:p>
            <a:pPr>
              <a:buFont typeface="Monotype Sorts" pitchFamily="2" charset="2"/>
              <a:buNone/>
            </a:pPr>
            <a:r>
              <a:rPr lang="en-US" altLang="lv-LV"/>
              <a:t>                                            </a:t>
            </a:r>
            <a:r>
              <a:rPr lang="en-US" altLang="lv-LV" i="1"/>
              <a:t>x</a:t>
            </a:r>
            <a:r>
              <a:rPr lang="en-US" altLang="lv-LV" baseline="-25000"/>
              <a:t>1</a:t>
            </a:r>
            <a:r>
              <a:rPr lang="en-US" altLang="lv-LV"/>
              <a:t>             </a:t>
            </a:r>
            <a:r>
              <a:rPr lang="en-US" altLang="lv-LV" u="sng"/>
              <a:t>&gt;</a:t>
            </a:r>
            <a:r>
              <a:rPr lang="en-US" altLang="lv-LV"/>
              <a:t>  </a:t>
            </a:r>
            <a:r>
              <a:rPr lang="en-US" altLang="lv-LV" i="1"/>
              <a:t>m</a:t>
            </a:r>
            <a:endParaRPr lang="en-US" altLang="lv-LV"/>
          </a:p>
          <a:p>
            <a:pPr>
              <a:buFont typeface="Monotype Sorts" pitchFamily="2" charset="2"/>
              <a:buNone/>
            </a:pPr>
            <a:r>
              <a:rPr lang="en-US" altLang="lv-LV"/>
              <a:t>                                                       </a:t>
            </a:r>
            <a:r>
              <a:rPr lang="en-US" altLang="lv-LV" i="1"/>
              <a:t>x</a:t>
            </a:r>
            <a:r>
              <a:rPr lang="en-US" altLang="lv-LV" baseline="-25000"/>
              <a:t>2</a:t>
            </a:r>
            <a:r>
              <a:rPr lang="en-US" altLang="lv-LV"/>
              <a:t>  </a:t>
            </a:r>
            <a:r>
              <a:rPr lang="en-US" altLang="lv-LV" u="sng"/>
              <a:t>&lt;</a:t>
            </a:r>
            <a:r>
              <a:rPr lang="en-US" altLang="lv-LV"/>
              <a:t>  </a:t>
            </a:r>
            <a:r>
              <a:rPr lang="en-US" altLang="lv-LV" i="1"/>
              <a:t>u</a:t>
            </a:r>
            <a:endParaRPr lang="en-US" altLang="lv-LV"/>
          </a:p>
          <a:p>
            <a:pPr>
              <a:buFont typeface="Monotype Sorts" pitchFamily="2" charset="2"/>
              <a:buNone/>
            </a:pPr>
            <a:r>
              <a:rPr lang="en-US" altLang="lv-LV"/>
              <a:t>                                                       </a:t>
            </a:r>
            <a:r>
              <a:rPr lang="en-US" altLang="lv-LV" i="1"/>
              <a:t>x</a:t>
            </a:r>
            <a:r>
              <a:rPr lang="en-US" altLang="lv-LV" baseline="-25000"/>
              <a:t>2</a:t>
            </a:r>
            <a:r>
              <a:rPr lang="en-US" altLang="lv-LV"/>
              <a:t>  </a:t>
            </a:r>
            <a:r>
              <a:rPr lang="en-US" altLang="lv-LV" u="sng"/>
              <a:t>&gt;</a:t>
            </a:r>
            <a:r>
              <a:rPr lang="en-US" altLang="lv-LV"/>
              <a:t>  0</a:t>
            </a:r>
          </a:p>
        </p:txBody>
      </p:sp>
    </p:spTree>
  </p:cSld>
  <p:clrMapOvr>
    <a:masterClrMapping/>
  </p:clrMapOvr>
  <p:transition>
    <p:zo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p:spPr>
        <p:txBody>
          <a:bodyPr/>
          <a:lstStyle/>
          <a:p>
            <a:r>
              <a:rPr lang="en-US" altLang="lv-LV"/>
              <a:t>Example:  Iron Works, Inc.</a:t>
            </a:r>
          </a:p>
        </p:txBody>
      </p:sp>
      <p:sp>
        <p:nvSpPr>
          <p:cNvPr id="28675" name="Rectangle 3"/>
          <p:cNvSpPr>
            <a:spLocks noGrp="1" noChangeArrowheads="1"/>
          </p:cNvSpPr>
          <p:nvPr>
            <p:ph type="body" idx="1"/>
          </p:nvPr>
        </p:nvSpPr>
        <p:spPr>
          <a:noFill/>
          <a:ln/>
        </p:spPr>
        <p:txBody>
          <a:bodyPr/>
          <a:lstStyle/>
          <a:p>
            <a:r>
              <a:rPr lang="en-US" altLang="lv-LV">
                <a:solidFill>
                  <a:schemeClr val="tx2"/>
                </a:solidFill>
              </a:rPr>
              <a:t>Question:</a:t>
            </a:r>
          </a:p>
          <a:p>
            <a:pPr>
              <a:buFont typeface="Monotype Sorts" pitchFamily="2" charset="2"/>
              <a:buNone/>
            </a:pPr>
            <a:r>
              <a:rPr lang="en-US" altLang="lv-LV"/>
              <a:t>		Suppose </a:t>
            </a:r>
            <a:r>
              <a:rPr lang="en-US" altLang="lv-LV" i="1"/>
              <a:t>b</a:t>
            </a:r>
            <a:r>
              <a:rPr lang="en-US" altLang="lv-LV"/>
              <a:t> = 2000, </a:t>
            </a:r>
            <a:r>
              <a:rPr lang="en-US" altLang="lv-LV" i="1"/>
              <a:t>a</a:t>
            </a:r>
            <a:r>
              <a:rPr lang="en-US" altLang="lv-LV" baseline="-25000"/>
              <a:t>1</a:t>
            </a:r>
            <a:r>
              <a:rPr lang="en-US" altLang="lv-LV"/>
              <a:t> = 2, </a:t>
            </a:r>
            <a:r>
              <a:rPr lang="en-US" altLang="lv-LV" i="1"/>
              <a:t>a</a:t>
            </a:r>
            <a:r>
              <a:rPr lang="en-US" altLang="lv-LV" baseline="-25000"/>
              <a:t>2</a:t>
            </a:r>
            <a:r>
              <a:rPr lang="en-US" altLang="lv-LV"/>
              <a:t> = 3, </a:t>
            </a:r>
            <a:r>
              <a:rPr lang="en-US" altLang="lv-LV" i="1"/>
              <a:t>m</a:t>
            </a:r>
            <a:r>
              <a:rPr lang="en-US" altLang="lv-LV"/>
              <a:t> = 60, </a:t>
            </a:r>
            <a:r>
              <a:rPr lang="en-US" altLang="lv-LV" i="1"/>
              <a:t>u</a:t>
            </a:r>
            <a:r>
              <a:rPr lang="en-US" altLang="lv-LV"/>
              <a:t> = 720,     </a:t>
            </a:r>
            <a:r>
              <a:rPr lang="en-US" altLang="lv-LV" i="1"/>
              <a:t>p</a:t>
            </a:r>
            <a:r>
              <a:rPr lang="en-US" altLang="lv-LV" baseline="-25000"/>
              <a:t>1</a:t>
            </a:r>
            <a:r>
              <a:rPr lang="en-US" altLang="lv-LV"/>
              <a:t> = 100, </a:t>
            </a:r>
            <a:r>
              <a:rPr lang="en-US" altLang="lv-LV" i="1"/>
              <a:t>p</a:t>
            </a:r>
            <a:r>
              <a:rPr lang="en-US" altLang="lv-LV" baseline="-25000"/>
              <a:t>2</a:t>
            </a:r>
            <a:r>
              <a:rPr lang="en-US" altLang="lv-LV"/>
              <a:t> = 200.  Rewrite the model with these specific values for the uncontrollable inputs.</a:t>
            </a:r>
          </a:p>
          <a:p>
            <a:r>
              <a:rPr lang="en-US" altLang="lv-LV">
                <a:solidFill>
                  <a:schemeClr val="tx2"/>
                </a:solidFill>
              </a:rPr>
              <a:t>Answer:</a:t>
            </a:r>
          </a:p>
          <a:p>
            <a:pPr>
              <a:buFont typeface="Monotype Sorts" pitchFamily="2" charset="2"/>
              <a:buNone/>
            </a:pPr>
            <a:r>
              <a:rPr lang="en-US" altLang="lv-LV"/>
              <a:t>		Substituting, the model is:</a:t>
            </a:r>
          </a:p>
          <a:p>
            <a:pPr>
              <a:buFont typeface="Monotype Sorts" pitchFamily="2" charset="2"/>
              <a:buNone/>
            </a:pPr>
            <a:r>
              <a:rPr lang="en-US" altLang="lv-LV"/>
              <a:t>               	Max   100</a:t>
            </a:r>
            <a:r>
              <a:rPr lang="en-US" altLang="lv-LV" i="1"/>
              <a:t>x</a:t>
            </a:r>
            <a:r>
              <a:rPr lang="en-US" altLang="lv-LV" baseline="-25000"/>
              <a:t>1</a:t>
            </a:r>
            <a:r>
              <a:rPr lang="en-US" altLang="lv-LV"/>
              <a:t> + 200</a:t>
            </a:r>
            <a:r>
              <a:rPr lang="en-US" altLang="lv-LV" i="1"/>
              <a:t>x</a:t>
            </a:r>
            <a:r>
              <a:rPr lang="en-US" altLang="lv-LV" baseline="-25000"/>
              <a:t>2</a:t>
            </a:r>
            <a:endParaRPr lang="en-US" altLang="lv-LV"/>
          </a:p>
          <a:p>
            <a:pPr>
              <a:buFont typeface="Monotype Sorts" pitchFamily="2" charset="2"/>
              <a:buNone/>
            </a:pPr>
            <a:r>
              <a:rPr lang="en-US" altLang="lv-LV"/>
              <a:t>                         s.t.         2</a:t>
            </a:r>
            <a:r>
              <a:rPr lang="en-US" altLang="lv-LV" i="1"/>
              <a:t>x</a:t>
            </a:r>
            <a:r>
              <a:rPr lang="en-US" altLang="lv-LV" baseline="-25000"/>
              <a:t>1</a:t>
            </a:r>
            <a:r>
              <a:rPr lang="en-US" altLang="lv-LV"/>
              <a:t> +     3</a:t>
            </a:r>
            <a:r>
              <a:rPr lang="en-US" altLang="lv-LV" i="1"/>
              <a:t>x</a:t>
            </a:r>
            <a:r>
              <a:rPr lang="en-US" altLang="lv-LV" baseline="-25000"/>
              <a:t>2</a:t>
            </a:r>
            <a:r>
              <a:rPr lang="en-US" altLang="lv-LV"/>
              <a:t>  </a:t>
            </a:r>
            <a:r>
              <a:rPr lang="en-US" altLang="lv-LV" u="sng"/>
              <a:t>&lt;</a:t>
            </a:r>
            <a:r>
              <a:rPr lang="en-US" altLang="lv-LV"/>
              <a:t>  2000</a:t>
            </a:r>
          </a:p>
          <a:p>
            <a:pPr>
              <a:buFont typeface="Monotype Sorts" pitchFamily="2" charset="2"/>
              <a:buNone/>
            </a:pPr>
            <a:r>
              <a:rPr lang="en-US" altLang="lv-LV"/>
              <a:t>				     </a:t>
            </a:r>
            <a:r>
              <a:rPr lang="en-US" altLang="lv-LV" i="1"/>
              <a:t>x</a:t>
            </a:r>
            <a:r>
              <a:rPr lang="en-US" altLang="lv-LV" baseline="-25000"/>
              <a:t>1</a:t>
            </a:r>
            <a:r>
              <a:rPr lang="en-US" altLang="lv-LV"/>
              <a:t>                </a:t>
            </a:r>
            <a:r>
              <a:rPr lang="en-US" altLang="lv-LV" u="sng"/>
              <a:t>&gt;</a:t>
            </a:r>
            <a:r>
              <a:rPr lang="en-US" altLang="lv-LV"/>
              <a:t>      60</a:t>
            </a:r>
          </a:p>
          <a:p>
            <a:pPr>
              <a:buFont typeface="Monotype Sorts" pitchFamily="2" charset="2"/>
              <a:buNone/>
            </a:pPr>
            <a:r>
              <a:rPr lang="en-US" altLang="lv-LV"/>
              <a:t>                                                       </a:t>
            </a:r>
            <a:r>
              <a:rPr lang="en-US" altLang="lv-LV" i="1"/>
              <a:t>x</a:t>
            </a:r>
            <a:r>
              <a:rPr lang="en-US" altLang="lv-LV" baseline="-25000"/>
              <a:t>2</a:t>
            </a:r>
            <a:r>
              <a:rPr lang="en-US" altLang="lv-LV"/>
              <a:t>  </a:t>
            </a:r>
            <a:r>
              <a:rPr lang="en-US" altLang="lv-LV" u="sng"/>
              <a:t>&lt;</a:t>
            </a:r>
            <a:r>
              <a:rPr lang="en-US" altLang="lv-LV"/>
              <a:t>    720</a:t>
            </a:r>
          </a:p>
          <a:p>
            <a:pPr>
              <a:buFont typeface="Monotype Sorts" pitchFamily="2" charset="2"/>
              <a:buNone/>
            </a:pPr>
            <a:r>
              <a:rPr lang="en-US" altLang="lv-LV"/>
              <a:t>                                                       </a:t>
            </a:r>
            <a:r>
              <a:rPr lang="en-US" altLang="lv-LV" i="1"/>
              <a:t>x</a:t>
            </a:r>
            <a:r>
              <a:rPr lang="en-US" altLang="lv-LV" baseline="-25000"/>
              <a:t>2</a:t>
            </a:r>
            <a:r>
              <a:rPr lang="en-US" altLang="lv-LV"/>
              <a:t>  </a:t>
            </a:r>
            <a:r>
              <a:rPr lang="en-US" altLang="lv-LV" u="sng"/>
              <a:t>&gt;</a:t>
            </a:r>
            <a:r>
              <a:rPr lang="en-US" altLang="lv-LV"/>
              <a:t>        0</a:t>
            </a:r>
          </a:p>
        </p:txBody>
      </p:sp>
    </p:spTree>
  </p:cSld>
  <p:clrMapOvr>
    <a:masterClrMapping/>
  </p:clrMapOvr>
  <p:transition>
    <p:zo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a:ln/>
        </p:spPr>
        <p:txBody>
          <a:bodyPr/>
          <a:lstStyle/>
          <a:p>
            <a:r>
              <a:rPr lang="en-US" altLang="lv-LV"/>
              <a:t>Example:  Iron Works, Inc.</a:t>
            </a:r>
          </a:p>
        </p:txBody>
      </p:sp>
      <p:sp>
        <p:nvSpPr>
          <p:cNvPr id="29699" name="Rectangle 3"/>
          <p:cNvSpPr>
            <a:spLocks noGrp="1" noChangeArrowheads="1"/>
          </p:cNvSpPr>
          <p:nvPr>
            <p:ph type="body" idx="1"/>
          </p:nvPr>
        </p:nvSpPr>
        <p:spPr>
          <a:noFill/>
          <a:ln/>
        </p:spPr>
        <p:txBody>
          <a:bodyPr/>
          <a:lstStyle/>
          <a:p>
            <a:r>
              <a:rPr lang="en-US" altLang="lv-LV">
                <a:solidFill>
                  <a:schemeClr val="tx2"/>
                </a:solidFill>
              </a:rPr>
              <a:t>Question:</a:t>
            </a:r>
          </a:p>
          <a:p>
            <a:pPr>
              <a:buFont typeface="Monotype Sorts" pitchFamily="2" charset="2"/>
              <a:buNone/>
            </a:pPr>
            <a:r>
              <a:rPr lang="en-US" altLang="lv-LV"/>
              <a:t>		The optimal solution to the current model is </a:t>
            </a:r>
            <a:r>
              <a:rPr lang="en-US" altLang="lv-LV" i="1"/>
              <a:t>x</a:t>
            </a:r>
            <a:r>
              <a:rPr lang="en-US" altLang="lv-LV" baseline="-25000"/>
              <a:t>1</a:t>
            </a:r>
            <a:r>
              <a:rPr lang="en-US" altLang="lv-LV"/>
              <a:t>  = 60 and </a:t>
            </a:r>
            <a:r>
              <a:rPr lang="en-US" altLang="lv-LV" i="1"/>
              <a:t>x</a:t>
            </a:r>
            <a:r>
              <a:rPr lang="en-US" altLang="lv-LV" baseline="-25000"/>
              <a:t>2</a:t>
            </a:r>
            <a:r>
              <a:rPr lang="en-US" altLang="lv-LV"/>
              <a:t> = 626 </a:t>
            </a:r>
            <a:r>
              <a:rPr lang="en-US" altLang="lv-LV" sz="2000"/>
              <a:t>2/3</a:t>
            </a:r>
            <a:r>
              <a:rPr lang="en-US" altLang="lv-LV"/>
              <a:t>.  If the product were engines, explain why this is not a true optimal solution for the "real-life" problem. </a:t>
            </a:r>
          </a:p>
          <a:p>
            <a:r>
              <a:rPr lang="en-US" altLang="lv-LV">
                <a:solidFill>
                  <a:schemeClr val="tx2"/>
                </a:solidFill>
              </a:rPr>
              <a:t>Answer:</a:t>
            </a:r>
          </a:p>
          <a:p>
            <a:pPr>
              <a:buFont typeface="Monotype Sorts" pitchFamily="2" charset="2"/>
              <a:buNone/>
            </a:pPr>
            <a:r>
              <a:rPr lang="en-US" altLang="lv-LV"/>
              <a:t>		One cannot produce and sell 2/3 of an engine.  Thus the problem is further restricted by the fact that both </a:t>
            </a:r>
            <a:r>
              <a:rPr lang="en-US" altLang="lv-LV" i="1"/>
              <a:t>x</a:t>
            </a:r>
            <a:r>
              <a:rPr lang="en-US" altLang="lv-LV" baseline="-25000"/>
              <a:t>1</a:t>
            </a:r>
            <a:r>
              <a:rPr lang="en-US" altLang="lv-LV"/>
              <a:t> and </a:t>
            </a:r>
            <a:r>
              <a:rPr lang="en-US" altLang="lv-LV" i="1"/>
              <a:t>x</a:t>
            </a:r>
            <a:r>
              <a:rPr lang="en-US" altLang="lv-LV" baseline="-25000"/>
              <a:t>2</a:t>
            </a:r>
            <a:r>
              <a:rPr lang="en-US" altLang="lv-LV"/>
              <a:t> must be integers.  They could remain fractions if it is assumed these fractions are work in progress to be completed the next month.</a:t>
            </a:r>
          </a:p>
        </p:txBody>
      </p:sp>
    </p:spTree>
  </p:cSld>
  <p:clrMapOvr>
    <a:masterClrMapping/>
  </p:clrMapOvr>
  <p:transition>
    <p:zo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altLang="lv-LV"/>
              <a:t>Example:  Iron Works, Inc.</a:t>
            </a:r>
          </a:p>
        </p:txBody>
      </p:sp>
      <p:sp>
        <p:nvSpPr>
          <p:cNvPr id="82948" name="Rectangle 4"/>
          <p:cNvSpPr>
            <a:spLocks noChangeArrowheads="1"/>
          </p:cNvSpPr>
          <p:nvPr/>
        </p:nvSpPr>
        <p:spPr bwMode="auto">
          <a:xfrm>
            <a:off x="3089275" y="1103313"/>
            <a:ext cx="2901950" cy="354012"/>
          </a:xfrm>
          <a:prstGeom prst="rect">
            <a:avLst/>
          </a:prstGeom>
          <a:gradFill rotWithShape="0">
            <a:gsLst>
              <a:gs pos="0">
                <a:srgbClr val="0000FF">
                  <a:gamma/>
                  <a:shade val="46275"/>
                  <a:invGamma/>
                </a:srgbClr>
              </a:gs>
              <a:gs pos="50000">
                <a:srgbClr val="0000FF"/>
              </a:gs>
              <a:gs pos="100000">
                <a:srgbClr val="0000FF">
                  <a:gamma/>
                  <a:shade val="46275"/>
                  <a:invGamma/>
                </a:srgbClr>
              </a:gs>
            </a:gsLst>
            <a:lin ang="5400000" scaled="1"/>
          </a:gradFill>
          <a:ln w="12700">
            <a:solidFill>
              <a:srgbClr val="FFFFFF"/>
            </a:solidFill>
            <a:miter lim="800000"/>
            <a:headEnd/>
            <a:tailEnd/>
          </a:ln>
          <a:effectLst>
            <a:outerShdw dist="17961" dir="2700000" algn="ctr" rotWithShape="0">
              <a:schemeClr val="bg2"/>
            </a:outerShdw>
          </a:effectLst>
        </p:spPr>
        <p:txBody>
          <a:bodyPr wrap="none" anchor="ctr"/>
          <a:lstStyle/>
          <a:p>
            <a:pPr algn="ctr"/>
            <a:r>
              <a:rPr lang="en-US" altLang="lv-LV">
                <a:solidFill>
                  <a:srgbClr val="FFFFFF"/>
                </a:solidFill>
                <a:effectLst>
                  <a:outerShdw blurRad="38100" dist="38100" dir="2700000" algn="tl">
                    <a:srgbClr val="000000"/>
                  </a:outerShdw>
                </a:effectLst>
                <a:latin typeface="Book Antiqua" panose="02040602050305030304" pitchFamily="18" charset="0"/>
              </a:rPr>
              <a:t>Uncontrollable Inputs</a:t>
            </a:r>
            <a:endParaRPr lang="en-US" altLang="lv-LV">
              <a:solidFill>
                <a:srgbClr val="FFFFFF"/>
              </a:solidFill>
              <a:effectLst>
                <a:outerShdw blurRad="38100" dist="38100" dir="2700000" algn="tl">
                  <a:srgbClr val="000000"/>
                </a:outerShdw>
              </a:effectLst>
            </a:endParaRPr>
          </a:p>
        </p:txBody>
      </p:sp>
      <p:sp>
        <p:nvSpPr>
          <p:cNvPr id="82949" name="Rectangle 5"/>
          <p:cNvSpPr>
            <a:spLocks noChangeArrowheads="1"/>
          </p:cNvSpPr>
          <p:nvPr/>
        </p:nvSpPr>
        <p:spPr bwMode="auto">
          <a:xfrm>
            <a:off x="2884488" y="1512888"/>
            <a:ext cx="3319462" cy="2519362"/>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a:tailEnd/>
          </a:ln>
          <a:effectLst>
            <a:outerShdw dist="17961" dir="2700000" algn="ctr" rotWithShape="0">
              <a:schemeClr val="bg2"/>
            </a:outerShdw>
          </a:effectLst>
        </p:spPr>
        <p:txBody>
          <a:bodyPr wrap="none" anchor="ctr"/>
          <a:lstStyle/>
          <a:p>
            <a:pPr algn="ctr"/>
            <a:r>
              <a:rPr lang="en-US" altLang="lv-LV">
                <a:solidFill>
                  <a:srgbClr val="FFFFFF"/>
                </a:solidFill>
                <a:effectLst>
                  <a:outerShdw blurRad="38100" dist="38100" dir="2700000" algn="tl">
                    <a:srgbClr val="000000"/>
                  </a:outerShdw>
                </a:effectLst>
                <a:latin typeface="Book Antiqua" panose="02040602050305030304" pitchFamily="18" charset="0"/>
              </a:rPr>
              <a:t>$100 profit per unit Prod. 1</a:t>
            </a:r>
          </a:p>
          <a:p>
            <a:pPr algn="ctr"/>
            <a:r>
              <a:rPr lang="en-US" altLang="lv-LV">
                <a:solidFill>
                  <a:srgbClr val="FFFFFF"/>
                </a:solidFill>
                <a:effectLst>
                  <a:outerShdw blurRad="38100" dist="38100" dir="2700000" algn="tl">
                    <a:srgbClr val="000000"/>
                  </a:outerShdw>
                </a:effectLst>
                <a:latin typeface="Book Antiqua" panose="02040602050305030304" pitchFamily="18" charset="0"/>
              </a:rPr>
              <a:t>$200 profit per unit Prod. 2</a:t>
            </a:r>
          </a:p>
          <a:p>
            <a:pPr algn="ctr"/>
            <a:r>
              <a:rPr lang="en-US" altLang="lv-LV">
                <a:solidFill>
                  <a:srgbClr val="FFFFFF"/>
                </a:solidFill>
                <a:effectLst>
                  <a:outerShdw blurRad="38100" dist="38100" dir="2700000" algn="tl">
                    <a:srgbClr val="000000"/>
                  </a:outerShdw>
                </a:effectLst>
                <a:latin typeface="Book Antiqua" panose="02040602050305030304" pitchFamily="18" charset="0"/>
              </a:rPr>
              <a:t>2 lbs. steel per unit Prod. 1</a:t>
            </a:r>
          </a:p>
          <a:p>
            <a:pPr algn="ctr"/>
            <a:r>
              <a:rPr lang="en-US" altLang="lv-LV">
                <a:solidFill>
                  <a:srgbClr val="FFFFFF"/>
                </a:solidFill>
                <a:effectLst>
                  <a:outerShdw blurRad="38100" dist="38100" dir="2700000" algn="tl">
                    <a:srgbClr val="000000"/>
                  </a:outerShdw>
                </a:effectLst>
                <a:latin typeface="Book Antiqua" panose="02040602050305030304" pitchFamily="18" charset="0"/>
              </a:rPr>
              <a:t>3 lbs. Steel per unit Prod. 2</a:t>
            </a:r>
          </a:p>
          <a:p>
            <a:pPr algn="ctr"/>
            <a:r>
              <a:rPr lang="en-US" altLang="lv-LV">
                <a:solidFill>
                  <a:srgbClr val="FFFFFF"/>
                </a:solidFill>
                <a:effectLst>
                  <a:outerShdw blurRad="38100" dist="38100" dir="2700000" algn="tl">
                    <a:srgbClr val="000000"/>
                  </a:outerShdw>
                </a:effectLst>
                <a:latin typeface="Book Antiqua" panose="02040602050305030304" pitchFamily="18" charset="0"/>
              </a:rPr>
              <a:t>2000 lbs. steel allocated</a:t>
            </a:r>
          </a:p>
          <a:p>
            <a:pPr algn="ctr"/>
            <a:r>
              <a:rPr lang="en-US" altLang="lv-LV">
                <a:solidFill>
                  <a:srgbClr val="FFFFFF"/>
                </a:solidFill>
                <a:effectLst>
                  <a:outerShdw blurRad="38100" dist="38100" dir="2700000" algn="tl">
                    <a:srgbClr val="000000"/>
                  </a:outerShdw>
                </a:effectLst>
                <a:latin typeface="Book Antiqua" panose="02040602050305030304" pitchFamily="18" charset="0"/>
              </a:rPr>
              <a:t>60 units minimum Prod. 1</a:t>
            </a:r>
          </a:p>
          <a:p>
            <a:pPr algn="ctr"/>
            <a:r>
              <a:rPr lang="en-US" altLang="lv-LV">
                <a:solidFill>
                  <a:srgbClr val="FFFFFF"/>
                </a:solidFill>
                <a:effectLst>
                  <a:outerShdw blurRad="38100" dist="38100" dir="2700000" algn="tl">
                    <a:srgbClr val="000000"/>
                  </a:outerShdw>
                </a:effectLst>
                <a:latin typeface="Book Antiqua" panose="02040602050305030304" pitchFamily="18" charset="0"/>
              </a:rPr>
              <a:t>720 units maximum Prod. 2</a:t>
            </a:r>
          </a:p>
          <a:p>
            <a:pPr algn="ctr"/>
            <a:r>
              <a:rPr lang="en-US" altLang="lv-LV">
                <a:solidFill>
                  <a:srgbClr val="FFFFFF"/>
                </a:solidFill>
                <a:effectLst>
                  <a:outerShdw blurRad="38100" dist="38100" dir="2700000" algn="tl">
                    <a:srgbClr val="000000"/>
                  </a:outerShdw>
                </a:effectLst>
                <a:latin typeface="Book Antiqua" panose="02040602050305030304" pitchFamily="18" charset="0"/>
              </a:rPr>
              <a:t>0 units minimum Prod. 2</a:t>
            </a:r>
          </a:p>
        </p:txBody>
      </p:sp>
      <p:sp>
        <p:nvSpPr>
          <p:cNvPr id="82950" name="Rectangle 6"/>
          <p:cNvSpPr>
            <a:spLocks noChangeArrowheads="1"/>
          </p:cNvSpPr>
          <p:nvPr/>
        </p:nvSpPr>
        <p:spPr bwMode="auto">
          <a:xfrm>
            <a:off x="333375" y="4295775"/>
            <a:ext cx="2338388" cy="974725"/>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a:tailEnd/>
          </a:ln>
          <a:effectLst>
            <a:outerShdw dist="17961" dir="2700000" algn="ctr" rotWithShape="0">
              <a:schemeClr val="bg2"/>
            </a:outerShdw>
          </a:effectLst>
        </p:spPr>
        <p:txBody>
          <a:bodyPr wrap="none" anchor="ctr"/>
          <a:lstStyle/>
          <a:p>
            <a:pPr algn="ctr"/>
            <a:r>
              <a:rPr lang="en-US" altLang="lv-LV">
                <a:solidFill>
                  <a:srgbClr val="FFFFFF"/>
                </a:solidFill>
                <a:effectLst>
                  <a:outerShdw blurRad="38100" dist="38100" dir="2700000" algn="tl">
                    <a:srgbClr val="000000"/>
                  </a:outerShdw>
                </a:effectLst>
                <a:latin typeface="Book Antiqua" panose="02040602050305030304" pitchFamily="18" charset="0"/>
              </a:rPr>
              <a:t> 60 units Prod. 1</a:t>
            </a:r>
          </a:p>
          <a:p>
            <a:pPr algn="ctr"/>
            <a:r>
              <a:rPr lang="en-US" altLang="lv-LV">
                <a:solidFill>
                  <a:srgbClr val="FFFFFF"/>
                </a:solidFill>
                <a:effectLst>
                  <a:outerShdw blurRad="38100" dist="38100" dir="2700000" algn="tl">
                    <a:srgbClr val="000000"/>
                  </a:outerShdw>
                </a:effectLst>
                <a:latin typeface="Book Antiqua" panose="02040602050305030304" pitchFamily="18" charset="0"/>
              </a:rPr>
              <a:t>626.67 units Prod. 2</a:t>
            </a:r>
          </a:p>
        </p:txBody>
      </p:sp>
      <p:sp>
        <p:nvSpPr>
          <p:cNvPr id="82951" name="Rectangle 7"/>
          <p:cNvSpPr>
            <a:spLocks noChangeArrowheads="1"/>
          </p:cNvSpPr>
          <p:nvPr/>
        </p:nvSpPr>
        <p:spPr bwMode="auto">
          <a:xfrm>
            <a:off x="338138" y="5329238"/>
            <a:ext cx="2339975" cy="368300"/>
          </a:xfrm>
          <a:prstGeom prst="rect">
            <a:avLst/>
          </a:prstGeom>
          <a:gradFill rotWithShape="0">
            <a:gsLst>
              <a:gs pos="0">
                <a:srgbClr val="0000FF">
                  <a:gamma/>
                  <a:shade val="46275"/>
                  <a:invGamma/>
                </a:srgbClr>
              </a:gs>
              <a:gs pos="50000">
                <a:srgbClr val="0000FF"/>
              </a:gs>
              <a:gs pos="100000">
                <a:srgbClr val="0000FF">
                  <a:gamma/>
                  <a:shade val="46275"/>
                  <a:invGamma/>
                </a:srgbClr>
              </a:gs>
            </a:gsLst>
            <a:lin ang="5400000" scaled="1"/>
          </a:gradFill>
          <a:ln w="12700">
            <a:solidFill>
              <a:srgbClr val="FFFFFF"/>
            </a:solidFill>
            <a:miter lim="800000"/>
            <a:headEnd/>
            <a:tailEnd/>
          </a:ln>
          <a:effectLst>
            <a:outerShdw dist="17961" dir="2700000" algn="ctr" rotWithShape="0">
              <a:schemeClr val="bg2"/>
            </a:outerShdw>
          </a:effectLst>
        </p:spPr>
        <p:txBody>
          <a:bodyPr wrap="none" anchor="ctr"/>
          <a:lstStyle/>
          <a:p>
            <a:pPr algn="ctr"/>
            <a:r>
              <a:rPr lang="en-US" altLang="lv-LV">
                <a:solidFill>
                  <a:srgbClr val="FFFFFF"/>
                </a:solidFill>
                <a:effectLst>
                  <a:outerShdw blurRad="38100" dist="38100" dir="2700000" algn="tl">
                    <a:srgbClr val="000000"/>
                  </a:outerShdw>
                </a:effectLst>
                <a:latin typeface="Book Antiqua" panose="02040602050305030304" pitchFamily="18" charset="0"/>
              </a:rPr>
              <a:t>Controllable Inputs</a:t>
            </a:r>
            <a:endParaRPr lang="en-US" altLang="lv-LV">
              <a:solidFill>
                <a:srgbClr val="FFFFFF"/>
              </a:solidFill>
              <a:effectLst>
                <a:outerShdw blurRad="38100" dist="38100" dir="2700000" algn="tl">
                  <a:srgbClr val="000000"/>
                </a:outerShdw>
              </a:effectLst>
            </a:endParaRPr>
          </a:p>
        </p:txBody>
      </p:sp>
      <p:sp>
        <p:nvSpPr>
          <p:cNvPr id="82952" name="Rectangle 8"/>
          <p:cNvSpPr>
            <a:spLocks noChangeArrowheads="1"/>
          </p:cNvSpPr>
          <p:nvPr/>
        </p:nvSpPr>
        <p:spPr bwMode="auto">
          <a:xfrm>
            <a:off x="6400800" y="4303713"/>
            <a:ext cx="2281238" cy="974725"/>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a:tailEnd/>
          </a:ln>
          <a:effectLst>
            <a:outerShdw dist="17961" dir="2700000" algn="ctr" rotWithShape="0">
              <a:schemeClr val="bg2"/>
            </a:outerShdw>
          </a:effectLst>
        </p:spPr>
        <p:txBody>
          <a:bodyPr wrap="none" anchor="ctr"/>
          <a:lstStyle/>
          <a:p>
            <a:pPr algn="ctr"/>
            <a:endParaRPr lang="en-US" altLang="lv-LV">
              <a:solidFill>
                <a:srgbClr val="FFFFFF"/>
              </a:solidFill>
              <a:effectLst>
                <a:outerShdw blurRad="38100" dist="38100" dir="2700000" algn="tl">
                  <a:srgbClr val="000000"/>
                </a:outerShdw>
              </a:effectLst>
              <a:latin typeface="Book Antiqua" panose="02040602050305030304" pitchFamily="18" charset="0"/>
            </a:endParaRPr>
          </a:p>
          <a:p>
            <a:pPr algn="ctr"/>
            <a:r>
              <a:rPr lang="en-US" altLang="lv-LV">
                <a:solidFill>
                  <a:srgbClr val="FFFFFF"/>
                </a:solidFill>
                <a:effectLst>
                  <a:outerShdw blurRad="38100" dist="38100" dir="2700000" algn="tl">
                    <a:srgbClr val="000000"/>
                  </a:outerShdw>
                </a:effectLst>
                <a:latin typeface="Book Antiqua" panose="02040602050305030304" pitchFamily="18" charset="0"/>
              </a:rPr>
              <a:t>Profit = $131,333.33</a:t>
            </a:r>
          </a:p>
          <a:p>
            <a:pPr algn="ctr"/>
            <a:r>
              <a:rPr lang="en-US" altLang="lv-LV">
                <a:solidFill>
                  <a:srgbClr val="FFFFFF"/>
                </a:solidFill>
                <a:effectLst>
                  <a:outerShdw blurRad="38100" dist="38100" dir="2700000" algn="tl">
                    <a:srgbClr val="000000"/>
                  </a:outerShdw>
                </a:effectLst>
                <a:latin typeface="Book Antiqua" panose="02040602050305030304" pitchFamily="18" charset="0"/>
              </a:rPr>
              <a:t>Steel Used = 2000</a:t>
            </a:r>
          </a:p>
          <a:p>
            <a:pPr algn="ctr"/>
            <a:endParaRPr lang="en-US" altLang="lv-LV">
              <a:solidFill>
                <a:srgbClr val="FFFFFF"/>
              </a:solidFill>
              <a:effectLst>
                <a:outerShdw blurRad="38100" dist="38100" dir="2700000" algn="tl">
                  <a:srgbClr val="000000"/>
                </a:outerShdw>
              </a:effectLst>
              <a:latin typeface="Book Antiqua" panose="02040602050305030304" pitchFamily="18" charset="0"/>
            </a:endParaRPr>
          </a:p>
        </p:txBody>
      </p:sp>
      <p:sp>
        <p:nvSpPr>
          <p:cNvPr id="82953" name="Rectangle 9"/>
          <p:cNvSpPr>
            <a:spLocks noChangeArrowheads="1"/>
          </p:cNvSpPr>
          <p:nvPr/>
        </p:nvSpPr>
        <p:spPr bwMode="auto">
          <a:xfrm>
            <a:off x="6405563" y="5335588"/>
            <a:ext cx="2281237" cy="338137"/>
          </a:xfrm>
          <a:prstGeom prst="rect">
            <a:avLst/>
          </a:prstGeom>
          <a:gradFill rotWithShape="0">
            <a:gsLst>
              <a:gs pos="0">
                <a:srgbClr val="0000FF">
                  <a:gamma/>
                  <a:shade val="46275"/>
                  <a:invGamma/>
                </a:srgbClr>
              </a:gs>
              <a:gs pos="50000">
                <a:srgbClr val="0000FF"/>
              </a:gs>
              <a:gs pos="100000">
                <a:srgbClr val="0000FF">
                  <a:gamma/>
                  <a:shade val="46275"/>
                  <a:invGamma/>
                </a:srgbClr>
              </a:gs>
            </a:gsLst>
            <a:lin ang="5400000" scaled="1"/>
          </a:gradFill>
          <a:ln w="12700">
            <a:solidFill>
              <a:srgbClr val="FFFFFF"/>
            </a:solidFill>
            <a:miter lim="800000"/>
            <a:headEnd/>
            <a:tailEnd/>
          </a:ln>
          <a:effectLst>
            <a:outerShdw dist="17961" dir="2700000" algn="ctr" rotWithShape="0">
              <a:schemeClr val="bg2"/>
            </a:outerShdw>
          </a:effectLst>
        </p:spPr>
        <p:txBody>
          <a:bodyPr wrap="none" anchor="ctr"/>
          <a:lstStyle/>
          <a:p>
            <a:pPr algn="ctr"/>
            <a:r>
              <a:rPr lang="en-US" altLang="lv-LV">
                <a:solidFill>
                  <a:srgbClr val="FFFFFF"/>
                </a:solidFill>
                <a:effectLst>
                  <a:outerShdw blurRad="38100" dist="38100" dir="2700000" algn="tl">
                    <a:srgbClr val="000000"/>
                  </a:outerShdw>
                </a:effectLst>
                <a:latin typeface="Book Antiqua" panose="02040602050305030304" pitchFamily="18" charset="0"/>
              </a:rPr>
              <a:t>Output</a:t>
            </a:r>
            <a:endParaRPr lang="en-US" altLang="lv-LV">
              <a:solidFill>
                <a:srgbClr val="FFFFFF"/>
              </a:solidFill>
              <a:effectLst>
                <a:outerShdw blurRad="38100" dist="38100" dir="2700000" algn="tl">
                  <a:srgbClr val="000000"/>
                </a:outerShdw>
              </a:effectLst>
            </a:endParaRPr>
          </a:p>
        </p:txBody>
      </p:sp>
      <p:sp>
        <p:nvSpPr>
          <p:cNvPr id="82954" name="Rectangle 10"/>
          <p:cNvSpPr>
            <a:spLocks noChangeArrowheads="1"/>
          </p:cNvSpPr>
          <p:nvPr/>
        </p:nvSpPr>
        <p:spPr bwMode="auto">
          <a:xfrm>
            <a:off x="3097213" y="6032500"/>
            <a:ext cx="2901950" cy="368300"/>
          </a:xfrm>
          <a:prstGeom prst="rect">
            <a:avLst/>
          </a:prstGeom>
          <a:gradFill rotWithShape="0">
            <a:gsLst>
              <a:gs pos="0">
                <a:srgbClr val="0000FF">
                  <a:gamma/>
                  <a:shade val="46275"/>
                  <a:invGamma/>
                </a:srgbClr>
              </a:gs>
              <a:gs pos="50000">
                <a:srgbClr val="0000FF"/>
              </a:gs>
              <a:gs pos="100000">
                <a:srgbClr val="0000FF">
                  <a:gamma/>
                  <a:shade val="46275"/>
                  <a:invGamma/>
                </a:srgbClr>
              </a:gs>
            </a:gsLst>
            <a:lin ang="5400000" scaled="1"/>
          </a:gradFill>
          <a:ln w="12700">
            <a:solidFill>
              <a:srgbClr val="FFFFFF"/>
            </a:solidFill>
            <a:miter lim="800000"/>
            <a:headEnd/>
            <a:tailEnd/>
          </a:ln>
          <a:effectLst>
            <a:outerShdw dist="17961" dir="2700000" algn="ctr" rotWithShape="0">
              <a:schemeClr val="bg2"/>
            </a:outerShdw>
          </a:effectLst>
        </p:spPr>
        <p:txBody>
          <a:bodyPr wrap="none" anchor="ctr"/>
          <a:lstStyle/>
          <a:p>
            <a:pPr algn="ctr"/>
            <a:r>
              <a:rPr lang="en-US" altLang="lv-LV">
                <a:solidFill>
                  <a:srgbClr val="FFFFFF"/>
                </a:solidFill>
                <a:effectLst>
                  <a:outerShdw blurRad="38100" dist="38100" dir="2700000" algn="tl">
                    <a:srgbClr val="000000"/>
                  </a:outerShdw>
                </a:effectLst>
                <a:latin typeface="Book Antiqua" panose="02040602050305030304" pitchFamily="18" charset="0"/>
              </a:rPr>
              <a:t>Mathematical Model</a:t>
            </a:r>
            <a:endParaRPr lang="en-US" altLang="lv-LV">
              <a:solidFill>
                <a:srgbClr val="FFFFFF"/>
              </a:solidFill>
              <a:effectLst>
                <a:outerShdw blurRad="38100" dist="38100" dir="2700000" algn="tl">
                  <a:srgbClr val="000000"/>
                </a:outerShdw>
              </a:effectLst>
            </a:endParaRPr>
          </a:p>
        </p:txBody>
      </p:sp>
      <p:sp>
        <p:nvSpPr>
          <p:cNvPr id="82955" name="Rectangle 11"/>
          <p:cNvSpPr>
            <a:spLocks noChangeArrowheads="1"/>
          </p:cNvSpPr>
          <p:nvPr/>
        </p:nvSpPr>
        <p:spPr bwMode="auto">
          <a:xfrm>
            <a:off x="2932113" y="4302125"/>
            <a:ext cx="3219450" cy="1666875"/>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a:tailEnd/>
          </a:ln>
          <a:effectLst>
            <a:outerShdw dist="17961" dir="2700000" algn="ctr" rotWithShape="0">
              <a:schemeClr val="bg2"/>
            </a:outerShdw>
          </a:effectLst>
        </p:spPr>
        <p:txBody>
          <a:bodyPr wrap="none" anchor="ctr"/>
          <a:lstStyle/>
          <a:p>
            <a:r>
              <a:rPr lang="en-US" altLang="lv-LV">
                <a:solidFill>
                  <a:srgbClr val="FFFFFF"/>
                </a:solidFill>
                <a:effectLst>
                  <a:outerShdw blurRad="38100" dist="38100" dir="2700000" algn="tl">
                    <a:srgbClr val="000000"/>
                  </a:outerShdw>
                </a:effectLst>
                <a:latin typeface="Book Antiqua" panose="02040602050305030304" pitchFamily="18" charset="0"/>
              </a:rPr>
              <a:t>Max   100(60) + 200(626.67)</a:t>
            </a:r>
          </a:p>
          <a:p>
            <a:r>
              <a:rPr lang="en-US" altLang="lv-LV">
                <a:solidFill>
                  <a:srgbClr val="FFFFFF"/>
                </a:solidFill>
                <a:effectLst>
                  <a:outerShdw blurRad="38100" dist="38100" dir="2700000" algn="tl">
                    <a:srgbClr val="000000"/>
                  </a:outerShdw>
                </a:effectLst>
                <a:latin typeface="Book Antiqua" panose="02040602050305030304" pitchFamily="18" charset="0"/>
              </a:rPr>
              <a:t>s.t.  2(60) + 3(626.67) </a:t>
            </a:r>
            <a:r>
              <a:rPr lang="en-US" altLang="lv-LV" u="sng">
                <a:solidFill>
                  <a:srgbClr val="FFFFFF"/>
                </a:solidFill>
                <a:effectLst>
                  <a:outerShdw blurRad="38100" dist="38100" dir="2700000" algn="tl">
                    <a:srgbClr val="000000"/>
                  </a:outerShdw>
                </a:effectLst>
                <a:latin typeface="Book Antiqua" panose="02040602050305030304" pitchFamily="18" charset="0"/>
              </a:rPr>
              <a:t>&lt;</a:t>
            </a:r>
            <a:r>
              <a:rPr lang="en-US" altLang="lv-LV">
                <a:solidFill>
                  <a:srgbClr val="FFFFFF"/>
                </a:solidFill>
                <a:effectLst>
                  <a:outerShdw blurRad="38100" dist="38100" dir="2700000" algn="tl">
                    <a:srgbClr val="000000"/>
                  </a:outerShdw>
                </a:effectLst>
                <a:latin typeface="Book Antiqua" panose="02040602050305030304" pitchFamily="18" charset="0"/>
              </a:rPr>
              <a:t> 2000</a:t>
            </a:r>
          </a:p>
          <a:p>
            <a:r>
              <a:rPr lang="en-US" altLang="lv-LV">
                <a:solidFill>
                  <a:srgbClr val="FFFFFF"/>
                </a:solidFill>
                <a:effectLst>
                  <a:outerShdw blurRad="38100" dist="38100" dir="2700000" algn="tl">
                    <a:srgbClr val="000000"/>
                  </a:outerShdw>
                </a:effectLst>
                <a:latin typeface="Book Antiqua" panose="02040602050305030304" pitchFamily="18" charset="0"/>
              </a:rPr>
              <a:t>          60                       </a:t>
            </a:r>
            <a:r>
              <a:rPr lang="en-US" altLang="lv-LV" u="sng">
                <a:solidFill>
                  <a:srgbClr val="FFFFFF"/>
                </a:solidFill>
                <a:effectLst>
                  <a:outerShdw blurRad="38100" dist="38100" dir="2700000" algn="tl">
                    <a:srgbClr val="000000"/>
                  </a:outerShdw>
                </a:effectLst>
                <a:latin typeface="Book Antiqua" panose="02040602050305030304" pitchFamily="18" charset="0"/>
              </a:rPr>
              <a:t>&gt;</a:t>
            </a:r>
            <a:r>
              <a:rPr lang="en-US" altLang="lv-LV">
                <a:solidFill>
                  <a:srgbClr val="FFFFFF"/>
                </a:solidFill>
                <a:effectLst>
                  <a:outerShdw blurRad="38100" dist="38100" dir="2700000" algn="tl">
                    <a:srgbClr val="000000"/>
                  </a:outerShdw>
                </a:effectLst>
                <a:latin typeface="Book Antiqua" panose="02040602050305030304" pitchFamily="18" charset="0"/>
              </a:rPr>
              <a:t>    60</a:t>
            </a:r>
          </a:p>
          <a:p>
            <a:r>
              <a:rPr lang="en-US" altLang="lv-LV">
                <a:solidFill>
                  <a:srgbClr val="FFFFFF"/>
                </a:solidFill>
                <a:effectLst>
                  <a:outerShdw blurRad="38100" dist="38100" dir="2700000" algn="tl">
                    <a:srgbClr val="000000"/>
                  </a:outerShdw>
                </a:effectLst>
                <a:latin typeface="Book Antiqua" panose="02040602050305030304" pitchFamily="18" charset="0"/>
              </a:rPr>
              <a:t>                       626.67   </a:t>
            </a:r>
            <a:r>
              <a:rPr lang="en-US" altLang="lv-LV" u="sng">
                <a:solidFill>
                  <a:srgbClr val="FFFFFF"/>
                </a:solidFill>
                <a:effectLst>
                  <a:outerShdw blurRad="38100" dist="38100" dir="2700000" algn="tl">
                    <a:srgbClr val="000000"/>
                  </a:outerShdw>
                </a:effectLst>
                <a:latin typeface="Book Antiqua" panose="02040602050305030304" pitchFamily="18" charset="0"/>
              </a:rPr>
              <a:t>&lt;</a:t>
            </a:r>
            <a:r>
              <a:rPr lang="en-US" altLang="lv-LV">
                <a:solidFill>
                  <a:srgbClr val="FFFFFF"/>
                </a:solidFill>
                <a:effectLst>
                  <a:outerShdw blurRad="38100" dist="38100" dir="2700000" algn="tl">
                    <a:srgbClr val="000000"/>
                  </a:outerShdw>
                </a:effectLst>
                <a:latin typeface="Book Antiqua" panose="02040602050305030304" pitchFamily="18" charset="0"/>
              </a:rPr>
              <a:t>  720</a:t>
            </a:r>
          </a:p>
          <a:p>
            <a:r>
              <a:rPr lang="en-US" altLang="lv-LV" i="1">
                <a:solidFill>
                  <a:srgbClr val="FFFFFF"/>
                </a:solidFill>
                <a:effectLst>
                  <a:outerShdw blurRad="38100" dist="38100" dir="2700000" algn="tl">
                    <a:srgbClr val="000000"/>
                  </a:outerShdw>
                </a:effectLst>
                <a:latin typeface="Book Antiqua" panose="02040602050305030304" pitchFamily="18" charset="0"/>
              </a:rPr>
              <a:t>                       </a:t>
            </a:r>
            <a:r>
              <a:rPr lang="en-US" altLang="lv-LV">
                <a:solidFill>
                  <a:srgbClr val="FFFFFF"/>
                </a:solidFill>
                <a:effectLst>
                  <a:outerShdw blurRad="38100" dist="38100" dir="2700000" algn="tl">
                    <a:srgbClr val="000000"/>
                  </a:outerShdw>
                </a:effectLst>
                <a:latin typeface="Book Antiqua" panose="02040602050305030304" pitchFamily="18" charset="0"/>
              </a:rPr>
              <a:t>626.67   </a:t>
            </a:r>
            <a:r>
              <a:rPr lang="en-US" altLang="lv-LV" u="sng">
                <a:solidFill>
                  <a:srgbClr val="FFFFFF"/>
                </a:solidFill>
                <a:effectLst>
                  <a:outerShdw blurRad="38100" dist="38100" dir="2700000" algn="tl">
                    <a:srgbClr val="000000"/>
                  </a:outerShdw>
                </a:effectLst>
                <a:latin typeface="Book Antiqua" panose="02040602050305030304" pitchFamily="18" charset="0"/>
              </a:rPr>
              <a:t>&gt;</a:t>
            </a:r>
            <a:r>
              <a:rPr lang="en-US" altLang="lv-LV">
                <a:solidFill>
                  <a:srgbClr val="FFFFFF"/>
                </a:solidFill>
                <a:effectLst>
                  <a:outerShdw blurRad="38100" dist="38100" dir="2700000" algn="tl">
                    <a:srgbClr val="000000"/>
                  </a:outerShdw>
                </a:effectLst>
                <a:latin typeface="Book Antiqua" panose="02040602050305030304" pitchFamily="18" charset="0"/>
              </a:rPr>
              <a:t>      0</a:t>
            </a:r>
            <a:endParaRPr lang="en-US" altLang="lv-LV" sz="2400">
              <a:solidFill>
                <a:srgbClr val="FFFFFF"/>
              </a:solidFill>
              <a:latin typeface="Times New Roman" panose="02020603050405020304" pitchFamily="18" charset="0"/>
            </a:endParaRPr>
          </a:p>
        </p:txBody>
      </p:sp>
      <p:sp>
        <p:nvSpPr>
          <p:cNvPr id="82956" name="Line 12"/>
          <p:cNvSpPr>
            <a:spLocks noChangeShapeType="1"/>
          </p:cNvSpPr>
          <p:nvPr/>
        </p:nvSpPr>
        <p:spPr bwMode="auto">
          <a:xfrm>
            <a:off x="4556125" y="4041775"/>
            <a:ext cx="0" cy="244475"/>
          </a:xfrm>
          <a:prstGeom prst="line">
            <a:avLst/>
          </a:prstGeom>
          <a:noFill/>
          <a:ln w="12700">
            <a:solidFill>
              <a:srgbClr val="FFFFFF"/>
            </a:solidFill>
            <a:round/>
            <a:headEnd/>
            <a:tailEnd type="triangle" w="med" len="med"/>
          </a:ln>
          <a:effectLst>
            <a:outerShdw dist="1796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lv-LV"/>
          </a:p>
        </p:txBody>
      </p:sp>
      <p:sp>
        <p:nvSpPr>
          <p:cNvPr id="82957" name="Line 13"/>
          <p:cNvSpPr>
            <a:spLocks noChangeShapeType="1"/>
          </p:cNvSpPr>
          <p:nvPr/>
        </p:nvSpPr>
        <p:spPr bwMode="auto">
          <a:xfrm rot="-5400000">
            <a:off x="2805113" y="4689475"/>
            <a:ext cx="0" cy="244475"/>
          </a:xfrm>
          <a:prstGeom prst="line">
            <a:avLst/>
          </a:prstGeom>
          <a:noFill/>
          <a:ln w="12700">
            <a:solidFill>
              <a:srgbClr val="FFFFFF"/>
            </a:solidFill>
            <a:round/>
            <a:headEnd/>
            <a:tailEnd type="triangle" w="med" len="med"/>
          </a:ln>
          <a:effectLst>
            <a:outerShdw dist="1796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lv-LV"/>
          </a:p>
        </p:txBody>
      </p:sp>
      <p:sp>
        <p:nvSpPr>
          <p:cNvPr id="82958" name="Line 14"/>
          <p:cNvSpPr>
            <a:spLocks noChangeShapeType="1"/>
          </p:cNvSpPr>
          <p:nvPr/>
        </p:nvSpPr>
        <p:spPr bwMode="auto">
          <a:xfrm rot="-5400000">
            <a:off x="6291263" y="4684712"/>
            <a:ext cx="0" cy="244475"/>
          </a:xfrm>
          <a:prstGeom prst="line">
            <a:avLst/>
          </a:prstGeom>
          <a:noFill/>
          <a:ln w="12700">
            <a:solidFill>
              <a:srgbClr val="FFFFFF"/>
            </a:solidFill>
            <a:round/>
            <a:headEnd/>
            <a:tailEnd type="triangle" w="med" len="med"/>
          </a:ln>
          <a:effectLst>
            <a:outerShdw dist="1796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lv-LV"/>
          </a:p>
        </p:txBody>
      </p:sp>
    </p:spTree>
  </p:cSld>
  <p:clrMapOvr>
    <a:masterClrMapping/>
  </p:clrMapOvr>
  <p:transition>
    <p:zo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p:spPr>
        <p:txBody>
          <a:bodyPr/>
          <a:lstStyle/>
          <a:p>
            <a:r>
              <a:rPr lang="en-US" altLang="lv-LV"/>
              <a:t>Example:  Ponderosa Development Corp.</a:t>
            </a:r>
          </a:p>
        </p:txBody>
      </p:sp>
      <p:sp>
        <p:nvSpPr>
          <p:cNvPr id="30723" name="Rectangle 3"/>
          <p:cNvSpPr>
            <a:spLocks noGrp="1" noChangeArrowheads="1"/>
          </p:cNvSpPr>
          <p:nvPr>
            <p:ph type="body" idx="1"/>
          </p:nvPr>
        </p:nvSpPr>
        <p:spPr>
          <a:noFill/>
          <a:ln/>
        </p:spPr>
        <p:txBody>
          <a:bodyPr/>
          <a:lstStyle/>
          <a:p>
            <a:pPr>
              <a:buFont typeface="Monotype Sorts" pitchFamily="2" charset="2"/>
              <a:buNone/>
            </a:pPr>
            <a:r>
              <a:rPr lang="en-US" altLang="lv-LV" dirty="0"/>
              <a:t>		Ponderosa Development Corporation (PDC) is a small real estate developer operating in the </a:t>
            </a:r>
            <a:r>
              <a:rPr lang="en-US" altLang="lv-LV" dirty="0" err="1"/>
              <a:t>Rivertree</a:t>
            </a:r>
            <a:r>
              <a:rPr lang="en-US" altLang="lv-LV" dirty="0"/>
              <a:t> Valley.  It has </a:t>
            </a:r>
            <a:r>
              <a:rPr lang="en-US" altLang="lv-LV" dirty="0">
                <a:solidFill>
                  <a:srgbClr val="FF0000"/>
                </a:solidFill>
              </a:rPr>
              <a:t>seven</a:t>
            </a:r>
            <a:r>
              <a:rPr lang="en-US" altLang="lv-LV" dirty="0"/>
              <a:t> permanent employees whose monthly salaries are given in the table on the next slide.</a:t>
            </a:r>
          </a:p>
          <a:p>
            <a:pPr>
              <a:buFont typeface="Monotype Sorts" pitchFamily="2" charset="2"/>
              <a:buNone/>
            </a:pPr>
            <a:r>
              <a:rPr lang="en-US" altLang="lv-LV" dirty="0"/>
              <a:t>		PDC leases a building for $2,000 per month.  The cost of supplies, utilities, and leased equipment runs another $3,000 per month.</a:t>
            </a:r>
          </a:p>
          <a:p>
            <a:pPr>
              <a:buFont typeface="Monotype Sorts" pitchFamily="2" charset="2"/>
              <a:buNone/>
            </a:pPr>
            <a:r>
              <a:rPr lang="en-US" altLang="lv-LV" dirty="0"/>
              <a:t>		PDC builds only one style house in the valley.  Land for each house costs $55,000 and lumber, supplies, etc. run another $28,000 per house.  Total labor costs are figured at $20,000 per house.  The one sales representative of PDC is paid a commission of $2,000 on the sale of each house.  The selling price of the house is $115,000.</a:t>
            </a:r>
          </a:p>
        </p:txBody>
      </p:sp>
    </p:spTree>
  </p:cSld>
  <p:clrMapOvr>
    <a:masterClrMapping/>
  </p:clrMapOvr>
  <p:transition>
    <p:zo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p:spPr>
        <p:txBody>
          <a:bodyPr/>
          <a:lstStyle/>
          <a:p>
            <a:r>
              <a:rPr lang="en-US" altLang="lv-LV"/>
              <a:t>Example:  Ponderosa Development Corp.</a:t>
            </a:r>
          </a:p>
        </p:txBody>
      </p:sp>
      <p:sp>
        <p:nvSpPr>
          <p:cNvPr id="31747" name="Rectangle 3"/>
          <p:cNvSpPr>
            <a:spLocks noGrp="1" noChangeArrowheads="1"/>
          </p:cNvSpPr>
          <p:nvPr>
            <p:ph type="body" idx="1"/>
          </p:nvPr>
        </p:nvSpPr>
        <p:spPr>
          <a:noFill/>
          <a:ln/>
        </p:spPr>
        <p:txBody>
          <a:bodyPr/>
          <a:lstStyle/>
          <a:p>
            <a:pPr>
              <a:buFont typeface="Monotype Sorts" pitchFamily="2" charset="2"/>
              <a:buNone/>
            </a:pPr>
            <a:r>
              <a:rPr lang="en-US" altLang="lv-LV"/>
              <a:t>			</a:t>
            </a:r>
            <a:r>
              <a:rPr lang="en-US" altLang="lv-LV" b="1" u="sng"/>
              <a:t>Employee</a:t>
            </a:r>
            <a:r>
              <a:rPr lang="en-US" altLang="lv-LV" b="1"/>
              <a:t> </a:t>
            </a:r>
            <a:r>
              <a:rPr lang="en-US" altLang="lv-LV"/>
              <a:t>           </a:t>
            </a:r>
            <a:r>
              <a:rPr lang="en-US" altLang="lv-LV" b="1" u="sng"/>
              <a:t>Monthly Salary</a:t>
            </a:r>
            <a:endParaRPr lang="en-US" altLang="lv-LV"/>
          </a:p>
          <a:p>
            <a:pPr>
              <a:buFont typeface="Monotype Sorts" pitchFamily="2" charset="2"/>
              <a:buNone/>
            </a:pPr>
            <a:r>
              <a:rPr lang="en-US" altLang="lv-LV"/>
              <a:t>            	President          	$10,000</a:t>
            </a:r>
          </a:p>
          <a:p>
            <a:pPr>
              <a:buFont typeface="Monotype Sorts" pitchFamily="2" charset="2"/>
              <a:buNone/>
            </a:pPr>
            <a:r>
              <a:rPr lang="en-US" altLang="lv-LV"/>
              <a:t>		            VP, Development         6,000</a:t>
            </a:r>
          </a:p>
          <a:p>
            <a:pPr>
              <a:buFont typeface="Monotype Sorts" pitchFamily="2" charset="2"/>
              <a:buNone/>
            </a:pPr>
            <a:r>
              <a:rPr lang="en-US" altLang="lv-LV"/>
              <a:t>            	VP, Marketing        	    4,500</a:t>
            </a:r>
          </a:p>
          <a:p>
            <a:pPr>
              <a:buFont typeface="Monotype Sorts" pitchFamily="2" charset="2"/>
              <a:buNone/>
            </a:pPr>
            <a:r>
              <a:rPr lang="en-US" altLang="lv-LV"/>
              <a:t>			Project Manager      	    5,500</a:t>
            </a:r>
          </a:p>
          <a:p>
            <a:pPr>
              <a:buFont typeface="Monotype Sorts" pitchFamily="2" charset="2"/>
              <a:buNone/>
            </a:pPr>
            <a:r>
              <a:rPr lang="en-US" altLang="lv-LV"/>
              <a:t>			Controller           	    4,000</a:t>
            </a:r>
          </a:p>
          <a:p>
            <a:pPr>
              <a:buFont typeface="Monotype Sorts" pitchFamily="2" charset="2"/>
              <a:buNone/>
            </a:pPr>
            <a:r>
              <a:rPr lang="en-US" altLang="lv-LV"/>
              <a:t>			Office Manager       	    3,000</a:t>
            </a:r>
          </a:p>
          <a:p>
            <a:pPr>
              <a:buFont typeface="Monotype Sorts" pitchFamily="2" charset="2"/>
              <a:buNone/>
            </a:pPr>
            <a:r>
              <a:rPr lang="en-US" altLang="lv-LV"/>
              <a:t>			Receptionist         	    2,000</a:t>
            </a:r>
          </a:p>
        </p:txBody>
      </p:sp>
    </p:spTree>
  </p:cSld>
  <p:clrMapOvr>
    <a:masterClrMapping/>
  </p:clrMapOvr>
  <p:transition>
    <p:zo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a:ln/>
        </p:spPr>
        <p:txBody>
          <a:bodyPr/>
          <a:lstStyle/>
          <a:p>
            <a:r>
              <a:rPr lang="en-US" altLang="lv-LV"/>
              <a:t>Example:  Ponderosa Development Corp.</a:t>
            </a:r>
          </a:p>
        </p:txBody>
      </p:sp>
      <p:sp>
        <p:nvSpPr>
          <p:cNvPr id="32771" name="Rectangle 3"/>
          <p:cNvSpPr>
            <a:spLocks noGrp="1" noChangeArrowheads="1"/>
          </p:cNvSpPr>
          <p:nvPr>
            <p:ph type="body" idx="1"/>
          </p:nvPr>
        </p:nvSpPr>
        <p:spPr>
          <a:noFill/>
          <a:ln/>
        </p:spPr>
        <p:txBody>
          <a:bodyPr/>
          <a:lstStyle/>
          <a:p>
            <a:r>
              <a:rPr lang="en-US" altLang="lv-LV">
                <a:solidFill>
                  <a:schemeClr val="tx2"/>
                </a:solidFill>
              </a:rPr>
              <a:t>Question:</a:t>
            </a:r>
          </a:p>
          <a:p>
            <a:pPr>
              <a:buFont typeface="Monotype Sorts" pitchFamily="2" charset="2"/>
              <a:buNone/>
            </a:pPr>
            <a:r>
              <a:rPr lang="en-US" altLang="lv-LV"/>
              <a:t>		Identify all costs and denote the marginal cost and marginal revenue for each house.</a:t>
            </a:r>
          </a:p>
          <a:p>
            <a:r>
              <a:rPr lang="en-US" altLang="lv-LV">
                <a:solidFill>
                  <a:schemeClr val="tx2"/>
                </a:solidFill>
              </a:rPr>
              <a:t>Answer:</a:t>
            </a:r>
          </a:p>
          <a:p>
            <a:pPr>
              <a:buFont typeface="Monotype Sorts" pitchFamily="2" charset="2"/>
              <a:buNone/>
            </a:pPr>
            <a:r>
              <a:rPr lang="en-US" altLang="lv-LV"/>
              <a:t>		The monthly salaries total $35,000 and monthly office lease and supply costs total another $5,000.  This $40,000 is a monthly fixed cost.  </a:t>
            </a:r>
          </a:p>
          <a:p>
            <a:pPr>
              <a:buFont typeface="Monotype Sorts" pitchFamily="2" charset="2"/>
              <a:buNone/>
            </a:pPr>
            <a:r>
              <a:rPr lang="en-US" altLang="lv-LV"/>
              <a:t>		The total cost of land, material, labor, and sales commission per house, $105,000, is the marginal cost for a house.  </a:t>
            </a:r>
          </a:p>
          <a:p>
            <a:pPr>
              <a:buFont typeface="Monotype Sorts" pitchFamily="2" charset="2"/>
              <a:buNone/>
            </a:pPr>
            <a:r>
              <a:rPr lang="en-US" altLang="lv-LV"/>
              <a:t>		The selling price of $115,000 is the marginal revenue per house.</a:t>
            </a:r>
          </a:p>
        </p:txBody>
      </p:sp>
    </p:spTree>
  </p:cSld>
  <p:clrMapOvr>
    <a:masterClrMapping/>
  </p:clrMapOvr>
  <p:transition>
    <p:zoom/>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a:ln/>
        </p:spPr>
        <p:txBody>
          <a:bodyPr/>
          <a:lstStyle/>
          <a:p>
            <a:r>
              <a:rPr lang="en-US" altLang="lv-LV"/>
              <a:t>Example:  Ponderosa Development Corp. </a:t>
            </a:r>
          </a:p>
        </p:txBody>
      </p:sp>
      <p:sp>
        <p:nvSpPr>
          <p:cNvPr id="33795" name="Rectangle 3"/>
          <p:cNvSpPr>
            <a:spLocks noGrp="1" noChangeArrowheads="1"/>
          </p:cNvSpPr>
          <p:nvPr>
            <p:ph type="body" idx="1"/>
          </p:nvPr>
        </p:nvSpPr>
        <p:spPr>
          <a:noFill/>
          <a:ln/>
        </p:spPr>
        <p:txBody>
          <a:bodyPr/>
          <a:lstStyle/>
          <a:p>
            <a:r>
              <a:rPr lang="en-US" altLang="lv-LV">
                <a:solidFill>
                  <a:schemeClr val="tx2"/>
                </a:solidFill>
              </a:rPr>
              <a:t>Question:</a:t>
            </a:r>
          </a:p>
          <a:p>
            <a:pPr>
              <a:buFont typeface="Monotype Sorts" pitchFamily="2" charset="2"/>
              <a:buNone/>
            </a:pPr>
            <a:r>
              <a:rPr lang="en-US" altLang="lv-LV"/>
              <a:t>		Write the monthly cost function </a:t>
            </a:r>
            <a:r>
              <a:rPr lang="en-US" altLang="lv-LV" i="1"/>
              <a:t>c </a:t>
            </a:r>
            <a:r>
              <a:rPr lang="en-US" altLang="lv-LV"/>
              <a:t>(</a:t>
            </a:r>
            <a:r>
              <a:rPr lang="en-US" altLang="lv-LV" i="1"/>
              <a:t>x</a:t>
            </a:r>
            <a:r>
              <a:rPr lang="en-US" altLang="lv-LV"/>
              <a:t>), revenue function </a:t>
            </a:r>
            <a:r>
              <a:rPr lang="en-US" altLang="lv-LV" i="1"/>
              <a:t>r </a:t>
            </a:r>
            <a:r>
              <a:rPr lang="en-US" altLang="lv-LV"/>
              <a:t>(</a:t>
            </a:r>
            <a:r>
              <a:rPr lang="en-US" altLang="lv-LV" i="1"/>
              <a:t>x</a:t>
            </a:r>
            <a:r>
              <a:rPr lang="en-US" altLang="lv-LV"/>
              <a:t>), and profit function </a:t>
            </a:r>
            <a:r>
              <a:rPr lang="en-US" altLang="lv-LV" i="1"/>
              <a:t>p </a:t>
            </a:r>
            <a:r>
              <a:rPr lang="en-US" altLang="lv-LV"/>
              <a:t>(</a:t>
            </a:r>
            <a:r>
              <a:rPr lang="en-US" altLang="lv-LV" i="1"/>
              <a:t>x</a:t>
            </a:r>
            <a:r>
              <a:rPr lang="en-US" altLang="lv-LV"/>
              <a:t>).</a:t>
            </a:r>
          </a:p>
          <a:p>
            <a:r>
              <a:rPr lang="en-US" altLang="lv-LV">
                <a:solidFill>
                  <a:schemeClr val="tx2"/>
                </a:solidFill>
              </a:rPr>
              <a:t>Answer:</a:t>
            </a:r>
          </a:p>
          <a:p>
            <a:pPr>
              <a:buFont typeface="Monotype Sorts" pitchFamily="2" charset="2"/>
              <a:buNone/>
            </a:pPr>
            <a:r>
              <a:rPr lang="en-US" altLang="lv-LV"/>
              <a:t>		</a:t>
            </a:r>
            <a:r>
              <a:rPr lang="en-US" altLang="lv-LV" i="1"/>
              <a:t>c </a:t>
            </a:r>
            <a:r>
              <a:rPr lang="en-US" altLang="lv-LV"/>
              <a:t>(</a:t>
            </a:r>
            <a:r>
              <a:rPr lang="en-US" altLang="lv-LV" i="1"/>
              <a:t>x</a:t>
            </a:r>
            <a:r>
              <a:rPr lang="en-US" altLang="lv-LV"/>
              <a:t>) = variable cost + fixed cost = 105,000</a:t>
            </a:r>
            <a:r>
              <a:rPr lang="en-US" altLang="lv-LV" i="1"/>
              <a:t>x</a:t>
            </a:r>
            <a:r>
              <a:rPr lang="en-US" altLang="lv-LV"/>
              <a:t> + 40,000</a:t>
            </a:r>
          </a:p>
          <a:p>
            <a:pPr>
              <a:buFont typeface="Monotype Sorts" pitchFamily="2" charset="2"/>
              <a:buNone/>
            </a:pPr>
            <a:r>
              <a:rPr lang="en-US" altLang="lv-LV"/>
              <a:t>     	</a:t>
            </a:r>
            <a:r>
              <a:rPr lang="en-US" altLang="lv-LV" i="1"/>
              <a:t>r </a:t>
            </a:r>
            <a:r>
              <a:rPr lang="en-US" altLang="lv-LV"/>
              <a:t>(</a:t>
            </a:r>
            <a:r>
              <a:rPr lang="en-US" altLang="lv-LV" i="1"/>
              <a:t>x</a:t>
            </a:r>
            <a:r>
              <a:rPr lang="en-US" altLang="lv-LV"/>
              <a:t>) = 115,000</a:t>
            </a:r>
            <a:r>
              <a:rPr lang="en-US" altLang="lv-LV" i="1"/>
              <a:t>x</a:t>
            </a:r>
            <a:endParaRPr lang="en-US" altLang="lv-LV"/>
          </a:p>
          <a:p>
            <a:pPr>
              <a:buFont typeface="Monotype Sorts" pitchFamily="2" charset="2"/>
              <a:buNone/>
            </a:pPr>
            <a:r>
              <a:rPr lang="en-US" altLang="lv-LV"/>
              <a:t>     	</a:t>
            </a:r>
            <a:r>
              <a:rPr lang="en-US" altLang="lv-LV" i="1"/>
              <a:t>p </a:t>
            </a:r>
            <a:r>
              <a:rPr lang="en-US" altLang="lv-LV"/>
              <a:t>(</a:t>
            </a:r>
            <a:r>
              <a:rPr lang="en-US" altLang="lv-LV" i="1"/>
              <a:t>x</a:t>
            </a:r>
            <a:r>
              <a:rPr lang="en-US" altLang="lv-LV"/>
              <a:t>) = </a:t>
            </a:r>
            <a:r>
              <a:rPr lang="en-US" altLang="lv-LV" i="1"/>
              <a:t>r </a:t>
            </a:r>
            <a:r>
              <a:rPr lang="en-US" altLang="lv-LV"/>
              <a:t>(</a:t>
            </a:r>
            <a:r>
              <a:rPr lang="en-US" altLang="lv-LV" i="1"/>
              <a:t>x</a:t>
            </a:r>
            <a:r>
              <a:rPr lang="en-US" altLang="lv-LV"/>
              <a:t>) - </a:t>
            </a:r>
            <a:r>
              <a:rPr lang="en-US" altLang="lv-LV" i="1"/>
              <a:t>c </a:t>
            </a:r>
            <a:r>
              <a:rPr lang="en-US" altLang="lv-LV"/>
              <a:t>(</a:t>
            </a:r>
            <a:r>
              <a:rPr lang="en-US" altLang="lv-LV" i="1"/>
              <a:t>x</a:t>
            </a:r>
            <a:r>
              <a:rPr lang="en-US" altLang="lv-LV"/>
              <a:t>) = 10,000</a:t>
            </a:r>
            <a:r>
              <a:rPr lang="en-US" altLang="lv-LV" i="1"/>
              <a:t>x</a:t>
            </a:r>
            <a:r>
              <a:rPr lang="en-US" altLang="lv-LV"/>
              <a:t> - 40,000</a:t>
            </a:r>
          </a:p>
          <a:p>
            <a:pPr>
              <a:buFont typeface="Monotype Sorts" pitchFamily="2" charset="2"/>
              <a:buNone/>
            </a:pPr>
            <a:endParaRPr lang="en-US" altLang="lv-LV"/>
          </a:p>
        </p:txBody>
      </p:sp>
    </p:spTree>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a:lstStyle/>
          <a:p>
            <a:r>
              <a:rPr lang="en-US" altLang="lv-LV"/>
              <a:t>Problem Solving and Decision Making</a:t>
            </a:r>
          </a:p>
        </p:txBody>
      </p:sp>
      <p:sp>
        <p:nvSpPr>
          <p:cNvPr id="7171" name="Rectangle 3"/>
          <p:cNvSpPr>
            <a:spLocks noGrp="1" noChangeArrowheads="1"/>
          </p:cNvSpPr>
          <p:nvPr>
            <p:ph type="body" idx="1"/>
          </p:nvPr>
        </p:nvSpPr>
        <p:spPr>
          <a:noFill/>
          <a:ln/>
        </p:spPr>
        <p:txBody>
          <a:bodyPr/>
          <a:lstStyle/>
          <a:p>
            <a:r>
              <a:rPr lang="en-US" altLang="lv-LV">
                <a:solidFill>
                  <a:schemeClr val="tx2"/>
                </a:solidFill>
              </a:rPr>
              <a:t>7 Steps of </a:t>
            </a:r>
            <a:r>
              <a:rPr lang="en-US" altLang="lv-LV" u="sng">
                <a:solidFill>
                  <a:schemeClr val="tx2"/>
                </a:solidFill>
              </a:rPr>
              <a:t>Problem Solving</a:t>
            </a:r>
            <a:endParaRPr lang="en-US" altLang="lv-LV"/>
          </a:p>
          <a:p>
            <a:pPr lvl="1">
              <a:buFontTx/>
              <a:buNone/>
            </a:pPr>
            <a:r>
              <a:rPr lang="en-US" altLang="lv-LV"/>
              <a:t>(First 5 steps are the process of </a:t>
            </a:r>
            <a:r>
              <a:rPr lang="en-US" altLang="lv-LV" u="sng"/>
              <a:t>decision making</a:t>
            </a:r>
            <a:r>
              <a:rPr lang="en-US" altLang="lv-LV"/>
              <a:t>)</a:t>
            </a:r>
          </a:p>
          <a:p>
            <a:pPr lvl="1"/>
            <a:r>
              <a:rPr lang="en-US" altLang="lv-LV"/>
              <a:t>Identify and define the problem.</a:t>
            </a:r>
          </a:p>
          <a:p>
            <a:pPr lvl="1"/>
            <a:r>
              <a:rPr lang="en-US" altLang="lv-LV"/>
              <a:t>Determine the set of alternative solutions.</a:t>
            </a:r>
          </a:p>
          <a:p>
            <a:pPr lvl="1"/>
            <a:r>
              <a:rPr lang="en-US" altLang="lv-LV"/>
              <a:t>Determine the criteria for evaluating the alternatives.</a:t>
            </a:r>
          </a:p>
          <a:p>
            <a:pPr lvl="1"/>
            <a:r>
              <a:rPr lang="en-US" altLang="lv-LV"/>
              <a:t>Evaluate the alternatives.</a:t>
            </a:r>
          </a:p>
          <a:p>
            <a:pPr lvl="1"/>
            <a:r>
              <a:rPr lang="en-US" altLang="lv-LV"/>
              <a:t>Choose an alternative.</a:t>
            </a:r>
          </a:p>
          <a:p>
            <a:pPr lvl="1">
              <a:buFontTx/>
              <a:buNone/>
            </a:pPr>
            <a:r>
              <a:rPr lang="en-US" altLang="lv-LV"/>
              <a:t>    ---------------------------------------------------------------------</a:t>
            </a:r>
          </a:p>
          <a:p>
            <a:pPr lvl="1"/>
            <a:r>
              <a:rPr lang="en-US" altLang="lv-LV"/>
              <a:t>Implement the chosen alternative.</a:t>
            </a:r>
          </a:p>
          <a:p>
            <a:pPr lvl="1"/>
            <a:r>
              <a:rPr lang="en-US" altLang="lv-LV"/>
              <a:t>Evaluate the results.</a:t>
            </a:r>
          </a:p>
        </p:txBody>
      </p:sp>
    </p:spTree>
  </p:cSld>
  <p:clrMapOvr>
    <a:masterClrMapping/>
  </p:clrMapOvr>
  <p:transition>
    <p:zoom/>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p:spPr>
        <p:txBody>
          <a:bodyPr/>
          <a:lstStyle/>
          <a:p>
            <a:r>
              <a:rPr lang="en-US" altLang="lv-LV"/>
              <a:t>Example:  Ponderosa Development Corp.</a:t>
            </a:r>
          </a:p>
        </p:txBody>
      </p:sp>
      <p:sp>
        <p:nvSpPr>
          <p:cNvPr id="34819" name="Rectangle 3"/>
          <p:cNvSpPr>
            <a:spLocks noGrp="1" noChangeArrowheads="1"/>
          </p:cNvSpPr>
          <p:nvPr>
            <p:ph type="body" idx="1"/>
          </p:nvPr>
        </p:nvSpPr>
        <p:spPr>
          <a:noFill/>
          <a:ln/>
        </p:spPr>
        <p:txBody>
          <a:bodyPr/>
          <a:lstStyle/>
          <a:p>
            <a:r>
              <a:rPr lang="en-US" altLang="lv-LV">
                <a:solidFill>
                  <a:schemeClr val="tx2"/>
                </a:solidFill>
              </a:rPr>
              <a:t>Question:</a:t>
            </a:r>
          </a:p>
          <a:p>
            <a:pPr>
              <a:buFont typeface="Monotype Sorts" pitchFamily="2" charset="2"/>
              <a:buNone/>
            </a:pPr>
            <a:r>
              <a:rPr lang="en-US" altLang="lv-LV"/>
              <a:t>		What is the breakeven point for monthly sales of the houses?</a:t>
            </a:r>
          </a:p>
          <a:p>
            <a:r>
              <a:rPr lang="en-US" altLang="lv-LV">
                <a:solidFill>
                  <a:schemeClr val="tx2"/>
                </a:solidFill>
              </a:rPr>
              <a:t>Answer:</a:t>
            </a:r>
          </a:p>
          <a:p>
            <a:pPr>
              <a:buFont typeface="Monotype Sorts" pitchFamily="2" charset="2"/>
              <a:buNone/>
            </a:pPr>
            <a:r>
              <a:rPr lang="en-US" altLang="lv-LV"/>
              <a:t>		   </a:t>
            </a:r>
            <a:r>
              <a:rPr lang="en-US" altLang="lv-LV" i="1"/>
              <a:t>r </a:t>
            </a:r>
            <a:r>
              <a:rPr lang="en-US" altLang="lv-LV"/>
              <a:t>(</a:t>
            </a:r>
            <a:r>
              <a:rPr lang="en-US" altLang="lv-LV" i="1"/>
              <a:t>x </a:t>
            </a:r>
            <a:r>
              <a:rPr lang="en-US" altLang="lv-LV"/>
              <a:t>) = </a:t>
            </a:r>
            <a:r>
              <a:rPr lang="en-US" altLang="lv-LV" i="1"/>
              <a:t>c </a:t>
            </a:r>
            <a:r>
              <a:rPr lang="en-US" altLang="lv-LV"/>
              <a:t>(</a:t>
            </a:r>
            <a:r>
              <a:rPr lang="en-US" altLang="lv-LV" i="1"/>
              <a:t>x </a:t>
            </a:r>
            <a:r>
              <a:rPr lang="en-US" altLang="lv-LV"/>
              <a:t>) or 115,000</a:t>
            </a:r>
            <a:r>
              <a:rPr lang="en-US" altLang="lv-LV" i="1"/>
              <a:t>x</a:t>
            </a:r>
            <a:r>
              <a:rPr lang="en-US" altLang="lv-LV"/>
              <a:t> = 105,000</a:t>
            </a:r>
            <a:r>
              <a:rPr lang="en-US" altLang="lv-LV" i="1"/>
              <a:t>x</a:t>
            </a:r>
            <a:r>
              <a:rPr lang="en-US" altLang="lv-LV"/>
              <a:t> + 40,000  </a:t>
            </a:r>
          </a:p>
          <a:p>
            <a:pPr>
              <a:buFont typeface="Monotype Sorts" pitchFamily="2" charset="2"/>
              <a:buNone/>
            </a:pPr>
            <a:r>
              <a:rPr lang="en-US" altLang="lv-LV"/>
              <a:t>	Solving, </a:t>
            </a:r>
            <a:r>
              <a:rPr lang="en-US" altLang="lv-LV" i="1"/>
              <a:t>x</a:t>
            </a:r>
            <a:r>
              <a:rPr lang="en-US" altLang="lv-LV"/>
              <a:t> = 4.</a:t>
            </a:r>
          </a:p>
          <a:p>
            <a:r>
              <a:rPr lang="en-US" altLang="lv-LV">
                <a:solidFill>
                  <a:schemeClr val="tx2"/>
                </a:solidFill>
              </a:rPr>
              <a:t>Question:</a:t>
            </a:r>
          </a:p>
          <a:p>
            <a:pPr>
              <a:buFont typeface="Monotype Sorts" pitchFamily="2" charset="2"/>
              <a:buNone/>
            </a:pPr>
            <a:r>
              <a:rPr lang="en-US" altLang="lv-LV"/>
              <a:t>		What is the monthly profit if 12 houses per month are built and sold?</a:t>
            </a:r>
          </a:p>
          <a:p>
            <a:r>
              <a:rPr lang="en-US" altLang="lv-LV">
                <a:solidFill>
                  <a:schemeClr val="tx2"/>
                </a:solidFill>
              </a:rPr>
              <a:t>Answer:</a:t>
            </a:r>
          </a:p>
          <a:p>
            <a:pPr>
              <a:buFont typeface="Monotype Sorts" pitchFamily="2" charset="2"/>
              <a:buNone/>
            </a:pPr>
            <a:r>
              <a:rPr lang="en-US" altLang="lv-LV"/>
              <a:t>	     </a:t>
            </a:r>
            <a:r>
              <a:rPr lang="en-US" altLang="lv-LV" i="1"/>
              <a:t>p </a:t>
            </a:r>
            <a:r>
              <a:rPr lang="en-US" altLang="lv-LV"/>
              <a:t>(12) = 10,000(12) - 40,000 = $80,000 monthly profit</a:t>
            </a:r>
          </a:p>
          <a:p>
            <a:pPr>
              <a:buFont typeface="Monotype Sorts" pitchFamily="2" charset="2"/>
              <a:buNone/>
            </a:pPr>
            <a:endParaRPr lang="en-US" altLang="lv-LV"/>
          </a:p>
        </p:txBody>
      </p:sp>
    </p:spTree>
  </p:cSld>
  <p:clrMapOvr>
    <a:masterClrMapping/>
  </p:clrMapOvr>
  <p:transition>
    <p:zoom/>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Rectangle 4"/>
          <p:cNvSpPr>
            <a:spLocks noGrp="1" noChangeArrowheads="1"/>
          </p:cNvSpPr>
          <p:nvPr>
            <p:ph type="title"/>
          </p:nvPr>
        </p:nvSpPr>
        <p:spPr>
          <a:xfrm>
            <a:off x="533400" y="57150"/>
            <a:ext cx="8081963" cy="814388"/>
          </a:xfrm>
          <a:noFill/>
          <a:ln/>
        </p:spPr>
        <p:txBody>
          <a:bodyPr lIns="92075" tIns="46038" rIns="92075" bIns="46038"/>
          <a:lstStyle/>
          <a:p>
            <a:r>
              <a:rPr lang="en-US" altLang="lv-LV"/>
              <a:t>Example:  Ponderosa Development Corp.</a:t>
            </a:r>
          </a:p>
        </p:txBody>
      </p:sp>
      <p:sp>
        <p:nvSpPr>
          <p:cNvPr id="100357" name="Rectangle 5"/>
          <p:cNvSpPr>
            <a:spLocks noGrp="1" noChangeArrowheads="1"/>
          </p:cNvSpPr>
          <p:nvPr>
            <p:ph type="body" idx="1"/>
          </p:nvPr>
        </p:nvSpPr>
        <p:spPr>
          <a:xfrm>
            <a:off x="533400" y="1090613"/>
            <a:ext cx="8101013" cy="5005387"/>
          </a:xfrm>
          <a:noFill/>
          <a:ln/>
        </p:spPr>
        <p:txBody>
          <a:bodyPr lIns="92075" tIns="46038" rIns="92075" bIns="46038"/>
          <a:lstStyle/>
          <a:p>
            <a:r>
              <a:rPr lang="en-US" altLang="lv-LV">
                <a:solidFill>
                  <a:schemeClr val="tx2"/>
                </a:solidFill>
              </a:rPr>
              <a:t>Graph of Break-Even Analysis</a:t>
            </a:r>
            <a:endParaRPr lang="en-US" altLang="lv-LV"/>
          </a:p>
        </p:txBody>
      </p:sp>
      <p:sp>
        <p:nvSpPr>
          <p:cNvPr id="100429" name="Line 77"/>
          <p:cNvSpPr>
            <a:spLocks noChangeShapeType="1"/>
          </p:cNvSpPr>
          <p:nvPr/>
        </p:nvSpPr>
        <p:spPr bwMode="auto">
          <a:xfrm>
            <a:off x="1905000" y="4729163"/>
            <a:ext cx="6210300" cy="1587"/>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30" name="Line 78"/>
          <p:cNvSpPr>
            <a:spLocks noChangeShapeType="1"/>
          </p:cNvSpPr>
          <p:nvPr/>
        </p:nvSpPr>
        <p:spPr bwMode="auto">
          <a:xfrm>
            <a:off x="1905000" y="4137025"/>
            <a:ext cx="6210300" cy="1588"/>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31" name="Line 79"/>
          <p:cNvSpPr>
            <a:spLocks noChangeShapeType="1"/>
          </p:cNvSpPr>
          <p:nvPr/>
        </p:nvSpPr>
        <p:spPr bwMode="auto">
          <a:xfrm>
            <a:off x="1905000" y="3559175"/>
            <a:ext cx="6210300" cy="1588"/>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32" name="Line 80"/>
          <p:cNvSpPr>
            <a:spLocks noChangeShapeType="1"/>
          </p:cNvSpPr>
          <p:nvPr/>
        </p:nvSpPr>
        <p:spPr bwMode="auto">
          <a:xfrm>
            <a:off x="1905000" y="2981325"/>
            <a:ext cx="6210300" cy="1588"/>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33" name="Line 81"/>
          <p:cNvSpPr>
            <a:spLocks noChangeShapeType="1"/>
          </p:cNvSpPr>
          <p:nvPr/>
        </p:nvSpPr>
        <p:spPr bwMode="auto">
          <a:xfrm>
            <a:off x="1905000" y="2390775"/>
            <a:ext cx="6210300" cy="1588"/>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34" name="Line 82"/>
          <p:cNvSpPr>
            <a:spLocks noChangeShapeType="1"/>
          </p:cNvSpPr>
          <p:nvPr/>
        </p:nvSpPr>
        <p:spPr bwMode="auto">
          <a:xfrm>
            <a:off x="1905000" y="1811338"/>
            <a:ext cx="6210300" cy="1587"/>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35" name="Line 83"/>
          <p:cNvSpPr>
            <a:spLocks noChangeShapeType="1"/>
          </p:cNvSpPr>
          <p:nvPr/>
        </p:nvSpPr>
        <p:spPr bwMode="auto">
          <a:xfrm>
            <a:off x="1905000" y="1811338"/>
            <a:ext cx="1588" cy="3495675"/>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36" name="Line 84"/>
          <p:cNvSpPr>
            <a:spLocks noChangeShapeType="1"/>
          </p:cNvSpPr>
          <p:nvPr/>
        </p:nvSpPr>
        <p:spPr bwMode="auto">
          <a:xfrm>
            <a:off x="1814513" y="5307013"/>
            <a:ext cx="90487" cy="1587"/>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37" name="Line 85"/>
          <p:cNvSpPr>
            <a:spLocks noChangeShapeType="1"/>
          </p:cNvSpPr>
          <p:nvPr/>
        </p:nvSpPr>
        <p:spPr bwMode="auto">
          <a:xfrm>
            <a:off x="1814513" y="4729163"/>
            <a:ext cx="90487" cy="1587"/>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38" name="Line 86"/>
          <p:cNvSpPr>
            <a:spLocks noChangeShapeType="1"/>
          </p:cNvSpPr>
          <p:nvPr/>
        </p:nvSpPr>
        <p:spPr bwMode="auto">
          <a:xfrm>
            <a:off x="1814513" y="4137025"/>
            <a:ext cx="90487" cy="1588"/>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39" name="Line 87"/>
          <p:cNvSpPr>
            <a:spLocks noChangeShapeType="1"/>
          </p:cNvSpPr>
          <p:nvPr/>
        </p:nvSpPr>
        <p:spPr bwMode="auto">
          <a:xfrm>
            <a:off x="1814513" y="3559175"/>
            <a:ext cx="90487" cy="1588"/>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40" name="Line 88"/>
          <p:cNvSpPr>
            <a:spLocks noChangeShapeType="1"/>
          </p:cNvSpPr>
          <p:nvPr/>
        </p:nvSpPr>
        <p:spPr bwMode="auto">
          <a:xfrm>
            <a:off x="1814513" y="2981325"/>
            <a:ext cx="90487" cy="1588"/>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41" name="Line 89"/>
          <p:cNvSpPr>
            <a:spLocks noChangeShapeType="1"/>
          </p:cNvSpPr>
          <p:nvPr/>
        </p:nvSpPr>
        <p:spPr bwMode="auto">
          <a:xfrm>
            <a:off x="1814513" y="2390775"/>
            <a:ext cx="90487" cy="1588"/>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42" name="Line 90"/>
          <p:cNvSpPr>
            <a:spLocks noChangeShapeType="1"/>
          </p:cNvSpPr>
          <p:nvPr/>
        </p:nvSpPr>
        <p:spPr bwMode="auto">
          <a:xfrm>
            <a:off x="1814513" y="1811338"/>
            <a:ext cx="90487" cy="1587"/>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43" name="Line 91"/>
          <p:cNvSpPr>
            <a:spLocks noChangeShapeType="1"/>
          </p:cNvSpPr>
          <p:nvPr/>
        </p:nvSpPr>
        <p:spPr bwMode="auto">
          <a:xfrm>
            <a:off x="1905000" y="5307013"/>
            <a:ext cx="6210300" cy="1587"/>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44" name="Line 92"/>
          <p:cNvSpPr>
            <a:spLocks noChangeShapeType="1"/>
          </p:cNvSpPr>
          <p:nvPr/>
        </p:nvSpPr>
        <p:spPr bwMode="auto">
          <a:xfrm flipV="1">
            <a:off x="1905000" y="5307013"/>
            <a:ext cx="1588" cy="87312"/>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45" name="Line 93"/>
          <p:cNvSpPr>
            <a:spLocks noChangeShapeType="1"/>
          </p:cNvSpPr>
          <p:nvPr/>
        </p:nvSpPr>
        <p:spPr bwMode="auto">
          <a:xfrm flipV="1">
            <a:off x="2522538" y="5307013"/>
            <a:ext cx="1587" cy="87312"/>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46" name="Line 94"/>
          <p:cNvSpPr>
            <a:spLocks noChangeShapeType="1"/>
          </p:cNvSpPr>
          <p:nvPr/>
        </p:nvSpPr>
        <p:spPr bwMode="auto">
          <a:xfrm flipV="1">
            <a:off x="3151188" y="5307013"/>
            <a:ext cx="1587" cy="87312"/>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47" name="Line 95"/>
          <p:cNvSpPr>
            <a:spLocks noChangeShapeType="1"/>
          </p:cNvSpPr>
          <p:nvPr/>
        </p:nvSpPr>
        <p:spPr bwMode="auto">
          <a:xfrm flipH="1" flipV="1">
            <a:off x="3770313" y="5307013"/>
            <a:ext cx="3175" cy="87312"/>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48" name="Line 96"/>
          <p:cNvSpPr>
            <a:spLocks noChangeShapeType="1"/>
          </p:cNvSpPr>
          <p:nvPr/>
        </p:nvSpPr>
        <p:spPr bwMode="auto">
          <a:xfrm flipV="1">
            <a:off x="4386263" y="5307013"/>
            <a:ext cx="1587" cy="87312"/>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49" name="Line 97"/>
          <p:cNvSpPr>
            <a:spLocks noChangeShapeType="1"/>
          </p:cNvSpPr>
          <p:nvPr/>
        </p:nvSpPr>
        <p:spPr bwMode="auto">
          <a:xfrm flipV="1">
            <a:off x="5021263" y="5307013"/>
            <a:ext cx="1587" cy="77787"/>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50" name="Line 98"/>
          <p:cNvSpPr>
            <a:spLocks noChangeShapeType="1"/>
          </p:cNvSpPr>
          <p:nvPr/>
        </p:nvSpPr>
        <p:spPr bwMode="auto">
          <a:xfrm flipV="1">
            <a:off x="5634038" y="5307013"/>
            <a:ext cx="1587" cy="87312"/>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51" name="Line 99"/>
          <p:cNvSpPr>
            <a:spLocks noChangeShapeType="1"/>
          </p:cNvSpPr>
          <p:nvPr/>
        </p:nvSpPr>
        <p:spPr bwMode="auto">
          <a:xfrm flipV="1">
            <a:off x="6251575" y="5307013"/>
            <a:ext cx="1588" cy="87312"/>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52" name="Line 100"/>
          <p:cNvSpPr>
            <a:spLocks noChangeShapeType="1"/>
          </p:cNvSpPr>
          <p:nvPr/>
        </p:nvSpPr>
        <p:spPr bwMode="auto">
          <a:xfrm flipV="1">
            <a:off x="6867525" y="5307013"/>
            <a:ext cx="1588" cy="87312"/>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53" name="Line 101"/>
          <p:cNvSpPr>
            <a:spLocks noChangeShapeType="1"/>
          </p:cNvSpPr>
          <p:nvPr/>
        </p:nvSpPr>
        <p:spPr bwMode="auto">
          <a:xfrm flipH="1" flipV="1">
            <a:off x="7499350" y="5307013"/>
            <a:ext cx="3175" cy="82550"/>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54" name="Line 102"/>
          <p:cNvSpPr>
            <a:spLocks noChangeShapeType="1"/>
          </p:cNvSpPr>
          <p:nvPr/>
        </p:nvSpPr>
        <p:spPr bwMode="auto">
          <a:xfrm flipV="1">
            <a:off x="8115300" y="5307013"/>
            <a:ext cx="1588" cy="87312"/>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55" name="Line 103"/>
          <p:cNvSpPr>
            <a:spLocks noChangeShapeType="1"/>
          </p:cNvSpPr>
          <p:nvPr/>
        </p:nvSpPr>
        <p:spPr bwMode="auto">
          <a:xfrm flipV="1">
            <a:off x="1905000" y="4967288"/>
            <a:ext cx="617538" cy="339725"/>
          </a:xfrm>
          <a:prstGeom prst="line">
            <a:avLst/>
          </a:prstGeom>
          <a:noFill/>
          <a:ln w="12700">
            <a:solidFill>
              <a:srgbClr val="618FFD"/>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56" name="Line 104"/>
          <p:cNvSpPr>
            <a:spLocks noChangeShapeType="1"/>
          </p:cNvSpPr>
          <p:nvPr/>
        </p:nvSpPr>
        <p:spPr bwMode="auto">
          <a:xfrm flipV="1">
            <a:off x="2522538" y="4640263"/>
            <a:ext cx="628650" cy="327025"/>
          </a:xfrm>
          <a:prstGeom prst="line">
            <a:avLst/>
          </a:prstGeom>
          <a:noFill/>
          <a:ln w="12700">
            <a:solidFill>
              <a:srgbClr val="618FFD"/>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57" name="Line 105"/>
          <p:cNvSpPr>
            <a:spLocks noChangeShapeType="1"/>
          </p:cNvSpPr>
          <p:nvPr/>
        </p:nvSpPr>
        <p:spPr bwMode="auto">
          <a:xfrm flipV="1">
            <a:off x="3151188" y="4300538"/>
            <a:ext cx="617537" cy="339725"/>
          </a:xfrm>
          <a:prstGeom prst="line">
            <a:avLst/>
          </a:prstGeom>
          <a:noFill/>
          <a:ln w="12700">
            <a:solidFill>
              <a:srgbClr val="618FFD"/>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58" name="Line 106"/>
          <p:cNvSpPr>
            <a:spLocks noChangeShapeType="1"/>
          </p:cNvSpPr>
          <p:nvPr/>
        </p:nvSpPr>
        <p:spPr bwMode="auto">
          <a:xfrm flipV="1">
            <a:off x="3768725" y="3962400"/>
            <a:ext cx="617538" cy="338138"/>
          </a:xfrm>
          <a:prstGeom prst="line">
            <a:avLst/>
          </a:prstGeom>
          <a:noFill/>
          <a:ln w="12700">
            <a:solidFill>
              <a:srgbClr val="618FFD"/>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59" name="Line 107"/>
          <p:cNvSpPr>
            <a:spLocks noChangeShapeType="1"/>
          </p:cNvSpPr>
          <p:nvPr/>
        </p:nvSpPr>
        <p:spPr bwMode="auto">
          <a:xfrm flipV="1">
            <a:off x="4386263" y="3635375"/>
            <a:ext cx="630237" cy="327025"/>
          </a:xfrm>
          <a:prstGeom prst="line">
            <a:avLst/>
          </a:prstGeom>
          <a:noFill/>
          <a:ln w="12700">
            <a:solidFill>
              <a:srgbClr val="618FFD"/>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60" name="Line 108"/>
          <p:cNvSpPr>
            <a:spLocks noChangeShapeType="1"/>
          </p:cNvSpPr>
          <p:nvPr/>
        </p:nvSpPr>
        <p:spPr bwMode="auto">
          <a:xfrm flipV="1">
            <a:off x="5016500" y="3295650"/>
            <a:ext cx="617538" cy="339725"/>
          </a:xfrm>
          <a:prstGeom prst="line">
            <a:avLst/>
          </a:prstGeom>
          <a:noFill/>
          <a:ln w="12700">
            <a:solidFill>
              <a:srgbClr val="618FFD"/>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61" name="Line 109"/>
          <p:cNvSpPr>
            <a:spLocks noChangeShapeType="1"/>
          </p:cNvSpPr>
          <p:nvPr/>
        </p:nvSpPr>
        <p:spPr bwMode="auto">
          <a:xfrm flipV="1">
            <a:off x="5634038" y="2968625"/>
            <a:ext cx="617537" cy="327025"/>
          </a:xfrm>
          <a:prstGeom prst="line">
            <a:avLst/>
          </a:prstGeom>
          <a:noFill/>
          <a:ln w="12700">
            <a:solidFill>
              <a:srgbClr val="618FFD"/>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62" name="Line 110"/>
          <p:cNvSpPr>
            <a:spLocks noChangeShapeType="1"/>
          </p:cNvSpPr>
          <p:nvPr/>
        </p:nvSpPr>
        <p:spPr bwMode="auto">
          <a:xfrm flipV="1">
            <a:off x="6251575" y="2628900"/>
            <a:ext cx="615950" cy="339725"/>
          </a:xfrm>
          <a:prstGeom prst="line">
            <a:avLst/>
          </a:prstGeom>
          <a:noFill/>
          <a:ln w="12700">
            <a:solidFill>
              <a:srgbClr val="618FFD"/>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63" name="Line 111"/>
          <p:cNvSpPr>
            <a:spLocks noChangeShapeType="1"/>
          </p:cNvSpPr>
          <p:nvPr/>
        </p:nvSpPr>
        <p:spPr bwMode="auto">
          <a:xfrm flipV="1">
            <a:off x="6867525" y="2289175"/>
            <a:ext cx="630238" cy="339725"/>
          </a:xfrm>
          <a:prstGeom prst="line">
            <a:avLst/>
          </a:prstGeom>
          <a:noFill/>
          <a:ln w="12700">
            <a:solidFill>
              <a:srgbClr val="618FFD"/>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64" name="Line 112"/>
          <p:cNvSpPr>
            <a:spLocks noChangeShapeType="1"/>
          </p:cNvSpPr>
          <p:nvPr/>
        </p:nvSpPr>
        <p:spPr bwMode="auto">
          <a:xfrm flipV="1">
            <a:off x="7497763" y="1962150"/>
            <a:ext cx="617537" cy="327025"/>
          </a:xfrm>
          <a:prstGeom prst="line">
            <a:avLst/>
          </a:prstGeom>
          <a:noFill/>
          <a:ln w="12700">
            <a:solidFill>
              <a:srgbClr val="618FFD"/>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65" name="Line 113"/>
          <p:cNvSpPr>
            <a:spLocks noChangeShapeType="1"/>
          </p:cNvSpPr>
          <p:nvPr/>
        </p:nvSpPr>
        <p:spPr bwMode="auto">
          <a:xfrm flipV="1">
            <a:off x="1905000" y="4879975"/>
            <a:ext cx="617538" cy="314325"/>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66" name="Line 114"/>
          <p:cNvSpPr>
            <a:spLocks noChangeShapeType="1"/>
          </p:cNvSpPr>
          <p:nvPr/>
        </p:nvSpPr>
        <p:spPr bwMode="auto">
          <a:xfrm flipV="1">
            <a:off x="2522538" y="4578350"/>
            <a:ext cx="628650" cy="301625"/>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67" name="Line 115"/>
          <p:cNvSpPr>
            <a:spLocks noChangeShapeType="1"/>
          </p:cNvSpPr>
          <p:nvPr/>
        </p:nvSpPr>
        <p:spPr bwMode="auto">
          <a:xfrm flipV="1">
            <a:off x="3151188" y="4276725"/>
            <a:ext cx="617537" cy="301625"/>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68" name="Line 116"/>
          <p:cNvSpPr>
            <a:spLocks noChangeShapeType="1"/>
          </p:cNvSpPr>
          <p:nvPr/>
        </p:nvSpPr>
        <p:spPr bwMode="auto">
          <a:xfrm flipV="1">
            <a:off x="3768725" y="3962400"/>
            <a:ext cx="617538" cy="314325"/>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69" name="Line 117"/>
          <p:cNvSpPr>
            <a:spLocks noChangeShapeType="1"/>
          </p:cNvSpPr>
          <p:nvPr/>
        </p:nvSpPr>
        <p:spPr bwMode="auto">
          <a:xfrm flipV="1">
            <a:off x="4386263" y="3659188"/>
            <a:ext cx="630237" cy="303212"/>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70" name="Line 118"/>
          <p:cNvSpPr>
            <a:spLocks noChangeShapeType="1"/>
          </p:cNvSpPr>
          <p:nvPr/>
        </p:nvSpPr>
        <p:spPr bwMode="auto">
          <a:xfrm flipV="1">
            <a:off x="5016500" y="3357563"/>
            <a:ext cx="617538" cy="301625"/>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71" name="Line 119"/>
          <p:cNvSpPr>
            <a:spLocks noChangeShapeType="1"/>
          </p:cNvSpPr>
          <p:nvPr/>
        </p:nvSpPr>
        <p:spPr bwMode="auto">
          <a:xfrm flipV="1">
            <a:off x="5634038" y="3043238"/>
            <a:ext cx="617537" cy="314325"/>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72" name="Line 120"/>
          <p:cNvSpPr>
            <a:spLocks noChangeShapeType="1"/>
          </p:cNvSpPr>
          <p:nvPr/>
        </p:nvSpPr>
        <p:spPr bwMode="auto">
          <a:xfrm flipV="1">
            <a:off x="6251575" y="2741613"/>
            <a:ext cx="615950" cy="301625"/>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73" name="Line 121"/>
          <p:cNvSpPr>
            <a:spLocks noChangeShapeType="1"/>
          </p:cNvSpPr>
          <p:nvPr/>
        </p:nvSpPr>
        <p:spPr bwMode="auto">
          <a:xfrm flipV="1">
            <a:off x="6867525" y="2439988"/>
            <a:ext cx="630238" cy="301625"/>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74" name="Line 122"/>
          <p:cNvSpPr>
            <a:spLocks noChangeShapeType="1"/>
          </p:cNvSpPr>
          <p:nvPr/>
        </p:nvSpPr>
        <p:spPr bwMode="auto">
          <a:xfrm flipV="1">
            <a:off x="7497763" y="2125663"/>
            <a:ext cx="617537" cy="314325"/>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00475" name="Rectangle 123"/>
          <p:cNvSpPr>
            <a:spLocks noChangeArrowheads="1"/>
          </p:cNvSpPr>
          <p:nvPr/>
        </p:nvSpPr>
        <p:spPr bwMode="auto">
          <a:xfrm>
            <a:off x="1531938" y="5130800"/>
            <a:ext cx="152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400" b="1">
                <a:solidFill>
                  <a:srgbClr val="FFFFFF"/>
                </a:solidFill>
                <a:effectLst>
                  <a:outerShdw blurRad="38100" dist="38100" dir="2700000" algn="tl">
                    <a:srgbClr val="000000"/>
                  </a:outerShdw>
                </a:effectLst>
                <a:latin typeface="Book Antiqua" panose="02040602050305030304" pitchFamily="18" charset="0"/>
              </a:rPr>
              <a:t>0</a:t>
            </a:r>
            <a:endParaRPr lang="en-US" altLang="lv-LV">
              <a:effectLst>
                <a:outerShdw blurRad="38100" dist="38100" dir="2700000" algn="tl">
                  <a:srgbClr val="000000"/>
                </a:outerShdw>
              </a:effectLst>
            </a:endParaRPr>
          </a:p>
        </p:txBody>
      </p:sp>
      <p:sp>
        <p:nvSpPr>
          <p:cNvPr id="100476" name="Rectangle 124"/>
          <p:cNvSpPr>
            <a:spLocks noChangeArrowheads="1"/>
          </p:cNvSpPr>
          <p:nvPr/>
        </p:nvSpPr>
        <p:spPr bwMode="auto">
          <a:xfrm>
            <a:off x="1222375" y="4552950"/>
            <a:ext cx="457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400" b="1">
                <a:solidFill>
                  <a:srgbClr val="FFFFFF"/>
                </a:solidFill>
                <a:effectLst>
                  <a:outerShdw blurRad="38100" dist="38100" dir="2700000" algn="tl">
                    <a:srgbClr val="000000"/>
                  </a:outerShdw>
                </a:effectLst>
                <a:latin typeface="Book Antiqua" panose="02040602050305030304" pitchFamily="18" charset="0"/>
              </a:rPr>
              <a:t>200</a:t>
            </a:r>
            <a:endParaRPr lang="en-US" altLang="lv-LV">
              <a:effectLst>
                <a:outerShdw blurRad="38100" dist="38100" dir="2700000" algn="tl">
                  <a:srgbClr val="000000"/>
                </a:outerShdw>
              </a:effectLst>
            </a:endParaRPr>
          </a:p>
        </p:txBody>
      </p:sp>
      <p:sp>
        <p:nvSpPr>
          <p:cNvPr id="100477" name="Rectangle 125"/>
          <p:cNvSpPr>
            <a:spLocks noChangeArrowheads="1"/>
          </p:cNvSpPr>
          <p:nvPr/>
        </p:nvSpPr>
        <p:spPr bwMode="auto">
          <a:xfrm>
            <a:off x="1222375" y="3962400"/>
            <a:ext cx="457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400" b="1">
                <a:solidFill>
                  <a:srgbClr val="FFFFFF"/>
                </a:solidFill>
                <a:effectLst>
                  <a:outerShdw blurRad="38100" dist="38100" dir="2700000" algn="tl">
                    <a:srgbClr val="000000"/>
                  </a:outerShdw>
                </a:effectLst>
                <a:latin typeface="Book Antiqua" panose="02040602050305030304" pitchFamily="18" charset="0"/>
              </a:rPr>
              <a:t>400</a:t>
            </a:r>
            <a:endParaRPr lang="en-US" altLang="lv-LV">
              <a:effectLst>
                <a:outerShdw blurRad="38100" dist="38100" dir="2700000" algn="tl">
                  <a:srgbClr val="000000"/>
                </a:outerShdw>
              </a:effectLst>
            </a:endParaRPr>
          </a:p>
        </p:txBody>
      </p:sp>
      <p:sp>
        <p:nvSpPr>
          <p:cNvPr id="100478" name="Rectangle 126"/>
          <p:cNvSpPr>
            <a:spLocks noChangeArrowheads="1"/>
          </p:cNvSpPr>
          <p:nvPr/>
        </p:nvSpPr>
        <p:spPr bwMode="auto">
          <a:xfrm>
            <a:off x="1222375" y="3382963"/>
            <a:ext cx="457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400" b="1">
                <a:solidFill>
                  <a:srgbClr val="FFFFFF"/>
                </a:solidFill>
                <a:effectLst>
                  <a:outerShdw blurRad="38100" dist="38100" dir="2700000" algn="tl">
                    <a:srgbClr val="000000"/>
                  </a:outerShdw>
                </a:effectLst>
                <a:latin typeface="Book Antiqua" panose="02040602050305030304" pitchFamily="18" charset="0"/>
              </a:rPr>
              <a:t>600</a:t>
            </a:r>
            <a:endParaRPr lang="en-US" altLang="lv-LV">
              <a:effectLst>
                <a:outerShdw blurRad="38100" dist="38100" dir="2700000" algn="tl">
                  <a:srgbClr val="000000"/>
                </a:outerShdw>
              </a:effectLst>
            </a:endParaRPr>
          </a:p>
        </p:txBody>
      </p:sp>
      <p:sp>
        <p:nvSpPr>
          <p:cNvPr id="100479" name="Rectangle 127"/>
          <p:cNvSpPr>
            <a:spLocks noChangeArrowheads="1"/>
          </p:cNvSpPr>
          <p:nvPr/>
        </p:nvSpPr>
        <p:spPr bwMode="auto">
          <a:xfrm>
            <a:off x="1222375" y="2805113"/>
            <a:ext cx="457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400" b="1">
                <a:solidFill>
                  <a:srgbClr val="FFFFFF"/>
                </a:solidFill>
                <a:effectLst>
                  <a:outerShdw blurRad="38100" dist="38100" dir="2700000" algn="tl">
                    <a:srgbClr val="000000"/>
                  </a:outerShdw>
                </a:effectLst>
                <a:latin typeface="Book Antiqua" panose="02040602050305030304" pitchFamily="18" charset="0"/>
              </a:rPr>
              <a:t>800</a:t>
            </a:r>
            <a:endParaRPr lang="en-US" altLang="lv-LV">
              <a:effectLst>
                <a:outerShdw blurRad="38100" dist="38100" dir="2700000" algn="tl">
                  <a:srgbClr val="000000"/>
                </a:outerShdw>
              </a:effectLst>
            </a:endParaRPr>
          </a:p>
        </p:txBody>
      </p:sp>
      <p:sp>
        <p:nvSpPr>
          <p:cNvPr id="100480" name="Rectangle 128"/>
          <p:cNvSpPr>
            <a:spLocks noChangeArrowheads="1"/>
          </p:cNvSpPr>
          <p:nvPr/>
        </p:nvSpPr>
        <p:spPr bwMode="auto">
          <a:xfrm>
            <a:off x="1068388" y="2214563"/>
            <a:ext cx="609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400" b="1">
                <a:solidFill>
                  <a:srgbClr val="FFFFFF"/>
                </a:solidFill>
                <a:effectLst>
                  <a:outerShdw blurRad="38100" dist="38100" dir="2700000" algn="tl">
                    <a:srgbClr val="000000"/>
                  </a:outerShdw>
                </a:effectLst>
                <a:latin typeface="Book Antiqua" panose="02040602050305030304" pitchFamily="18" charset="0"/>
              </a:rPr>
              <a:t>1000</a:t>
            </a:r>
            <a:endParaRPr lang="en-US" altLang="lv-LV">
              <a:effectLst>
                <a:outerShdw blurRad="38100" dist="38100" dir="2700000" algn="tl">
                  <a:srgbClr val="000000"/>
                </a:outerShdw>
              </a:effectLst>
            </a:endParaRPr>
          </a:p>
        </p:txBody>
      </p:sp>
      <p:sp>
        <p:nvSpPr>
          <p:cNvPr id="100481" name="Rectangle 129"/>
          <p:cNvSpPr>
            <a:spLocks noChangeArrowheads="1"/>
          </p:cNvSpPr>
          <p:nvPr/>
        </p:nvSpPr>
        <p:spPr bwMode="auto">
          <a:xfrm>
            <a:off x="1068388" y="1635125"/>
            <a:ext cx="609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400" b="1">
                <a:solidFill>
                  <a:srgbClr val="FFFFFF"/>
                </a:solidFill>
                <a:effectLst>
                  <a:outerShdw blurRad="38100" dist="38100" dir="2700000" algn="tl">
                    <a:srgbClr val="000000"/>
                  </a:outerShdw>
                </a:effectLst>
                <a:latin typeface="Book Antiqua" panose="02040602050305030304" pitchFamily="18" charset="0"/>
              </a:rPr>
              <a:t>1200</a:t>
            </a:r>
            <a:endParaRPr lang="en-US" altLang="lv-LV">
              <a:effectLst>
                <a:outerShdw blurRad="38100" dist="38100" dir="2700000" algn="tl">
                  <a:srgbClr val="000000"/>
                </a:outerShdw>
              </a:effectLst>
            </a:endParaRPr>
          </a:p>
        </p:txBody>
      </p:sp>
      <p:sp>
        <p:nvSpPr>
          <p:cNvPr id="100482" name="Rectangle 130"/>
          <p:cNvSpPr>
            <a:spLocks noChangeArrowheads="1"/>
          </p:cNvSpPr>
          <p:nvPr/>
        </p:nvSpPr>
        <p:spPr bwMode="auto">
          <a:xfrm>
            <a:off x="1827213" y="5557838"/>
            <a:ext cx="152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400" b="1">
                <a:solidFill>
                  <a:srgbClr val="FFFFFF"/>
                </a:solidFill>
                <a:effectLst>
                  <a:outerShdw blurRad="38100" dist="38100" dir="2700000" algn="tl">
                    <a:srgbClr val="000000"/>
                  </a:outerShdw>
                </a:effectLst>
                <a:latin typeface="Book Antiqua" panose="02040602050305030304" pitchFamily="18" charset="0"/>
              </a:rPr>
              <a:t>0</a:t>
            </a:r>
            <a:endParaRPr lang="en-US" altLang="lv-LV">
              <a:effectLst>
                <a:outerShdw blurRad="38100" dist="38100" dir="2700000" algn="tl">
                  <a:srgbClr val="000000"/>
                </a:outerShdw>
              </a:effectLst>
            </a:endParaRPr>
          </a:p>
        </p:txBody>
      </p:sp>
      <p:sp>
        <p:nvSpPr>
          <p:cNvPr id="100483" name="Rectangle 131"/>
          <p:cNvSpPr>
            <a:spLocks noChangeArrowheads="1"/>
          </p:cNvSpPr>
          <p:nvPr/>
        </p:nvSpPr>
        <p:spPr bwMode="auto">
          <a:xfrm>
            <a:off x="2444750" y="5557838"/>
            <a:ext cx="152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400" b="1">
                <a:solidFill>
                  <a:srgbClr val="FFFFFF"/>
                </a:solidFill>
                <a:effectLst>
                  <a:outerShdw blurRad="38100" dist="38100" dir="2700000" algn="tl">
                    <a:srgbClr val="000000"/>
                  </a:outerShdw>
                </a:effectLst>
                <a:latin typeface="Book Antiqua" panose="02040602050305030304" pitchFamily="18" charset="0"/>
              </a:rPr>
              <a:t>1</a:t>
            </a:r>
            <a:endParaRPr lang="en-US" altLang="lv-LV">
              <a:effectLst>
                <a:outerShdw blurRad="38100" dist="38100" dir="2700000" algn="tl">
                  <a:srgbClr val="000000"/>
                </a:outerShdw>
              </a:effectLst>
            </a:endParaRPr>
          </a:p>
        </p:txBody>
      </p:sp>
      <p:sp>
        <p:nvSpPr>
          <p:cNvPr id="100484" name="Rectangle 132"/>
          <p:cNvSpPr>
            <a:spLocks noChangeArrowheads="1"/>
          </p:cNvSpPr>
          <p:nvPr/>
        </p:nvSpPr>
        <p:spPr bwMode="auto">
          <a:xfrm>
            <a:off x="3074988" y="5557838"/>
            <a:ext cx="152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400" b="1">
                <a:solidFill>
                  <a:srgbClr val="FFFFFF"/>
                </a:solidFill>
                <a:effectLst>
                  <a:outerShdw blurRad="38100" dist="38100" dir="2700000" algn="tl">
                    <a:srgbClr val="000000"/>
                  </a:outerShdw>
                </a:effectLst>
                <a:latin typeface="Book Antiqua" panose="02040602050305030304" pitchFamily="18" charset="0"/>
              </a:rPr>
              <a:t>2</a:t>
            </a:r>
            <a:endParaRPr lang="en-US" altLang="lv-LV">
              <a:effectLst>
                <a:outerShdw blurRad="38100" dist="38100" dir="2700000" algn="tl">
                  <a:srgbClr val="000000"/>
                </a:outerShdw>
              </a:effectLst>
            </a:endParaRPr>
          </a:p>
        </p:txBody>
      </p:sp>
      <p:sp>
        <p:nvSpPr>
          <p:cNvPr id="100485" name="Rectangle 133"/>
          <p:cNvSpPr>
            <a:spLocks noChangeArrowheads="1"/>
          </p:cNvSpPr>
          <p:nvPr/>
        </p:nvSpPr>
        <p:spPr bwMode="auto">
          <a:xfrm>
            <a:off x="3692525" y="5557838"/>
            <a:ext cx="152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400" b="1">
                <a:solidFill>
                  <a:srgbClr val="FFFFFF"/>
                </a:solidFill>
                <a:effectLst>
                  <a:outerShdw blurRad="38100" dist="38100" dir="2700000" algn="tl">
                    <a:srgbClr val="000000"/>
                  </a:outerShdw>
                </a:effectLst>
                <a:latin typeface="Book Antiqua" panose="02040602050305030304" pitchFamily="18" charset="0"/>
              </a:rPr>
              <a:t>3</a:t>
            </a:r>
            <a:endParaRPr lang="en-US" altLang="lv-LV">
              <a:effectLst>
                <a:outerShdw blurRad="38100" dist="38100" dir="2700000" algn="tl">
                  <a:srgbClr val="000000"/>
                </a:outerShdw>
              </a:effectLst>
            </a:endParaRPr>
          </a:p>
        </p:txBody>
      </p:sp>
      <p:sp>
        <p:nvSpPr>
          <p:cNvPr id="100486" name="Rectangle 134"/>
          <p:cNvSpPr>
            <a:spLocks noChangeArrowheads="1"/>
          </p:cNvSpPr>
          <p:nvPr/>
        </p:nvSpPr>
        <p:spPr bwMode="auto">
          <a:xfrm>
            <a:off x="4308475" y="5557838"/>
            <a:ext cx="152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400" b="1">
                <a:solidFill>
                  <a:srgbClr val="FFFFFF"/>
                </a:solidFill>
                <a:effectLst>
                  <a:outerShdw blurRad="38100" dist="38100" dir="2700000" algn="tl">
                    <a:srgbClr val="000000"/>
                  </a:outerShdw>
                </a:effectLst>
                <a:latin typeface="Book Antiqua" panose="02040602050305030304" pitchFamily="18" charset="0"/>
              </a:rPr>
              <a:t>4</a:t>
            </a:r>
            <a:endParaRPr lang="en-US" altLang="lv-LV">
              <a:effectLst>
                <a:outerShdw blurRad="38100" dist="38100" dir="2700000" algn="tl">
                  <a:srgbClr val="000000"/>
                </a:outerShdw>
              </a:effectLst>
            </a:endParaRPr>
          </a:p>
        </p:txBody>
      </p:sp>
      <p:sp>
        <p:nvSpPr>
          <p:cNvPr id="100487" name="Rectangle 135"/>
          <p:cNvSpPr>
            <a:spLocks noChangeArrowheads="1"/>
          </p:cNvSpPr>
          <p:nvPr/>
        </p:nvSpPr>
        <p:spPr bwMode="auto">
          <a:xfrm>
            <a:off x="4938713" y="5557838"/>
            <a:ext cx="152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400" b="1">
                <a:solidFill>
                  <a:srgbClr val="FFFFFF"/>
                </a:solidFill>
                <a:effectLst>
                  <a:outerShdw blurRad="38100" dist="38100" dir="2700000" algn="tl">
                    <a:srgbClr val="000000"/>
                  </a:outerShdw>
                </a:effectLst>
                <a:latin typeface="Book Antiqua" panose="02040602050305030304" pitchFamily="18" charset="0"/>
              </a:rPr>
              <a:t>5</a:t>
            </a:r>
            <a:endParaRPr lang="en-US" altLang="lv-LV">
              <a:effectLst>
                <a:outerShdw blurRad="38100" dist="38100" dir="2700000" algn="tl">
                  <a:srgbClr val="000000"/>
                </a:outerShdw>
              </a:effectLst>
            </a:endParaRPr>
          </a:p>
        </p:txBody>
      </p:sp>
      <p:sp>
        <p:nvSpPr>
          <p:cNvPr id="100488" name="Rectangle 136"/>
          <p:cNvSpPr>
            <a:spLocks noChangeArrowheads="1"/>
          </p:cNvSpPr>
          <p:nvPr/>
        </p:nvSpPr>
        <p:spPr bwMode="auto">
          <a:xfrm>
            <a:off x="5556250" y="5557838"/>
            <a:ext cx="152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400" b="1">
                <a:solidFill>
                  <a:srgbClr val="FFFFFF"/>
                </a:solidFill>
                <a:effectLst>
                  <a:outerShdw blurRad="38100" dist="38100" dir="2700000" algn="tl">
                    <a:srgbClr val="000000"/>
                  </a:outerShdw>
                </a:effectLst>
                <a:latin typeface="Book Antiqua" panose="02040602050305030304" pitchFamily="18" charset="0"/>
              </a:rPr>
              <a:t>6</a:t>
            </a:r>
            <a:endParaRPr lang="en-US" altLang="lv-LV">
              <a:effectLst>
                <a:outerShdw blurRad="38100" dist="38100" dir="2700000" algn="tl">
                  <a:srgbClr val="000000"/>
                </a:outerShdw>
              </a:effectLst>
            </a:endParaRPr>
          </a:p>
        </p:txBody>
      </p:sp>
      <p:sp>
        <p:nvSpPr>
          <p:cNvPr id="100489" name="Rectangle 137"/>
          <p:cNvSpPr>
            <a:spLocks noChangeArrowheads="1"/>
          </p:cNvSpPr>
          <p:nvPr/>
        </p:nvSpPr>
        <p:spPr bwMode="auto">
          <a:xfrm>
            <a:off x="6173788" y="5557838"/>
            <a:ext cx="152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400" b="1">
                <a:solidFill>
                  <a:srgbClr val="FFFFFF"/>
                </a:solidFill>
                <a:effectLst>
                  <a:outerShdw blurRad="38100" dist="38100" dir="2700000" algn="tl">
                    <a:srgbClr val="000000"/>
                  </a:outerShdw>
                </a:effectLst>
                <a:latin typeface="Book Antiqua" panose="02040602050305030304" pitchFamily="18" charset="0"/>
              </a:rPr>
              <a:t>7</a:t>
            </a:r>
            <a:endParaRPr lang="en-US" altLang="lv-LV">
              <a:effectLst>
                <a:outerShdw blurRad="38100" dist="38100" dir="2700000" algn="tl">
                  <a:srgbClr val="000000"/>
                </a:outerShdw>
              </a:effectLst>
            </a:endParaRPr>
          </a:p>
        </p:txBody>
      </p:sp>
      <p:sp>
        <p:nvSpPr>
          <p:cNvPr id="100490" name="Rectangle 138"/>
          <p:cNvSpPr>
            <a:spLocks noChangeArrowheads="1"/>
          </p:cNvSpPr>
          <p:nvPr/>
        </p:nvSpPr>
        <p:spPr bwMode="auto">
          <a:xfrm>
            <a:off x="6791325" y="5557838"/>
            <a:ext cx="152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400" b="1">
                <a:solidFill>
                  <a:srgbClr val="FFFFFF"/>
                </a:solidFill>
                <a:effectLst>
                  <a:outerShdw blurRad="38100" dist="38100" dir="2700000" algn="tl">
                    <a:srgbClr val="000000"/>
                  </a:outerShdw>
                </a:effectLst>
                <a:latin typeface="Book Antiqua" panose="02040602050305030304" pitchFamily="18" charset="0"/>
              </a:rPr>
              <a:t>8</a:t>
            </a:r>
            <a:endParaRPr lang="en-US" altLang="lv-LV">
              <a:effectLst>
                <a:outerShdw blurRad="38100" dist="38100" dir="2700000" algn="tl">
                  <a:srgbClr val="000000"/>
                </a:outerShdw>
              </a:effectLst>
            </a:endParaRPr>
          </a:p>
        </p:txBody>
      </p:sp>
      <p:sp>
        <p:nvSpPr>
          <p:cNvPr id="100491" name="Rectangle 139"/>
          <p:cNvSpPr>
            <a:spLocks noChangeArrowheads="1"/>
          </p:cNvSpPr>
          <p:nvPr/>
        </p:nvSpPr>
        <p:spPr bwMode="auto">
          <a:xfrm>
            <a:off x="7421563" y="5557838"/>
            <a:ext cx="152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400" b="1">
                <a:solidFill>
                  <a:srgbClr val="FFFFFF"/>
                </a:solidFill>
                <a:effectLst>
                  <a:outerShdw blurRad="38100" dist="38100" dir="2700000" algn="tl">
                    <a:srgbClr val="000000"/>
                  </a:outerShdw>
                </a:effectLst>
                <a:latin typeface="Book Antiqua" panose="02040602050305030304" pitchFamily="18" charset="0"/>
              </a:rPr>
              <a:t>9</a:t>
            </a:r>
            <a:endParaRPr lang="en-US" altLang="lv-LV">
              <a:effectLst>
                <a:outerShdw blurRad="38100" dist="38100" dir="2700000" algn="tl">
                  <a:srgbClr val="000000"/>
                </a:outerShdw>
              </a:effectLst>
            </a:endParaRPr>
          </a:p>
        </p:txBody>
      </p:sp>
      <p:sp>
        <p:nvSpPr>
          <p:cNvPr id="100492" name="Rectangle 140"/>
          <p:cNvSpPr>
            <a:spLocks noChangeArrowheads="1"/>
          </p:cNvSpPr>
          <p:nvPr/>
        </p:nvSpPr>
        <p:spPr bwMode="auto">
          <a:xfrm>
            <a:off x="7961313" y="5557838"/>
            <a:ext cx="304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400" b="1">
                <a:solidFill>
                  <a:srgbClr val="FFFFFF"/>
                </a:solidFill>
                <a:effectLst>
                  <a:outerShdw blurRad="38100" dist="38100" dir="2700000" algn="tl">
                    <a:srgbClr val="000000"/>
                  </a:outerShdw>
                </a:effectLst>
                <a:latin typeface="Book Antiqua" panose="02040602050305030304" pitchFamily="18" charset="0"/>
              </a:rPr>
              <a:t>10</a:t>
            </a:r>
            <a:endParaRPr lang="en-US" altLang="lv-LV">
              <a:effectLst>
                <a:outerShdw blurRad="38100" dist="38100" dir="2700000" algn="tl">
                  <a:srgbClr val="000000"/>
                </a:outerShdw>
              </a:effectLst>
            </a:endParaRPr>
          </a:p>
        </p:txBody>
      </p:sp>
      <p:sp>
        <p:nvSpPr>
          <p:cNvPr id="100493" name="Rectangle 141"/>
          <p:cNvSpPr>
            <a:spLocks noChangeArrowheads="1"/>
          </p:cNvSpPr>
          <p:nvPr/>
        </p:nvSpPr>
        <p:spPr bwMode="auto">
          <a:xfrm>
            <a:off x="3087688" y="6099175"/>
            <a:ext cx="379253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400" b="1">
                <a:solidFill>
                  <a:srgbClr val="FFFFFF"/>
                </a:solidFill>
                <a:effectLst>
                  <a:outerShdw blurRad="38100" dist="38100" dir="2700000" algn="tl">
                    <a:srgbClr val="000000"/>
                  </a:outerShdw>
                </a:effectLst>
                <a:latin typeface="Book Antiqua" panose="02040602050305030304" pitchFamily="18" charset="0"/>
              </a:rPr>
              <a:t>Number of Houses Sold (x)</a:t>
            </a:r>
            <a:endParaRPr lang="en-US" altLang="lv-LV">
              <a:effectLst>
                <a:outerShdw blurRad="38100" dist="38100" dir="2700000" algn="tl">
                  <a:srgbClr val="000000"/>
                </a:outerShdw>
              </a:effectLst>
            </a:endParaRPr>
          </a:p>
        </p:txBody>
      </p:sp>
      <p:sp>
        <p:nvSpPr>
          <p:cNvPr id="100494" name="Rectangle 142"/>
          <p:cNvSpPr>
            <a:spLocks noChangeArrowheads="1"/>
          </p:cNvSpPr>
          <p:nvPr/>
        </p:nvSpPr>
        <p:spPr bwMode="auto">
          <a:xfrm rot="16200000">
            <a:off x="-744537" y="3363913"/>
            <a:ext cx="30130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400" b="1">
                <a:solidFill>
                  <a:srgbClr val="FFFFFF"/>
                </a:solidFill>
                <a:effectLst>
                  <a:outerShdw blurRad="38100" dist="38100" dir="2700000" algn="tl">
                    <a:srgbClr val="000000"/>
                  </a:outerShdw>
                </a:effectLst>
                <a:latin typeface="Book Antiqua" panose="02040602050305030304" pitchFamily="18" charset="0"/>
              </a:rPr>
              <a:t>Thousands of Dollars</a:t>
            </a:r>
            <a:endParaRPr lang="en-US" altLang="lv-LV">
              <a:effectLst>
                <a:outerShdw blurRad="38100" dist="38100" dir="2700000" algn="tl">
                  <a:srgbClr val="000000"/>
                </a:outerShdw>
              </a:effectLst>
            </a:endParaRPr>
          </a:p>
        </p:txBody>
      </p:sp>
      <p:sp>
        <p:nvSpPr>
          <p:cNvPr id="100359" name="Line 7"/>
          <p:cNvSpPr>
            <a:spLocks noChangeShapeType="1"/>
          </p:cNvSpPr>
          <p:nvPr/>
        </p:nvSpPr>
        <p:spPr bwMode="auto">
          <a:xfrm flipV="1">
            <a:off x="4386263" y="3962400"/>
            <a:ext cx="0" cy="1295400"/>
          </a:xfrm>
          <a:prstGeom prst="line">
            <a:avLst/>
          </a:prstGeom>
          <a:noFill/>
          <a:ln w="12700">
            <a:solidFill>
              <a:srgbClr val="FFFFFF"/>
            </a:solidFill>
            <a:prstDash val="dash"/>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v-LV"/>
          </a:p>
        </p:txBody>
      </p:sp>
      <p:sp>
        <p:nvSpPr>
          <p:cNvPr id="100360" name="Text Box 8"/>
          <p:cNvSpPr txBox="1">
            <a:spLocks noChangeArrowheads="1"/>
          </p:cNvSpPr>
          <p:nvPr/>
        </p:nvSpPr>
        <p:spPr bwMode="auto">
          <a:xfrm>
            <a:off x="4724400" y="3733800"/>
            <a:ext cx="33528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lv-LV" sz="2200" b="1">
                <a:solidFill>
                  <a:srgbClr val="FFFFF8"/>
                </a:solidFill>
                <a:effectLst>
                  <a:outerShdw blurRad="38100" dist="38100" dir="2700000" algn="tl">
                    <a:srgbClr val="000000"/>
                  </a:outerShdw>
                </a:effectLst>
              </a:rPr>
              <a:t>Break-Even Point = 4 Houses</a:t>
            </a:r>
          </a:p>
        </p:txBody>
      </p:sp>
      <p:sp>
        <p:nvSpPr>
          <p:cNvPr id="100361" name="Text Box 9"/>
          <p:cNvSpPr txBox="1">
            <a:spLocks noChangeArrowheads="1"/>
          </p:cNvSpPr>
          <p:nvPr/>
        </p:nvSpPr>
        <p:spPr bwMode="auto">
          <a:xfrm>
            <a:off x="6324600" y="2590800"/>
            <a:ext cx="21971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lv-LV" sz="2200" b="1">
                <a:solidFill>
                  <a:schemeClr val="bg1"/>
                </a:solidFill>
                <a:effectLst>
                  <a:outerShdw blurRad="38100" dist="38100" dir="2700000" algn="tl">
                    <a:srgbClr val="000000"/>
                  </a:outerShdw>
                </a:effectLst>
              </a:rPr>
              <a:t>          Total Cost = </a:t>
            </a:r>
          </a:p>
          <a:p>
            <a:r>
              <a:rPr lang="en-US" altLang="lv-LV" sz="2200" b="1">
                <a:solidFill>
                  <a:schemeClr val="bg1"/>
                </a:solidFill>
                <a:effectLst>
                  <a:outerShdw blurRad="38100" dist="38100" dir="2700000" algn="tl">
                    <a:srgbClr val="000000"/>
                  </a:outerShdw>
                </a:effectLst>
              </a:rPr>
              <a:t>40,000 + 105,000x</a:t>
            </a:r>
          </a:p>
        </p:txBody>
      </p:sp>
      <p:sp>
        <p:nvSpPr>
          <p:cNvPr id="100362" name="Text Box 10"/>
          <p:cNvSpPr txBox="1">
            <a:spLocks noChangeArrowheads="1"/>
          </p:cNvSpPr>
          <p:nvPr/>
        </p:nvSpPr>
        <p:spPr bwMode="auto">
          <a:xfrm>
            <a:off x="3581400" y="2468563"/>
            <a:ext cx="295910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lv-LV" sz="2200" b="1">
                <a:solidFill>
                  <a:schemeClr val="accent1"/>
                </a:solidFill>
                <a:effectLst>
                  <a:outerShdw blurRad="38100" dist="38100" dir="2700000" algn="tl">
                    <a:srgbClr val="000000"/>
                  </a:outerShdw>
                </a:effectLst>
              </a:rPr>
              <a:t>Total Revenue = 115,000x</a:t>
            </a:r>
          </a:p>
        </p:txBody>
      </p:sp>
    </p:spTree>
  </p:cSld>
  <p:clrMapOvr>
    <a:masterClrMapping/>
  </p:clrMapOvr>
  <p:transition>
    <p:zoom/>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en-US" altLang="lv-LV"/>
              <a:t>Example:  Ponderosa Development Corp.</a:t>
            </a:r>
          </a:p>
        </p:txBody>
      </p:sp>
      <p:sp>
        <p:nvSpPr>
          <p:cNvPr id="129027" name="Rectangle 3"/>
          <p:cNvSpPr>
            <a:spLocks noGrp="1" noChangeArrowheads="1"/>
          </p:cNvSpPr>
          <p:nvPr>
            <p:ph type="body" idx="1"/>
          </p:nvPr>
        </p:nvSpPr>
        <p:spPr/>
        <p:txBody>
          <a:bodyPr/>
          <a:lstStyle/>
          <a:p>
            <a:r>
              <a:rPr lang="en-US" altLang="lv-LV"/>
              <a:t>A </a:t>
            </a:r>
            <a:r>
              <a:rPr lang="en-US" altLang="lv-LV" u="sng"/>
              <a:t>spreadsheet software package</a:t>
            </a:r>
            <a:r>
              <a:rPr lang="en-US" altLang="lv-LV"/>
              <a:t> such as </a:t>
            </a:r>
            <a:r>
              <a:rPr lang="en-US" altLang="lv-LV" i="1" u="sng"/>
              <a:t>Microsoft</a:t>
            </a:r>
            <a:r>
              <a:rPr lang="en-US" altLang="lv-LV" u="sng"/>
              <a:t> </a:t>
            </a:r>
            <a:r>
              <a:rPr lang="en-US" altLang="lv-LV" i="1" u="sng"/>
              <a:t>Excel</a:t>
            </a:r>
            <a:r>
              <a:rPr lang="en-US" altLang="lv-LV"/>
              <a:t> can be used to perform a quantitative analysis of Ponderosa Development Corporation.</a:t>
            </a:r>
          </a:p>
          <a:p>
            <a:r>
              <a:rPr lang="en-US" altLang="lv-LV"/>
              <a:t>We will enter the </a:t>
            </a:r>
            <a:r>
              <a:rPr lang="en-US" altLang="lv-LV" u="sng"/>
              <a:t>problem data</a:t>
            </a:r>
            <a:r>
              <a:rPr lang="en-US" altLang="lv-LV"/>
              <a:t> in the top portion of the spreadsheet.</a:t>
            </a:r>
          </a:p>
          <a:p>
            <a:r>
              <a:rPr lang="en-US" altLang="lv-LV"/>
              <a:t>The bottom of the spreadsheet will be used for </a:t>
            </a:r>
            <a:r>
              <a:rPr lang="en-US" altLang="lv-LV" u="sng"/>
              <a:t>model development</a:t>
            </a:r>
            <a:r>
              <a:rPr lang="en-US" altLang="lv-LV"/>
              <a:t>.</a:t>
            </a:r>
          </a:p>
        </p:txBody>
      </p:sp>
    </p:spTree>
  </p:cSld>
  <p:clrMapOvr>
    <a:masterClrMapping/>
  </p:clrMapOvr>
  <p:transition>
    <p:zoom/>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en-US" altLang="lv-LV"/>
              <a:t>Example:  Ponderosa Development Corp.</a:t>
            </a:r>
          </a:p>
        </p:txBody>
      </p:sp>
      <p:sp>
        <p:nvSpPr>
          <p:cNvPr id="130051" name="Rectangle 3"/>
          <p:cNvSpPr>
            <a:spLocks noGrp="1" noChangeArrowheads="1"/>
          </p:cNvSpPr>
          <p:nvPr>
            <p:ph type="body" idx="1"/>
          </p:nvPr>
        </p:nvSpPr>
        <p:spPr/>
        <p:txBody>
          <a:bodyPr/>
          <a:lstStyle/>
          <a:p>
            <a:r>
              <a:rPr lang="en-US" altLang="lv-LV">
                <a:solidFill>
                  <a:schemeClr val="tx2"/>
                </a:solidFill>
              </a:rPr>
              <a:t>Formula Spreadsheet</a:t>
            </a:r>
          </a:p>
        </p:txBody>
      </p:sp>
      <p:grpSp>
        <p:nvGrpSpPr>
          <p:cNvPr id="130121" name="Group 73"/>
          <p:cNvGrpSpPr>
            <a:grpSpLocks/>
          </p:cNvGrpSpPr>
          <p:nvPr/>
        </p:nvGrpSpPr>
        <p:grpSpPr bwMode="auto">
          <a:xfrm>
            <a:off x="1638300" y="1685925"/>
            <a:ext cx="5797550" cy="3619500"/>
            <a:chOff x="1032" y="1062"/>
            <a:chExt cx="3652" cy="2280"/>
          </a:xfrm>
        </p:grpSpPr>
        <p:sp>
          <p:nvSpPr>
            <p:cNvPr id="130053" name="Line 5"/>
            <p:cNvSpPr>
              <a:spLocks noChangeShapeType="1"/>
            </p:cNvSpPr>
            <p:nvPr/>
          </p:nvSpPr>
          <p:spPr bwMode="auto">
            <a:xfrm>
              <a:off x="1048" y="1062"/>
              <a:ext cx="3636" cy="2"/>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054" name="Line 6"/>
            <p:cNvSpPr>
              <a:spLocks noChangeShapeType="1"/>
            </p:cNvSpPr>
            <p:nvPr/>
          </p:nvSpPr>
          <p:spPr bwMode="auto">
            <a:xfrm>
              <a:off x="1041" y="1081"/>
              <a:ext cx="1" cy="2248"/>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055" name="Rectangle 7"/>
            <p:cNvSpPr>
              <a:spLocks noChangeArrowheads="1"/>
            </p:cNvSpPr>
            <p:nvPr/>
          </p:nvSpPr>
          <p:spPr bwMode="auto">
            <a:xfrm>
              <a:off x="3588" y="2429"/>
              <a:ext cx="1090" cy="227"/>
            </a:xfrm>
            <a:prstGeom prst="rect">
              <a:avLst/>
            </a:prstGeom>
            <a:noFill/>
            <a:ln w="9525">
              <a:solidFill>
                <a:srgbClr val="FFFFFF"/>
              </a:solidFill>
              <a:miter lim="800000"/>
              <a:headEnd/>
              <a:tailEnd/>
            </a:ln>
            <a:extLst>
              <a:ext uri="{909E8E84-426E-40DD-AFC4-6F175D3DCCD1}">
                <a14:hiddenFill xmlns:a14="http://schemas.microsoft.com/office/drawing/2010/main">
                  <a:solidFill>
                    <a:schemeClr val="bg1"/>
                  </a:solidFill>
                </a14:hiddenFill>
              </a:ext>
            </a:extLst>
          </p:spPr>
          <p:txBody>
            <a:bodyPr/>
            <a:lstStyle/>
            <a:p>
              <a:endParaRPr lang="lv-LV"/>
            </a:p>
          </p:txBody>
        </p:sp>
        <p:sp>
          <p:nvSpPr>
            <p:cNvPr id="130056" name="Rectangle 8"/>
            <p:cNvSpPr>
              <a:spLocks noChangeArrowheads="1"/>
            </p:cNvSpPr>
            <p:nvPr/>
          </p:nvSpPr>
          <p:spPr bwMode="auto">
            <a:xfrm>
              <a:off x="2439" y="1094"/>
              <a:ext cx="127"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A</a:t>
              </a:r>
              <a:endParaRPr lang="en-US" altLang="lv-LV">
                <a:effectLst>
                  <a:outerShdw blurRad="38100" dist="38100" dir="2700000" algn="tl">
                    <a:srgbClr val="000000"/>
                  </a:outerShdw>
                </a:effectLst>
              </a:endParaRPr>
            </a:p>
          </p:txBody>
        </p:sp>
        <p:sp>
          <p:nvSpPr>
            <p:cNvPr id="130057" name="Rectangle 9"/>
            <p:cNvSpPr>
              <a:spLocks noChangeArrowheads="1"/>
            </p:cNvSpPr>
            <p:nvPr/>
          </p:nvSpPr>
          <p:spPr bwMode="auto">
            <a:xfrm>
              <a:off x="4075" y="1094"/>
              <a:ext cx="127"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B</a:t>
              </a:r>
              <a:endParaRPr lang="en-US" altLang="lv-LV">
                <a:effectLst>
                  <a:outerShdw blurRad="38100" dist="38100" dir="2700000" algn="tl">
                    <a:srgbClr val="000000"/>
                  </a:outerShdw>
                </a:effectLst>
              </a:endParaRPr>
            </a:p>
          </p:txBody>
        </p:sp>
        <p:sp>
          <p:nvSpPr>
            <p:cNvPr id="130058" name="Rectangle 10"/>
            <p:cNvSpPr>
              <a:spLocks noChangeArrowheads="1"/>
            </p:cNvSpPr>
            <p:nvPr/>
          </p:nvSpPr>
          <p:spPr bwMode="auto">
            <a:xfrm>
              <a:off x="1176" y="1319"/>
              <a:ext cx="98"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1</a:t>
              </a:r>
              <a:endParaRPr lang="en-US" altLang="lv-LV">
                <a:effectLst>
                  <a:outerShdw blurRad="38100" dist="38100" dir="2700000" algn="tl">
                    <a:srgbClr val="000000"/>
                  </a:outerShdw>
                </a:effectLst>
              </a:endParaRPr>
            </a:p>
          </p:txBody>
        </p:sp>
        <p:sp>
          <p:nvSpPr>
            <p:cNvPr id="130059" name="Rectangle 11"/>
            <p:cNvSpPr>
              <a:spLocks noChangeArrowheads="1"/>
            </p:cNvSpPr>
            <p:nvPr/>
          </p:nvSpPr>
          <p:spPr bwMode="auto">
            <a:xfrm>
              <a:off x="1448" y="1332"/>
              <a:ext cx="1255" cy="192"/>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PROBLEM DATA</a:t>
              </a:r>
              <a:endParaRPr lang="en-US" altLang="lv-LV">
                <a:effectLst>
                  <a:outerShdw blurRad="38100" dist="38100" dir="2700000" algn="tl">
                    <a:srgbClr val="000000"/>
                  </a:outerShdw>
                </a:effectLst>
              </a:endParaRPr>
            </a:p>
          </p:txBody>
        </p:sp>
        <p:sp>
          <p:nvSpPr>
            <p:cNvPr id="130060" name="Rectangle 12"/>
            <p:cNvSpPr>
              <a:spLocks noChangeArrowheads="1"/>
            </p:cNvSpPr>
            <p:nvPr/>
          </p:nvSpPr>
          <p:spPr bwMode="auto">
            <a:xfrm>
              <a:off x="1176" y="1544"/>
              <a:ext cx="98"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2</a:t>
              </a:r>
              <a:endParaRPr lang="en-US" altLang="lv-LV">
                <a:effectLst>
                  <a:outerShdw blurRad="38100" dist="38100" dir="2700000" algn="tl">
                    <a:srgbClr val="000000"/>
                  </a:outerShdw>
                </a:effectLst>
              </a:endParaRPr>
            </a:p>
          </p:txBody>
        </p:sp>
        <p:sp>
          <p:nvSpPr>
            <p:cNvPr id="130061" name="Rectangle 13"/>
            <p:cNvSpPr>
              <a:spLocks noChangeArrowheads="1"/>
            </p:cNvSpPr>
            <p:nvPr/>
          </p:nvSpPr>
          <p:spPr bwMode="auto">
            <a:xfrm>
              <a:off x="1448" y="1544"/>
              <a:ext cx="1038"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effectLst>
                    <a:outerShdw blurRad="38100" dist="38100" dir="2700000" algn="tl">
                      <a:srgbClr val="000000"/>
                    </a:outerShdw>
                  </a:effectLst>
                  <a:latin typeface="Arial" panose="020B0604020202020204" pitchFamily="34" charset="0"/>
                </a:rPr>
                <a:t>    Fixed Cost</a:t>
              </a:r>
              <a:endParaRPr lang="en-US" altLang="lv-LV">
                <a:effectLst>
                  <a:outerShdw blurRad="38100" dist="38100" dir="2700000" algn="tl">
                    <a:srgbClr val="000000"/>
                  </a:outerShdw>
                </a:effectLst>
              </a:endParaRPr>
            </a:p>
          </p:txBody>
        </p:sp>
        <p:sp>
          <p:nvSpPr>
            <p:cNvPr id="130062" name="Rectangle 14"/>
            <p:cNvSpPr>
              <a:spLocks noChangeArrowheads="1"/>
            </p:cNvSpPr>
            <p:nvPr/>
          </p:nvSpPr>
          <p:spPr bwMode="auto">
            <a:xfrm>
              <a:off x="4133" y="1544"/>
              <a:ext cx="490"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effectLst>
                    <a:outerShdw blurRad="38100" dist="38100" dir="2700000" algn="tl">
                      <a:srgbClr val="000000"/>
                    </a:outerShdw>
                  </a:effectLst>
                  <a:latin typeface="Arial" panose="020B0604020202020204" pitchFamily="34" charset="0"/>
                </a:rPr>
                <a:t>40000</a:t>
              </a:r>
              <a:endParaRPr lang="en-US" altLang="lv-LV">
                <a:effectLst>
                  <a:outerShdw blurRad="38100" dist="38100" dir="2700000" algn="tl">
                    <a:srgbClr val="000000"/>
                  </a:outerShdw>
                </a:effectLst>
              </a:endParaRPr>
            </a:p>
          </p:txBody>
        </p:sp>
        <p:sp>
          <p:nvSpPr>
            <p:cNvPr id="130063" name="Rectangle 15"/>
            <p:cNvSpPr>
              <a:spLocks noChangeArrowheads="1"/>
            </p:cNvSpPr>
            <p:nvPr/>
          </p:nvSpPr>
          <p:spPr bwMode="auto">
            <a:xfrm>
              <a:off x="1176" y="1768"/>
              <a:ext cx="98"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3</a:t>
              </a:r>
              <a:endParaRPr lang="en-US" altLang="lv-LV">
                <a:effectLst>
                  <a:outerShdw blurRad="38100" dist="38100" dir="2700000" algn="tl">
                    <a:srgbClr val="000000"/>
                  </a:outerShdw>
                </a:effectLst>
              </a:endParaRPr>
            </a:p>
          </p:txBody>
        </p:sp>
        <p:sp>
          <p:nvSpPr>
            <p:cNvPr id="130064" name="Rectangle 16"/>
            <p:cNvSpPr>
              <a:spLocks noChangeArrowheads="1"/>
            </p:cNvSpPr>
            <p:nvPr/>
          </p:nvSpPr>
          <p:spPr bwMode="auto">
            <a:xfrm>
              <a:off x="1448" y="1768"/>
              <a:ext cx="1938"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effectLst>
                    <a:outerShdw blurRad="38100" dist="38100" dir="2700000" algn="tl">
                      <a:srgbClr val="000000"/>
                    </a:outerShdw>
                  </a:effectLst>
                  <a:latin typeface="Arial" panose="020B0604020202020204" pitchFamily="34" charset="0"/>
                </a:rPr>
                <a:t>    Variable Cost Per Unit</a:t>
              </a:r>
              <a:endParaRPr lang="en-US" altLang="lv-LV">
                <a:effectLst>
                  <a:outerShdw blurRad="38100" dist="38100" dir="2700000" algn="tl">
                    <a:srgbClr val="000000"/>
                  </a:outerShdw>
                </a:effectLst>
              </a:endParaRPr>
            </a:p>
          </p:txBody>
        </p:sp>
        <p:sp>
          <p:nvSpPr>
            <p:cNvPr id="130065" name="Rectangle 17"/>
            <p:cNvSpPr>
              <a:spLocks noChangeArrowheads="1"/>
            </p:cNvSpPr>
            <p:nvPr/>
          </p:nvSpPr>
          <p:spPr bwMode="auto">
            <a:xfrm>
              <a:off x="4032" y="1768"/>
              <a:ext cx="588"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effectLst>
                    <a:outerShdw blurRad="38100" dist="38100" dir="2700000" algn="tl">
                      <a:srgbClr val="000000"/>
                    </a:outerShdw>
                  </a:effectLst>
                  <a:latin typeface="Arial" panose="020B0604020202020204" pitchFamily="34" charset="0"/>
                </a:rPr>
                <a:t>105000</a:t>
              </a:r>
              <a:endParaRPr lang="en-US" altLang="lv-LV">
                <a:effectLst>
                  <a:outerShdw blurRad="38100" dist="38100" dir="2700000" algn="tl">
                    <a:srgbClr val="000000"/>
                  </a:outerShdw>
                </a:effectLst>
              </a:endParaRPr>
            </a:p>
          </p:txBody>
        </p:sp>
        <p:sp>
          <p:nvSpPr>
            <p:cNvPr id="130066" name="Rectangle 18"/>
            <p:cNvSpPr>
              <a:spLocks noChangeArrowheads="1"/>
            </p:cNvSpPr>
            <p:nvPr/>
          </p:nvSpPr>
          <p:spPr bwMode="auto">
            <a:xfrm>
              <a:off x="1176" y="1993"/>
              <a:ext cx="98"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4</a:t>
              </a:r>
              <a:endParaRPr lang="en-US" altLang="lv-LV">
                <a:effectLst>
                  <a:outerShdw blurRad="38100" dist="38100" dir="2700000" algn="tl">
                    <a:srgbClr val="000000"/>
                  </a:outerShdw>
                </a:effectLst>
              </a:endParaRPr>
            </a:p>
          </p:txBody>
        </p:sp>
        <p:sp>
          <p:nvSpPr>
            <p:cNvPr id="130067" name="Rectangle 19"/>
            <p:cNvSpPr>
              <a:spLocks noChangeArrowheads="1"/>
            </p:cNvSpPr>
            <p:nvPr/>
          </p:nvSpPr>
          <p:spPr bwMode="auto">
            <a:xfrm>
              <a:off x="1448" y="1993"/>
              <a:ext cx="1859"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effectLst>
                    <a:outerShdw blurRad="38100" dist="38100" dir="2700000" algn="tl">
                      <a:srgbClr val="000000"/>
                    </a:outerShdw>
                  </a:effectLst>
                  <a:latin typeface="Arial" panose="020B0604020202020204" pitchFamily="34" charset="0"/>
                </a:rPr>
                <a:t>    Selling Price Per Unit</a:t>
              </a:r>
              <a:endParaRPr lang="en-US" altLang="lv-LV">
                <a:effectLst>
                  <a:outerShdw blurRad="38100" dist="38100" dir="2700000" algn="tl">
                    <a:srgbClr val="000000"/>
                  </a:outerShdw>
                </a:effectLst>
              </a:endParaRPr>
            </a:p>
          </p:txBody>
        </p:sp>
        <p:sp>
          <p:nvSpPr>
            <p:cNvPr id="130068" name="Rectangle 20"/>
            <p:cNvSpPr>
              <a:spLocks noChangeArrowheads="1"/>
            </p:cNvSpPr>
            <p:nvPr/>
          </p:nvSpPr>
          <p:spPr bwMode="auto">
            <a:xfrm>
              <a:off x="4032" y="1993"/>
              <a:ext cx="588"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effectLst>
                    <a:outerShdw blurRad="38100" dist="38100" dir="2700000" algn="tl">
                      <a:srgbClr val="000000"/>
                    </a:outerShdw>
                  </a:effectLst>
                  <a:latin typeface="Arial" panose="020B0604020202020204" pitchFamily="34" charset="0"/>
                </a:rPr>
                <a:t>115000</a:t>
              </a:r>
              <a:endParaRPr lang="en-US" altLang="lv-LV">
                <a:effectLst>
                  <a:outerShdw blurRad="38100" dist="38100" dir="2700000" algn="tl">
                    <a:srgbClr val="000000"/>
                  </a:outerShdw>
                </a:effectLst>
              </a:endParaRPr>
            </a:p>
          </p:txBody>
        </p:sp>
        <p:sp>
          <p:nvSpPr>
            <p:cNvPr id="130069" name="Rectangle 21"/>
            <p:cNvSpPr>
              <a:spLocks noChangeArrowheads="1"/>
            </p:cNvSpPr>
            <p:nvPr/>
          </p:nvSpPr>
          <p:spPr bwMode="auto">
            <a:xfrm>
              <a:off x="1176" y="2218"/>
              <a:ext cx="98"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5</a:t>
              </a:r>
              <a:endParaRPr lang="en-US" altLang="lv-LV">
                <a:effectLst>
                  <a:outerShdw blurRad="38100" dist="38100" dir="2700000" algn="tl">
                    <a:srgbClr val="000000"/>
                  </a:outerShdw>
                </a:effectLst>
              </a:endParaRPr>
            </a:p>
          </p:txBody>
        </p:sp>
        <p:sp>
          <p:nvSpPr>
            <p:cNvPr id="130070" name="Rectangle 22"/>
            <p:cNvSpPr>
              <a:spLocks noChangeArrowheads="1"/>
            </p:cNvSpPr>
            <p:nvPr/>
          </p:nvSpPr>
          <p:spPr bwMode="auto">
            <a:xfrm>
              <a:off x="1448" y="2231"/>
              <a:ext cx="569" cy="192"/>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MODEL</a:t>
              </a:r>
              <a:endParaRPr lang="en-US" altLang="lv-LV">
                <a:effectLst>
                  <a:outerShdw blurRad="38100" dist="38100" dir="2700000" algn="tl">
                    <a:srgbClr val="000000"/>
                  </a:outerShdw>
                </a:effectLst>
              </a:endParaRPr>
            </a:p>
          </p:txBody>
        </p:sp>
        <p:sp>
          <p:nvSpPr>
            <p:cNvPr id="130071" name="Rectangle 23"/>
            <p:cNvSpPr>
              <a:spLocks noChangeArrowheads="1"/>
            </p:cNvSpPr>
            <p:nvPr/>
          </p:nvSpPr>
          <p:spPr bwMode="auto">
            <a:xfrm>
              <a:off x="1176" y="2442"/>
              <a:ext cx="98"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6</a:t>
              </a:r>
              <a:endParaRPr lang="en-US" altLang="lv-LV">
                <a:effectLst>
                  <a:outerShdw blurRad="38100" dist="38100" dir="2700000" algn="tl">
                    <a:srgbClr val="000000"/>
                  </a:outerShdw>
                </a:effectLst>
              </a:endParaRPr>
            </a:p>
          </p:txBody>
        </p:sp>
        <p:sp>
          <p:nvSpPr>
            <p:cNvPr id="130072" name="Rectangle 24"/>
            <p:cNvSpPr>
              <a:spLocks noChangeArrowheads="1"/>
            </p:cNvSpPr>
            <p:nvPr/>
          </p:nvSpPr>
          <p:spPr bwMode="auto">
            <a:xfrm>
              <a:off x="1448" y="2442"/>
              <a:ext cx="1282"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effectLst>
                    <a:outerShdw blurRad="38100" dist="38100" dir="2700000" algn="tl">
                      <a:srgbClr val="000000"/>
                    </a:outerShdw>
                  </a:effectLst>
                  <a:latin typeface="Arial" panose="020B0604020202020204" pitchFamily="34" charset="0"/>
                </a:rPr>
                <a:t>    Sales Volume</a:t>
              </a:r>
              <a:endParaRPr lang="en-US" altLang="lv-LV">
                <a:effectLst>
                  <a:outerShdw blurRad="38100" dist="38100" dir="2700000" algn="tl">
                    <a:srgbClr val="000000"/>
                  </a:outerShdw>
                </a:effectLst>
              </a:endParaRPr>
            </a:p>
          </p:txBody>
        </p:sp>
        <p:sp>
          <p:nvSpPr>
            <p:cNvPr id="130073" name="Rectangle 25"/>
            <p:cNvSpPr>
              <a:spLocks noChangeArrowheads="1"/>
            </p:cNvSpPr>
            <p:nvPr/>
          </p:nvSpPr>
          <p:spPr bwMode="auto">
            <a:xfrm>
              <a:off x="3630" y="2442"/>
              <a:ext cx="49"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latin typeface="Arial" panose="020B0604020202020204" pitchFamily="34" charset="0"/>
                </a:rPr>
                <a:t> </a:t>
              </a:r>
              <a:endParaRPr lang="en-US" altLang="lv-LV"/>
            </a:p>
          </p:txBody>
        </p:sp>
        <p:sp>
          <p:nvSpPr>
            <p:cNvPr id="130074" name="Rectangle 26"/>
            <p:cNvSpPr>
              <a:spLocks noChangeArrowheads="1"/>
            </p:cNvSpPr>
            <p:nvPr/>
          </p:nvSpPr>
          <p:spPr bwMode="auto">
            <a:xfrm>
              <a:off x="1176" y="2667"/>
              <a:ext cx="98"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7</a:t>
              </a:r>
              <a:endParaRPr lang="en-US" altLang="lv-LV">
                <a:effectLst>
                  <a:outerShdw blurRad="38100" dist="38100" dir="2700000" algn="tl">
                    <a:srgbClr val="000000"/>
                  </a:outerShdw>
                </a:effectLst>
              </a:endParaRPr>
            </a:p>
          </p:txBody>
        </p:sp>
        <p:sp>
          <p:nvSpPr>
            <p:cNvPr id="130075" name="Rectangle 27"/>
            <p:cNvSpPr>
              <a:spLocks noChangeArrowheads="1"/>
            </p:cNvSpPr>
            <p:nvPr/>
          </p:nvSpPr>
          <p:spPr bwMode="auto">
            <a:xfrm>
              <a:off x="1448" y="2667"/>
              <a:ext cx="1342"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effectLst>
                    <a:outerShdw blurRad="38100" dist="38100" dir="2700000" algn="tl">
                      <a:srgbClr val="000000"/>
                    </a:outerShdw>
                  </a:effectLst>
                  <a:latin typeface="Arial" panose="020B0604020202020204" pitchFamily="34" charset="0"/>
                </a:rPr>
                <a:t>    Total Revenue</a:t>
              </a:r>
              <a:endParaRPr lang="en-US" altLang="lv-LV">
                <a:effectLst>
                  <a:outerShdw blurRad="38100" dist="38100" dir="2700000" algn="tl">
                    <a:srgbClr val="000000"/>
                  </a:outerShdw>
                </a:effectLst>
              </a:endParaRPr>
            </a:p>
          </p:txBody>
        </p:sp>
        <p:sp>
          <p:nvSpPr>
            <p:cNvPr id="130076" name="Rectangle 28"/>
            <p:cNvSpPr>
              <a:spLocks noChangeArrowheads="1"/>
            </p:cNvSpPr>
            <p:nvPr/>
          </p:nvSpPr>
          <p:spPr bwMode="auto">
            <a:xfrm>
              <a:off x="3630" y="2667"/>
              <a:ext cx="601"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effectLst>
                    <a:outerShdw blurRad="38100" dist="38100" dir="2700000" algn="tl">
                      <a:srgbClr val="000000"/>
                    </a:outerShdw>
                  </a:effectLst>
                  <a:latin typeface="Arial" panose="020B0604020202020204" pitchFamily="34" charset="0"/>
                </a:rPr>
                <a:t>=B4*B6</a:t>
              </a:r>
              <a:endParaRPr lang="en-US" altLang="lv-LV">
                <a:effectLst>
                  <a:outerShdw blurRad="38100" dist="38100" dir="2700000" algn="tl">
                    <a:srgbClr val="000000"/>
                  </a:outerShdw>
                </a:effectLst>
              </a:endParaRPr>
            </a:p>
          </p:txBody>
        </p:sp>
        <p:sp>
          <p:nvSpPr>
            <p:cNvPr id="130077" name="Rectangle 29"/>
            <p:cNvSpPr>
              <a:spLocks noChangeArrowheads="1"/>
            </p:cNvSpPr>
            <p:nvPr/>
          </p:nvSpPr>
          <p:spPr bwMode="auto">
            <a:xfrm>
              <a:off x="1176" y="2892"/>
              <a:ext cx="98"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8</a:t>
              </a:r>
              <a:endParaRPr lang="en-US" altLang="lv-LV">
                <a:effectLst>
                  <a:outerShdw blurRad="38100" dist="38100" dir="2700000" algn="tl">
                    <a:srgbClr val="000000"/>
                  </a:outerShdw>
                </a:effectLst>
              </a:endParaRPr>
            </a:p>
          </p:txBody>
        </p:sp>
        <p:sp>
          <p:nvSpPr>
            <p:cNvPr id="130078" name="Rectangle 30"/>
            <p:cNvSpPr>
              <a:spLocks noChangeArrowheads="1"/>
            </p:cNvSpPr>
            <p:nvPr/>
          </p:nvSpPr>
          <p:spPr bwMode="auto">
            <a:xfrm>
              <a:off x="1448" y="2892"/>
              <a:ext cx="999"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effectLst>
                    <a:outerShdw blurRad="38100" dist="38100" dir="2700000" algn="tl">
                      <a:srgbClr val="000000"/>
                    </a:outerShdw>
                  </a:effectLst>
                  <a:latin typeface="Arial" panose="020B0604020202020204" pitchFamily="34" charset="0"/>
                </a:rPr>
                <a:t>    Total Cost</a:t>
              </a:r>
              <a:endParaRPr lang="en-US" altLang="lv-LV">
                <a:effectLst>
                  <a:outerShdw blurRad="38100" dist="38100" dir="2700000" algn="tl">
                    <a:srgbClr val="000000"/>
                  </a:outerShdw>
                </a:effectLst>
              </a:endParaRPr>
            </a:p>
          </p:txBody>
        </p:sp>
        <p:sp>
          <p:nvSpPr>
            <p:cNvPr id="130079" name="Rectangle 31"/>
            <p:cNvSpPr>
              <a:spLocks noChangeArrowheads="1"/>
            </p:cNvSpPr>
            <p:nvPr/>
          </p:nvSpPr>
          <p:spPr bwMode="auto">
            <a:xfrm>
              <a:off x="3630" y="2892"/>
              <a:ext cx="919"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effectLst>
                    <a:outerShdw blurRad="38100" dist="38100" dir="2700000" algn="tl">
                      <a:srgbClr val="000000"/>
                    </a:outerShdw>
                  </a:effectLst>
                  <a:latin typeface="Arial" panose="020B0604020202020204" pitchFamily="34" charset="0"/>
                </a:rPr>
                <a:t>=B2+B3*B6</a:t>
              </a:r>
              <a:endParaRPr lang="en-US" altLang="lv-LV">
                <a:effectLst>
                  <a:outerShdw blurRad="38100" dist="38100" dir="2700000" algn="tl">
                    <a:srgbClr val="000000"/>
                  </a:outerShdw>
                </a:effectLst>
              </a:endParaRPr>
            </a:p>
          </p:txBody>
        </p:sp>
        <p:sp>
          <p:nvSpPr>
            <p:cNvPr id="130080" name="Rectangle 32"/>
            <p:cNvSpPr>
              <a:spLocks noChangeArrowheads="1"/>
            </p:cNvSpPr>
            <p:nvPr/>
          </p:nvSpPr>
          <p:spPr bwMode="auto">
            <a:xfrm>
              <a:off x="1176" y="3116"/>
              <a:ext cx="98"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9</a:t>
              </a:r>
              <a:endParaRPr lang="en-US" altLang="lv-LV">
                <a:effectLst>
                  <a:outerShdw blurRad="38100" dist="38100" dir="2700000" algn="tl">
                    <a:srgbClr val="000000"/>
                  </a:outerShdw>
                </a:effectLst>
              </a:endParaRPr>
            </a:p>
          </p:txBody>
        </p:sp>
        <p:sp>
          <p:nvSpPr>
            <p:cNvPr id="130081" name="Rectangle 33"/>
            <p:cNvSpPr>
              <a:spLocks noChangeArrowheads="1"/>
            </p:cNvSpPr>
            <p:nvPr/>
          </p:nvSpPr>
          <p:spPr bwMode="auto">
            <a:xfrm>
              <a:off x="1448" y="3116"/>
              <a:ext cx="1587"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effectLst>
                    <a:outerShdw blurRad="38100" dist="38100" dir="2700000" algn="tl">
                      <a:srgbClr val="000000"/>
                    </a:outerShdw>
                  </a:effectLst>
                  <a:latin typeface="Arial" panose="020B0604020202020204" pitchFamily="34" charset="0"/>
                </a:rPr>
                <a:t>    Total Profit (Loss)</a:t>
              </a:r>
              <a:endParaRPr lang="en-US" altLang="lv-LV">
                <a:effectLst>
                  <a:outerShdw blurRad="38100" dist="38100" dir="2700000" algn="tl">
                    <a:srgbClr val="000000"/>
                  </a:outerShdw>
                </a:effectLst>
              </a:endParaRPr>
            </a:p>
          </p:txBody>
        </p:sp>
        <p:sp>
          <p:nvSpPr>
            <p:cNvPr id="130082" name="Rectangle 34"/>
            <p:cNvSpPr>
              <a:spLocks noChangeArrowheads="1"/>
            </p:cNvSpPr>
            <p:nvPr/>
          </p:nvSpPr>
          <p:spPr bwMode="auto">
            <a:xfrm>
              <a:off x="3630" y="3116"/>
              <a:ext cx="592" cy="211"/>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effectLst>
                    <a:outerShdw blurRad="38100" dist="38100" dir="2700000" algn="tl">
                      <a:srgbClr val="000000"/>
                    </a:outerShdw>
                  </a:effectLst>
                  <a:latin typeface="Arial" panose="020B0604020202020204" pitchFamily="34" charset="0"/>
                </a:rPr>
                <a:t>=B7-B8</a:t>
              </a:r>
              <a:endParaRPr lang="en-US" altLang="lv-LV">
                <a:effectLst>
                  <a:outerShdw blurRad="38100" dist="38100" dir="2700000" algn="tl">
                    <a:srgbClr val="000000"/>
                  </a:outerShdw>
                </a:effectLst>
              </a:endParaRPr>
            </a:p>
          </p:txBody>
        </p:sp>
        <p:sp>
          <p:nvSpPr>
            <p:cNvPr id="130083" name="Line 35"/>
            <p:cNvSpPr>
              <a:spLocks noChangeShapeType="1"/>
            </p:cNvSpPr>
            <p:nvPr/>
          </p:nvSpPr>
          <p:spPr bwMode="auto">
            <a:xfrm>
              <a:off x="3587" y="1085"/>
              <a:ext cx="1" cy="225"/>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084" name="Line 36"/>
            <p:cNvSpPr>
              <a:spLocks noChangeShapeType="1"/>
            </p:cNvSpPr>
            <p:nvPr/>
          </p:nvSpPr>
          <p:spPr bwMode="auto">
            <a:xfrm>
              <a:off x="1046" y="1306"/>
              <a:ext cx="3632"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086" name="Line 38"/>
            <p:cNvSpPr>
              <a:spLocks noChangeShapeType="1"/>
            </p:cNvSpPr>
            <p:nvPr/>
          </p:nvSpPr>
          <p:spPr bwMode="auto">
            <a:xfrm>
              <a:off x="1046" y="1530"/>
              <a:ext cx="374"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087" name="Line 39"/>
            <p:cNvSpPr>
              <a:spLocks noChangeShapeType="1"/>
            </p:cNvSpPr>
            <p:nvPr/>
          </p:nvSpPr>
          <p:spPr bwMode="auto">
            <a:xfrm>
              <a:off x="1046" y="1755"/>
              <a:ext cx="374"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088" name="Line 40"/>
            <p:cNvSpPr>
              <a:spLocks noChangeShapeType="1"/>
            </p:cNvSpPr>
            <p:nvPr/>
          </p:nvSpPr>
          <p:spPr bwMode="auto">
            <a:xfrm>
              <a:off x="1046" y="1980"/>
              <a:ext cx="374"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089" name="Line 41"/>
            <p:cNvSpPr>
              <a:spLocks noChangeShapeType="1"/>
            </p:cNvSpPr>
            <p:nvPr/>
          </p:nvSpPr>
          <p:spPr bwMode="auto">
            <a:xfrm>
              <a:off x="1046" y="2204"/>
              <a:ext cx="374"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090" name="Line 42"/>
            <p:cNvSpPr>
              <a:spLocks noChangeShapeType="1"/>
            </p:cNvSpPr>
            <p:nvPr/>
          </p:nvSpPr>
          <p:spPr bwMode="auto">
            <a:xfrm>
              <a:off x="1046" y="2429"/>
              <a:ext cx="374"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091" name="Line 43"/>
            <p:cNvSpPr>
              <a:spLocks noChangeShapeType="1"/>
            </p:cNvSpPr>
            <p:nvPr/>
          </p:nvSpPr>
          <p:spPr bwMode="auto">
            <a:xfrm>
              <a:off x="1420" y="2429"/>
              <a:ext cx="2167"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092" name="Line 44"/>
            <p:cNvSpPr>
              <a:spLocks noChangeShapeType="1"/>
            </p:cNvSpPr>
            <p:nvPr/>
          </p:nvSpPr>
          <p:spPr bwMode="auto">
            <a:xfrm>
              <a:off x="3587" y="1319"/>
              <a:ext cx="1" cy="1110"/>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093" name="Line 45"/>
            <p:cNvSpPr>
              <a:spLocks noChangeShapeType="1"/>
            </p:cNvSpPr>
            <p:nvPr/>
          </p:nvSpPr>
          <p:spPr bwMode="auto">
            <a:xfrm>
              <a:off x="3602" y="2429"/>
              <a:ext cx="1076"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095" name="Line 47"/>
            <p:cNvSpPr>
              <a:spLocks noChangeShapeType="1"/>
            </p:cNvSpPr>
            <p:nvPr/>
          </p:nvSpPr>
          <p:spPr bwMode="auto">
            <a:xfrm>
              <a:off x="1046" y="2654"/>
              <a:ext cx="374"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096" name="Line 48"/>
            <p:cNvSpPr>
              <a:spLocks noChangeShapeType="1"/>
            </p:cNvSpPr>
            <p:nvPr/>
          </p:nvSpPr>
          <p:spPr bwMode="auto">
            <a:xfrm>
              <a:off x="1420" y="2654"/>
              <a:ext cx="2167"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097" name="Line 49"/>
            <p:cNvSpPr>
              <a:spLocks noChangeShapeType="1"/>
            </p:cNvSpPr>
            <p:nvPr/>
          </p:nvSpPr>
          <p:spPr bwMode="auto">
            <a:xfrm>
              <a:off x="3587" y="2429"/>
              <a:ext cx="1" cy="238"/>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098" name="Line 50"/>
            <p:cNvSpPr>
              <a:spLocks noChangeShapeType="1"/>
            </p:cNvSpPr>
            <p:nvPr/>
          </p:nvSpPr>
          <p:spPr bwMode="auto">
            <a:xfrm>
              <a:off x="3602" y="2654"/>
              <a:ext cx="1076"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099" name="Line 51"/>
            <p:cNvSpPr>
              <a:spLocks noChangeShapeType="1"/>
            </p:cNvSpPr>
            <p:nvPr/>
          </p:nvSpPr>
          <p:spPr bwMode="auto">
            <a:xfrm>
              <a:off x="1046" y="2878"/>
              <a:ext cx="374"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100" name="Line 52"/>
            <p:cNvSpPr>
              <a:spLocks noChangeShapeType="1"/>
            </p:cNvSpPr>
            <p:nvPr/>
          </p:nvSpPr>
          <p:spPr bwMode="auto">
            <a:xfrm flipV="1">
              <a:off x="1042" y="3104"/>
              <a:ext cx="382" cy="3"/>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101" name="Line 53"/>
            <p:cNvSpPr>
              <a:spLocks noChangeShapeType="1"/>
            </p:cNvSpPr>
            <p:nvPr/>
          </p:nvSpPr>
          <p:spPr bwMode="auto">
            <a:xfrm>
              <a:off x="1046" y="3328"/>
              <a:ext cx="374"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102" name="Line 54"/>
            <p:cNvSpPr>
              <a:spLocks noChangeShapeType="1"/>
            </p:cNvSpPr>
            <p:nvPr/>
          </p:nvSpPr>
          <p:spPr bwMode="auto">
            <a:xfrm>
              <a:off x="1032" y="3341"/>
              <a:ext cx="1"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103" name="Line 55"/>
            <p:cNvSpPr>
              <a:spLocks noChangeShapeType="1"/>
            </p:cNvSpPr>
            <p:nvPr/>
          </p:nvSpPr>
          <p:spPr bwMode="auto">
            <a:xfrm>
              <a:off x="1405" y="3341"/>
              <a:ext cx="1"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104" name="Line 56"/>
            <p:cNvSpPr>
              <a:spLocks noChangeShapeType="1"/>
            </p:cNvSpPr>
            <p:nvPr/>
          </p:nvSpPr>
          <p:spPr bwMode="auto">
            <a:xfrm>
              <a:off x="3587" y="2658"/>
              <a:ext cx="1" cy="674"/>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106" name="Line 58"/>
            <p:cNvSpPr>
              <a:spLocks noChangeShapeType="1"/>
            </p:cNvSpPr>
            <p:nvPr/>
          </p:nvSpPr>
          <p:spPr bwMode="auto">
            <a:xfrm>
              <a:off x="4678" y="1081"/>
              <a:ext cx="1"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107" name="Line 59"/>
            <p:cNvSpPr>
              <a:spLocks noChangeShapeType="1"/>
            </p:cNvSpPr>
            <p:nvPr/>
          </p:nvSpPr>
          <p:spPr bwMode="auto">
            <a:xfrm>
              <a:off x="4678" y="1306"/>
              <a:ext cx="1"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108" name="Line 60"/>
            <p:cNvSpPr>
              <a:spLocks noChangeShapeType="1"/>
            </p:cNvSpPr>
            <p:nvPr/>
          </p:nvSpPr>
          <p:spPr bwMode="auto">
            <a:xfrm>
              <a:off x="1420" y="1530"/>
              <a:ext cx="3258"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109" name="Line 61"/>
            <p:cNvSpPr>
              <a:spLocks noChangeShapeType="1"/>
            </p:cNvSpPr>
            <p:nvPr/>
          </p:nvSpPr>
          <p:spPr bwMode="auto">
            <a:xfrm>
              <a:off x="1420" y="1755"/>
              <a:ext cx="3258"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110" name="Line 62"/>
            <p:cNvSpPr>
              <a:spLocks noChangeShapeType="1"/>
            </p:cNvSpPr>
            <p:nvPr/>
          </p:nvSpPr>
          <p:spPr bwMode="auto">
            <a:xfrm>
              <a:off x="1420" y="1980"/>
              <a:ext cx="3258"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111" name="Line 63"/>
            <p:cNvSpPr>
              <a:spLocks noChangeShapeType="1"/>
            </p:cNvSpPr>
            <p:nvPr/>
          </p:nvSpPr>
          <p:spPr bwMode="auto">
            <a:xfrm>
              <a:off x="1420" y="2204"/>
              <a:ext cx="3258"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112" name="Line 64"/>
            <p:cNvSpPr>
              <a:spLocks noChangeShapeType="1"/>
            </p:cNvSpPr>
            <p:nvPr/>
          </p:nvSpPr>
          <p:spPr bwMode="auto">
            <a:xfrm>
              <a:off x="4678" y="2429"/>
              <a:ext cx="1"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113" name="Line 65"/>
            <p:cNvSpPr>
              <a:spLocks noChangeShapeType="1"/>
            </p:cNvSpPr>
            <p:nvPr/>
          </p:nvSpPr>
          <p:spPr bwMode="auto">
            <a:xfrm>
              <a:off x="4678" y="2654"/>
              <a:ext cx="1"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114" name="Line 66"/>
            <p:cNvSpPr>
              <a:spLocks noChangeShapeType="1"/>
            </p:cNvSpPr>
            <p:nvPr/>
          </p:nvSpPr>
          <p:spPr bwMode="auto">
            <a:xfrm>
              <a:off x="1420" y="2878"/>
              <a:ext cx="3258"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115" name="Line 67"/>
            <p:cNvSpPr>
              <a:spLocks noChangeShapeType="1"/>
            </p:cNvSpPr>
            <p:nvPr/>
          </p:nvSpPr>
          <p:spPr bwMode="auto">
            <a:xfrm flipV="1">
              <a:off x="1412" y="3104"/>
              <a:ext cx="3266" cy="3"/>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116" name="Line 68"/>
            <p:cNvSpPr>
              <a:spLocks noChangeShapeType="1"/>
            </p:cNvSpPr>
            <p:nvPr/>
          </p:nvSpPr>
          <p:spPr bwMode="auto">
            <a:xfrm>
              <a:off x="1420" y="3328"/>
              <a:ext cx="3258"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0117" name="Line 69"/>
            <p:cNvSpPr>
              <a:spLocks noChangeShapeType="1"/>
            </p:cNvSpPr>
            <p:nvPr/>
          </p:nvSpPr>
          <p:spPr bwMode="auto">
            <a:xfrm>
              <a:off x="1408" y="1079"/>
              <a:ext cx="0" cy="226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v-LV"/>
            </a:p>
          </p:txBody>
        </p:sp>
        <p:sp>
          <p:nvSpPr>
            <p:cNvPr id="130119" name="Line 71"/>
            <p:cNvSpPr>
              <a:spLocks noChangeShapeType="1"/>
            </p:cNvSpPr>
            <p:nvPr/>
          </p:nvSpPr>
          <p:spPr bwMode="auto">
            <a:xfrm>
              <a:off x="4681" y="1082"/>
              <a:ext cx="0" cy="2246"/>
            </a:xfrm>
            <a:prstGeom prst="line">
              <a:avLst/>
            </a:prstGeom>
            <a:noFill/>
            <a:ln w="12700">
              <a:solidFill>
                <a:srgbClr val="FFFFFF"/>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lv-LV"/>
            </a:p>
          </p:txBody>
        </p:sp>
      </p:grpSp>
    </p:spTree>
  </p:cSld>
  <p:clrMapOvr>
    <a:masterClrMapping/>
  </p:clrMapOvr>
  <p:transition>
    <p:zoom/>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en-US" altLang="lv-LV"/>
              <a:t>Example:  Ponderosa Development Corp.</a:t>
            </a:r>
          </a:p>
        </p:txBody>
      </p:sp>
      <p:sp>
        <p:nvSpPr>
          <p:cNvPr id="131075" name="Rectangle 3"/>
          <p:cNvSpPr>
            <a:spLocks noGrp="1" noChangeArrowheads="1"/>
          </p:cNvSpPr>
          <p:nvPr>
            <p:ph type="body" idx="1"/>
          </p:nvPr>
        </p:nvSpPr>
        <p:spPr/>
        <p:txBody>
          <a:bodyPr/>
          <a:lstStyle/>
          <a:p>
            <a:r>
              <a:rPr lang="en-US" altLang="lv-LV">
                <a:solidFill>
                  <a:schemeClr val="tx2"/>
                </a:solidFill>
              </a:rPr>
              <a:t>Question:  </a:t>
            </a:r>
            <a:r>
              <a:rPr lang="en-US" altLang="lv-LV"/>
              <a:t>	</a:t>
            </a:r>
          </a:p>
          <a:p>
            <a:pPr>
              <a:buFont typeface="Monotype Sorts" pitchFamily="2" charset="2"/>
              <a:buNone/>
            </a:pPr>
            <a:r>
              <a:rPr lang="en-US" altLang="lv-LV"/>
              <a:t>		What is the monthly profit if 12 houses per month are built and sold?</a:t>
            </a:r>
            <a:endParaRPr lang="en-US" altLang="lv-LV">
              <a:solidFill>
                <a:schemeClr val="tx2"/>
              </a:solidFill>
            </a:endParaRPr>
          </a:p>
          <a:p>
            <a:r>
              <a:rPr lang="en-US" altLang="lv-LV">
                <a:solidFill>
                  <a:schemeClr val="tx2"/>
                </a:solidFill>
              </a:rPr>
              <a:t>Spreadsheet Solution:</a:t>
            </a:r>
          </a:p>
        </p:txBody>
      </p:sp>
      <p:grpSp>
        <p:nvGrpSpPr>
          <p:cNvPr id="131143" name="Group 71"/>
          <p:cNvGrpSpPr>
            <a:grpSpLocks/>
          </p:cNvGrpSpPr>
          <p:nvPr/>
        </p:nvGrpSpPr>
        <p:grpSpPr bwMode="auto">
          <a:xfrm>
            <a:off x="1638300" y="2825750"/>
            <a:ext cx="6384925" cy="3608388"/>
            <a:chOff x="1032" y="1780"/>
            <a:chExt cx="4022" cy="2273"/>
          </a:xfrm>
        </p:grpSpPr>
        <p:sp>
          <p:nvSpPr>
            <p:cNvPr id="131076" name="Line 4"/>
            <p:cNvSpPr>
              <a:spLocks noChangeShapeType="1"/>
            </p:cNvSpPr>
            <p:nvPr/>
          </p:nvSpPr>
          <p:spPr bwMode="auto">
            <a:xfrm flipH="1">
              <a:off x="4766" y="3946"/>
              <a:ext cx="288" cy="0"/>
            </a:xfrm>
            <a:prstGeom prst="line">
              <a:avLst/>
            </a:prstGeom>
            <a:noFill/>
            <a:ln w="38100">
              <a:solidFill>
                <a:srgbClr val="FFFFF8"/>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lv-LV"/>
            </a:p>
          </p:txBody>
        </p:sp>
        <p:sp>
          <p:nvSpPr>
            <p:cNvPr id="131078" name="Line 6"/>
            <p:cNvSpPr>
              <a:spLocks noChangeShapeType="1"/>
            </p:cNvSpPr>
            <p:nvPr/>
          </p:nvSpPr>
          <p:spPr bwMode="auto">
            <a:xfrm>
              <a:off x="1044" y="1783"/>
              <a:ext cx="3620"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079" name="Line 7"/>
            <p:cNvSpPr>
              <a:spLocks noChangeShapeType="1"/>
            </p:cNvSpPr>
            <p:nvPr/>
          </p:nvSpPr>
          <p:spPr bwMode="auto">
            <a:xfrm>
              <a:off x="1044" y="1780"/>
              <a:ext cx="1" cy="2260"/>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080" name="Rectangle 8"/>
            <p:cNvSpPr>
              <a:spLocks noChangeArrowheads="1"/>
            </p:cNvSpPr>
            <p:nvPr/>
          </p:nvSpPr>
          <p:spPr bwMode="auto">
            <a:xfrm>
              <a:off x="3588" y="3140"/>
              <a:ext cx="1077" cy="223"/>
            </a:xfrm>
            <a:prstGeom prst="rect">
              <a:avLst/>
            </a:prstGeom>
            <a:solidFill>
              <a:srgbClr val="C0C0C0"/>
            </a:solidFill>
            <a:ln w="9525">
              <a:solidFill>
                <a:srgbClr val="FFFFFF"/>
              </a:solidFill>
              <a:miter lim="800000"/>
              <a:headEnd/>
              <a:tailEnd/>
            </a:ln>
          </p:spPr>
          <p:txBody>
            <a:bodyPr/>
            <a:lstStyle/>
            <a:p>
              <a:endParaRPr lang="lv-LV"/>
            </a:p>
          </p:txBody>
        </p:sp>
        <p:sp>
          <p:nvSpPr>
            <p:cNvPr id="131081" name="Rectangle 9"/>
            <p:cNvSpPr>
              <a:spLocks noChangeArrowheads="1"/>
            </p:cNvSpPr>
            <p:nvPr/>
          </p:nvSpPr>
          <p:spPr bwMode="auto">
            <a:xfrm>
              <a:off x="2439" y="1805"/>
              <a:ext cx="127"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A</a:t>
              </a:r>
              <a:endParaRPr lang="en-US" altLang="lv-LV">
                <a:effectLst>
                  <a:outerShdw blurRad="38100" dist="38100" dir="2700000" algn="tl">
                    <a:srgbClr val="000000"/>
                  </a:outerShdw>
                </a:effectLst>
              </a:endParaRPr>
            </a:p>
          </p:txBody>
        </p:sp>
        <p:sp>
          <p:nvSpPr>
            <p:cNvPr id="131082" name="Rectangle 10"/>
            <p:cNvSpPr>
              <a:spLocks noChangeArrowheads="1"/>
            </p:cNvSpPr>
            <p:nvPr/>
          </p:nvSpPr>
          <p:spPr bwMode="auto">
            <a:xfrm>
              <a:off x="4075" y="1805"/>
              <a:ext cx="127"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B</a:t>
              </a:r>
              <a:endParaRPr lang="en-US" altLang="lv-LV">
                <a:effectLst>
                  <a:outerShdw blurRad="38100" dist="38100" dir="2700000" algn="tl">
                    <a:srgbClr val="000000"/>
                  </a:outerShdw>
                </a:effectLst>
              </a:endParaRPr>
            </a:p>
          </p:txBody>
        </p:sp>
        <p:sp>
          <p:nvSpPr>
            <p:cNvPr id="131083" name="Rectangle 11"/>
            <p:cNvSpPr>
              <a:spLocks noChangeArrowheads="1"/>
            </p:cNvSpPr>
            <p:nvPr/>
          </p:nvSpPr>
          <p:spPr bwMode="auto">
            <a:xfrm>
              <a:off x="1176" y="2030"/>
              <a:ext cx="98"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1</a:t>
              </a:r>
              <a:endParaRPr lang="en-US" altLang="lv-LV">
                <a:effectLst>
                  <a:outerShdw blurRad="38100" dist="38100" dir="2700000" algn="tl">
                    <a:srgbClr val="000000"/>
                  </a:outerShdw>
                </a:effectLst>
              </a:endParaRPr>
            </a:p>
          </p:txBody>
        </p:sp>
        <p:sp>
          <p:nvSpPr>
            <p:cNvPr id="131084" name="Rectangle 12"/>
            <p:cNvSpPr>
              <a:spLocks noChangeArrowheads="1"/>
            </p:cNvSpPr>
            <p:nvPr/>
          </p:nvSpPr>
          <p:spPr bwMode="auto">
            <a:xfrm>
              <a:off x="1448" y="2043"/>
              <a:ext cx="125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PROBLEM DATA</a:t>
              </a:r>
              <a:endParaRPr lang="en-US" altLang="lv-LV">
                <a:effectLst>
                  <a:outerShdw blurRad="38100" dist="38100" dir="2700000" algn="tl">
                    <a:srgbClr val="000000"/>
                  </a:outerShdw>
                </a:effectLst>
              </a:endParaRPr>
            </a:p>
          </p:txBody>
        </p:sp>
        <p:sp>
          <p:nvSpPr>
            <p:cNvPr id="131085" name="Rectangle 13"/>
            <p:cNvSpPr>
              <a:spLocks noChangeArrowheads="1"/>
            </p:cNvSpPr>
            <p:nvPr/>
          </p:nvSpPr>
          <p:spPr bwMode="auto">
            <a:xfrm>
              <a:off x="1176" y="2255"/>
              <a:ext cx="98"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2</a:t>
              </a:r>
              <a:endParaRPr lang="en-US" altLang="lv-LV">
                <a:effectLst>
                  <a:outerShdw blurRad="38100" dist="38100" dir="2700000" algn="tl">
                    <a:srgbClr val="000000"/>
                  </a:outerShdw>
                </a:effectLst>
              </a:endParaRPr>
            </a:p>
          </p:txBody>
        </p:sp>
        <p:sp>
          <p:nvSpPr>
            <p:cNvPr id="131086" name="Rectangle 14"/>
            <p:cNvSpPr>
              <a:spLocks noChangeArrowheads="1"/>
            </p:cNvSpPr>
            <p:nvPr/>
          </p:nvSpPr>
          <p:spPr bwMode="auto">
            <a:xfrm>
              <a:off x="1448" y="2255"/>
              <a:ext cx="1038"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effectLst>
                    <a:outerShdw blurRad="38100" dist="38100" dir="2700000" algn="tl">
                      <a:srgbClr val="000000"/>
                    </a:outerShdw>
                  </a:effectLst>
                  <a:latin typeface="Arial" panose="020B0604020202020204" pitchFamily="34" charset="0"/>
                </a:rPr>
                <a:t>    Fixed Cost</a:t>
              </a:r>
              <a:endParaRPr lang="en-US" altLang="lv-LV">
                <a:effectLst>
                  <a:outerShdw blurRad="38100" dist="38100" dir="2700000" algn="tl">
                    <a:srgbClr val="000000"/>
                  </a:outerShdw>
                </a:effectLst>
              </a:endParaRPr>
            </a:p>
          </p:txBody>
        </p:sp>
        <p:sp>
          <p:nvSpPr>
            <p:cNvPr id="131087" name="Rectangle 15"/>
            <p:cNvSpPr>
              <a:spLocks noChangeArrowheads="1"/>
            </p:cNvSpPr>
            <p:nvPr/>
          </p:nvSpPr>
          <p:spPr bwMode="auto">
            <a:xfrm>
              <a:off x="1176" y="2479"/>
              <a:ext cx="98"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3</a:t>
              </a:r>
              <a:endParaRPr lang="en-US" altLang="lv-LV">
                <a:effectLst>
                  <a:outerShdw blurRad="38100" dist="38100" dir="2700000" algn="tl">
                    <a:srgbClr val="000000"/>
                  </a:outerShdw>
                </a:effectLst>
              </a:endParaRPr>
            </a:p>
          </p:txBody>
        </p:sp>
        <p:sp>
          <p:nvSpPr>
            <p:cNvPr id="131088" name="Rectangle 16"/>
            <p:cNvSpPr>
              <a:spLocks noChangeArrowheads="1"/>
            </p:cNvSpPr>
            <p:nvPr/>
          </p:nvSpPr>
          <p:spPr bwMode="auto">
            <a:xfrm>
              <a:off x="1448" y="2479"/>
              <a:ext cx="1938"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effectLst>
                    <a:outerShdw blurRad="38100" dist="38100" dir="2700000" algn="tl">
                      <a:srgbClr val="000000"/>
                    </a:outerShdw>
                  </a:effectLst>
                  <a:latin typeface="Arial" panose="020B0604020202020204" pitchFamily="34" charset="0"/>
                </a:rPr>
                <a:t>    Variable Cost Per Unit</a:t>
              </a:r>
              <a:endParaRPr lang="en-US" altLang="lv-LV">
                <a:effectLst>
                  <a:outerShdw blurRad="38100" dist="38100" dir="2700000" algn="tl">
                    <a:srgbClr val="000000"/>
                  </a:outerShdw>
                </a:effectLst>
              </a:endParaRPr>
            </a:p>
          </p:txBody>
        </p:sp>
        <p:sp>
          <p:nvSpPr>
            <p:cNvPr id="131089" name="Rectangle 17"/>
            <p:cNvSpPr>
              <a:spLocks noChangeArrowheads="1"/>
            </p:cNvSpPr>
            <p:nvPr/>
          </p:nvSpPr>
          <p:spPr bwMode="auto">
            <a:xfrm>
              <a:off x="1176" y="2704"/>
              <a:ext cx="98"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4</a:t>
              </a:r>
              <a:endParaRPr lang="en-US" altLang="lv-LV">
                <a:effectLst>
                  <a:outerShdw blurRad="38100" dist="38100" dir="2700000" algn="tl">
                    <a:srgbClr val="000000"/>
                  </a:outerShdw>
                </a:effectLst>
              </a:endParaRPr>
            </a:p>
          </p:txBody>
        </p:sp>
        <p:sp>
          <p:nvSpPr>
            <p:cNvPr id="131090" name="Rectangle 18"/>
            <p:cNvSpPr>
              <a:spLocks noChangeArrowheads="1"/>
            </p:cNvSpPr>
            <p:nvPr/>
          </p:nvSpPr>
          <p:spPr bwMode="auto">
            <a:xfrm>
              <a:off x="1448" y="2704"/>
              <a:ext cx="1859"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effectLst>
                    <a:outerShdw blurRad="38100" dist="38100" dir="2700000" algn="tl">
                      <a:srgbClr val="000000"/>
                    </a:outerShdw>
                  </a:effectLst>
                  <a:latin typeface="Arial" panose="020B0604020202020204" pitchFamily="34" charset="0"/>
                </a:rPr>
                <a:t>    Selling Price Per Unit</a:t>
              </a:r>
              <a:endParaRPr lang="en-US" altLang="lv-LV">
                <a:effectLst>
                  <a:outerShdw blurRad="38100" dist="38100" dir="2700000" algn="tl">
                    <a:srgbClr val="000000"/>
                  </a:outerShdw>
                </a:effectLst>
              </a:endParaRPr>
            </a:p>
          </p:txBody>
        </p:sp>
        <p:sp>
          <p:nvSpPr>
            <p:cNvPr id="131091" name="Rectangle 19"/>
            <p:cNvSpPr>
              <a:spLocks noChangeArrowheads="1"/>
            </p:cNvSpPr>
            <p:nvPr/>
          </p:nvSpPr>
          <p:spPr bwMode="auto">
            <a:xfrm>
              <a:off x="1176" y="2929"/>
              <a:ext cx="98"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5</a:t>
              </a:r>
              <a:endParaRPr lang="en-US" altLang="lv-LV">
                <a:effectLst>
                  <a:outerShdw blurRad="38100" dist="38100" dir="2700000" algn="tl">
                    <a:srgbClr val="000000"/>
                  </a:outerShdw>
                </a:effectLst>
              </a:endParaRPr>
            </a:p>
          </p:txBody>
        </p:sp>
        <p:sp>
          <p:nvSpPr>
            <p:cNvPr id="131092" name="Rectangle 20"/>
            <p:cNvSpPr>
              <a:spLocks noChangeArrowheads="1"/>
            </p:cNvSpPr>
            <p:nvPr/>
          </p:nvSpPr>
          <p:spPr bwMode="auto">
            <a:xfrm>
              <a:off x="1448" y="2942"/>
              <a:ext cx="56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MODEL</a:t>
              </a:r>
              <a:endParaRPr lang="en-US" altLang="lv-LV">
                <a:effectLst>
                  <a:outerShdw blurRad="38100" dist="38100" dir="2700000" algn="tl">
                    <a:srgbClr val="000000"/>
                  </a:outerShdw>
                </a:effectLst>
              </a:endParaRPr>
            </a:p>
          </p:txBody>
        </p:sp>
        <p:sp>
          <p:nvSpPr>
            <p:cNvPr id="131093" name="Rectangle 21"/>
            <p:cNvSpPr>
              <a:spLocks noChangeArrowheads="1"/>
            </p:cNvSpPr>
            <p:nvPr/>
          </p:nvSpPr>
          <p:spPr bwMode="auto">
            <a:xfrm>
              <a:off x="1176" y="3153"/>
              <a:ext cx="98"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6</a:t>
              </a:r>
              <a:endParaRPr lang="en-US" altLang="lv-LV">
                <a:effectLst>
                  <a:outerShdw blurRad="38100" dist="38100" dir="2700000" algn="tl">
                    <a:srgbClr val="000000"/>
                  </a:outerShdw>
                </a:effectLst>
              </a:endParaRPr>
            </a:p>
          </p:txBody>
        </p:sp>
        <p:sp>
          <p:nvSpPr>
            <p:cNvPr id="131094" name="Rectangle 22"/>
            <p:cNvSpPr>
              <a:spLocks noChangeArrowheads="1"/>
            </p:cNvSpPr>
            <p:nvPr/>
          </p:nvSpPr>
          <p:spPr bwMode="auto">
            <a:xfrm>
              <a:off x="1448" y="3153"/>
              <a:ext cx="1282"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effectLst>
                    <a:outerShdw blurRad="38100" dist="38100" dir="2700000" algn="tl">
                      <a:srgbClr val="000000"/>
                    </a:outerShdw>
                  </a:effectLst>
                  <a:latin typeface="Arial" panose="020B0604020202020204" pitchFamily="34" charset="0"/>
                </a:rPr>
                <a:t>    Sales Volume</a:t>
              </a:r>
              <a:endParaRPr lang="en-US" altLang="lv-LV">
                <a:effectLst>
                  <a:outerShdw blurRad="38100" dist="38100" dir="2700000" algn="tl">
                    <a:srgbClr val="000000"/>
                  </a:outerShdw>
                </a:effectLst>
              </a:endParaRPr>
            </a:p>
          </p:txBody>
        </p:sp>
        <p:sp>
          <p:nvSpPr>
            <p:cNvPr id="131095" name="Rectangle 23"/>
            <p:cNvSpPr>
              <a:spLocks noChangeArrowheads="1"/>
            </p:cNvSpPr>
            <p:nvPr/>
          </p:nvSpPr>
          <p:spPr bwMode="auto">
            <a:xfrm>
              <a:off x="3630" y="3153"/>
              <a:ext cx="49"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latin typeface="Arial" panose="020B0604020202020204" pitchFamily="34" charset="0"/>
                </a:rPr>
                <a:t> </a:t>
              </a:r>
              <a:endParaRPr lang="en-US" altLang="lv-LV"/>
            </a:p>
          </p:txBody>
        </p:sp>
        <p:sp>
          <p:nvSpPr>
            <p:cNvPr id="131096" name="Rectangle 24"/>
            <p:cNvSpPr>
              <a:spLocks noChangeArrowheads="1"/>
            </p:cNvSpPr>
            <p:nvPr/>
          </p:nvSpPr>
          <p:spPr bwMode="auto">
            <a:xfrm>
              <a:off x="1176" y="3378"/>
              <a:ext cx="98"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7</a:t>
              </a:r>
              <a:endParaRPr lang="en-US" altLang="lv-LV">
                <a:effectLst>
                  <a:outerShdw blurRad="38100" dist="38100" dir="2700000" algn="tl">
                    <a:srgbClr val="000000"/>
                  </a:outerShdw>
                </a:effectLst>
              </a:endParaRPr>
            </a:p>
          </p:txBody>
        </p:sp>
        <p:sp>
          <p:nvSpPr>
            <p:cNvPr id="131097" name="Rectangle 25"/>
            <p:cNvSpPr>
              <a:spLocks noChangeArrowheads="1"/>
            </p:cNvSpPr>
            <p:nvPr/>
          </p:nvSpPr>
          <p:spPr bwMode="auto">
            <a:xfrm>
              <a:off x="1448" y="3378"/>
              <a:ext cx="1342"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effectLst>
                    <a:outerShdw blurRad="38100" dist="38100" dir="2700000" algn="tl">
                      <a:srgbClr val="000000"/>
                    </a:outerShdw>
                  </a:effectLst>
                  <a:latin typeface="Arial" panose="020B0604020202020204" pitchFamily="34" charset="0"/>
                </a:rPr>
                <a:t>    Total Revenue</a:t>
              </a:r>
              <a:endParaRPr lang="en-US" altLang="lv-LV">
                <a:effectLst>
                  <a:outerShdw blurRad="38100" dist="38100" dir="2700000" algn="tl">
                    <a:srgbClr val="000000"/>
                  </a:outerShdw>
                </a:effectLst>
              </a:endParaRPr>
            </a:p>
          </p:txBody>
        </p:sp>
        <p:sp>
          <p:nvSpPr>
            <p:cNvPr id="131098" name="Rectangle 26"/>
            <p:cNvSpPr>
              <a:spLocks noChangeArrowheads="1"/>
            </p:cNvSpPr>
            <p:nvPr/>
          </p:nvSpPr>
          <p:spPr bwMode="auto">
            <a:xfrm>
              <a:off x="1176" y="3603"/>
              <a:ext cx="98"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8</a:t>
              </a:r>
              <a:endParaRPr lang="en-US" altLang="lv-LV">
                <a:effectLst>
                  <a:outerShdw blurRad="38100" dist="38100" dir="2700000" algn="tl">
                    <a:srgbClr val="000000"/>
                  </a:outerShdw>
                </a:effectLst>
              </a:endParaRPr>
            </a:p>
          </p:txBody>
        </p:sp>
        <p:sp>
          <p:nvSpPr>
            <p:cNvPr id="131099" name="Rectangle 27"/>
            <p:cNvSpPr>
              <a:spLocks noChangeArrowheads="1"/>
            </p:cNvSpPr>
            <p:nvPr/>
          </p:nvSpPr>
          <p:spPr bwMode="auto">
            <a:xfrm>
              <a:off x="1448" y="3603"/>
              <a:ext cx="999"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effectLst>
                    <a:outerShdw blurRad="38100" dist="38100" dir="2700000" algn="tl">
                      <a:srgbClr val="000000"/>
                    </a:outerShdw>
                  </a:effectLst>
                  <a:latin typeface="Arial" panose="020B0604020202020204" pitchFamily="34" charset="0"/>
                </a:rPr>
                <a:t>    Total Cost</a:t>
              </a:r>
              <a:endParaRPr lang="en-US" altLang="lv-LV">
                <a:effectLst>
                  <a:outerShdw blurRad="38100" dist="38100" dir="2700000" algn="tl">
                    <a:srgbClr val="000000"/>
                  </a:outerShdw>
                </a:effectLst>
              </a:endParaRPr>
            </a:p>
          </p:txBody>
        </p:sp>
        <p:sp>
          <p:nvSpPr>
            <p:cNvPr id="131100" name="Rectangle 28"/>
            <p:cNvSpPr>
              <a:spLocks noChangeArrowheads="1"/>
            </p:cNvSpPr>
            <p:nvPr/>
          </p:nvSpPr>
          <p:spPr bwMode="auto">
            <a:xfrm>
              <a:off x="1176" y="3827"/>
              <a:ext cx="98"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b="1">
                  <a:solidFill>
                    <a:schemeClr val="bg1"/>
                  </a:solidFill>
                  <a:effectLst>
                    <a:outerShdw blurRad="38100" dist="38100" dir="2700000" algn="tl">
                      <a:srgbClr val="000000"/>
                    </a:outerShdw>
                  </a:effectLst>
                  <a:latin typeface="Arial" panose="020B0604020202020204" pitchFamily="34" charset="0"/>
                </a:rPr>
                <a:t>9</a:t>
              </a:r>
              <a:endParaRPr lang="en-US" altLang="lv-LV">
                <a:effectLst>
                  <a:outerShdw blurRad="38100" dist="38100" dir="2700000" algn="tl">
                    <a:srgbClr val="000000"/>
                  </a:outerShdw>
                </a:effectLst>
              </a:endParaRPr>
            </a:p>
          </p:txBody>
        </p:sp>
        <p:sp>
          <p:nvSpPr>
            <p:cNvPr id="131101" name="Rectangle 29"/>
            <p:cNvSpPr>
              <a:spLocks noChangeArrowheads="1"/>
            </p:cNvSpPr>
            <p:nvPr/>
          </p:nvSpPr>
          <p:spPr bwMode="auto">
            <a:xfrm>
              <a:off x="1448" y="3827"/>
              <a:ext cx="1587"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sz="2200">
                  <a:solidFill>
                    <a:srgbClr val="FFFFFF"/>
                  </a:solidFill>
                  <a:effectLst>
                    <a:outerShdw blurRad="38100" dist="38100" dir="2700000" algn="tl">
                      <a:srgbClr val="000000"/>
                    </a:outerShdw>
                  </a:effectLst>
                  <a:latin typeface="Arial" panose="020B0604020202020204" pitchFamily="34" charset="0"/>
                </a:rPr>
                <a:t>    Total Profit (Loss)</a:t>
              </a:r>
              <a:endParaRPr lang="en-US" altLang="lv-LV">
                <a:effectLst>
                  <a:outerShdw blurRad="38100" dist="38100" dir="2700000" algn="tl">
                    <a:srgbClr val="000000"/>
                  </a:outerShdw>
                </a:effectLst>
              </a:endParaRPr>
            </a:p>
          </p:txBody>
        </p:sp>
        <p:sp>
          <p:nvSpPr>
            <p:cNvPr id="131102" name="Line 30"/>
            <p:cNvSpPr>
              <a:spLocks noChangeShapeType="1"/>
            </p:cNvSpPr>
            <p:nvPr/>
          </p:nvSpPr>
          <p:spPr bwMode="auto">
            <a:xfrm>
              <a:off x="3587" y="1793"/>
              <a:ext cx="1" cy="225"/>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03" name="Line 31"/>
            <p:cNvSpPr>
              <a:spLocks noChangeShapeType="1"/>
            </p:cNvSpPr>
            <p:nvPr/>
          </p:nvSpPr>
          <p:spPr bwMode="auto">
            <a:xfrm>
              <a:off x="1042" y="2017"/>
              <a:ext cx="3632"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04" name="Line 32"/>
            <p:cNvSpPr>
              <a:spLocks noChangeShapeType="1"/>
            </p:cNvSpPr>
            <p:nvPr/>
          </p:nvSpPr>
          <p:spPr bwMode="auto">
            <a:xfrm>
              <a:off x="4664" y="1785"/>
              <a:ext cx="1" cy="225"/>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05" name="Line 33"/>
            <p:cNvSpPr>
              <a:spLocks noChangeShapeType="1"/>
            </p:cNvSpPr>
            <p:nvPr/>
          </p:nvSpPr>
          <p:spPr bwMode="auto">
            <a:xfrm flipV="1">
              <a:off x="1042" y="2242"/>
              <a:ext cx="374" cy="3"/>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06" name="Line 34"/>
            <p:cNvSpPr>
              <a:spLocks noChangeShapeType="1"/>
            </p:cNvSpPr>
            <p:nvPr/>
          </p:nvSpPr>
          <p:spPr bwMode="auto">
            <a:xfrm flipV="1">
              <a:off x="1046" y="2465"/>
              <a:ext cx="374"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07" name="Line 35"/>
            <p:cNvSpPr>
              <a:spLocks noChangeShapeType="1"/>
            </p:cNvSpPr>
            <p:nvPr/>
          </p:nvSpPr>
          <p:spPr bwMode="auto">
            <a:xfrm>
              <a:off x="1046" y="2691"/>
              <a:ext cx="374"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08" name="Line 36"/>
            <p:cNvSpPr>
              <a:spLocks noChangeShapeType="1"/>
            </p:cNvSpPr>
            <p:nvPr/>
          </p:nvSpPr>
          <p:spPr bwMode="auto">
            <a:xfrm>
              <a:off x="1046" y="2915"/>
              <a:ext cx="374"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09" name="Line 37"/>
            <p:cNvSpPr>
              <a:spLocks noChangeShapeType="1"/>
            </p:cNvSpPr>
            <p:nvPr/>
          </p:nvSpPr>
          <p:spPr bwMode="auto">
            <a:xfrm flipV="1">
              <a:off x="1046" y="3137"/>
              <a:ext cx="362" cy="3"/>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10" name="Line 38"/>
            <p:cNvSpPr>
              <a:spLocks noChangeShapeType="1"/>
            </p:cNvSpPr>
            <p:nvPr/>
          </p:nvSpPr>
          <p:spPr bwMode="auto">
            <a:xfrm flipV="1">
              <a:off x="1420" y="3137"/>
              <a:ext cx="2159" cy="3"/>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11" name="Line 39"/>
            <p:cNvSpPr>
              <a:spLocks noChangeShapeType="1"/>
            </p:cNvSpPr>
            <p:nvPr/>
          </p:nvSpPr>
          <p:spPr bwMode="auto">
            <a:xfrm>
              <a:off x="3587" y="2030"/>
              <a:ext cx="1" cy="1110"/>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12" name="Line 40"/>
            <p:cNvSpPr>
              <a:spLocks noChangeShapeType="1"/>
            </p:cNvSpPr>
            <p:nvPr/>
          </p:nvSpPr>
          <p:spPr bwMode="auto">
            <a:xfrm>
              <a:off x="3590" y="3140"/>
              <a:ext cx="1076"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13" name="Line 41"/>
            <p:cNvSpPr>
              <a:spLocks noChangeShapeType="1"/>
            </p:cNvSpPr>
            <p:nvPr/>
          </p:nvSpPr>
          <p:spPr bwMode="auto">
            <a:xfrm>
              <a:off x="4664" y="2026"/>
              <a:ext cx="1" cy="1110"/>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14" name="Line 42"/>
            <p:cNvSpPr>
              <a:spLocks noChangeShapeType="1"/>
            </p:cNvSpPr>
            <p:nvPr/>
          </p:nvSpPr>
          <p:spPr bwMode="auto">
            <a:xfrm>
              <a:off x="1046" y="3365"/>
              <a:ext cx="374"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15" name="Line 43"/>
            <p:cNvSpPr>
              <a:spLocks noChangeShapeType="1"/>
            </p:cNvSpPr>
            <p:nvPr/>
          </p:nvSpPr>
          <p:spPr bwMode="auto">
            <a:xfrm>
              <a:off x="1420" y="3365"/>
              <a:ext cx="2167"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16" name="Line 44"/>
            <p:cNvSpPr>
              <a:spLocks noChangeShapeType="1"/>
            </p:cNvSpPr>
            <p:nvPr/>
          </p:nvSpPr>
          <p:spPr bwMode="auto">
            <a:xfrm>
              <a:off x="3587" y="3140"/>
              <a:ext cx="1" cy="238"/>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17" name="Line 45"/>
            <p:cNvSpPr>
              <a:spLocks noChangeShapeType="1"/>
            </p:cNvSpPr>
            <p:nvPr/>
          </p:nvSpPr>
          <p:spPr bwMode="auto">
            <a:xfrm>
              <a:off x="1046" y="3589"/>
              <a:ext cx="374"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18" name="Line 46"/>
            <p:cNvSpPr>
              <a:spLocks noChangeShapeType="1"/>
            </p:cNvSpPr>
            <p:nvPr/>
          </p:nvSpPr>
          <p:spPr bwMode="auto">
            <a:xfrm>
              <a:off x="1046" y="3814"/>
              <a:ext cx="374"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19" name="Line 47"/>
            <p:cNvSpPr>
              <a:spLocks noChangeShapeType="1"/>
            </p:cNvSpPr>
            <p:nvPr/>
          </p:nvSpPr>
          <p:spPr bwMode="auto">
            <a:xfrm>
              <a:off x="1042" y="4043"/>
              <a:ext cx="366"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20" name="Line 48"/>
            <p:cNvSpPr>
              <a:spLocks noChangeShapeType="1"/>
            </p:cNvSpPr>
            <p:nvPr/>
          </p:nvSpPr>
          <p:spPr bwMode="auto">
            <a:xfrm>
              <a:off x="1032" y="4052"/>
              <a:ext cx="1"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21" name="Line 49"/>
            <p:cNvSpPr>
              <a:spLocks noChangeShapeType="1"/>
            </p:cNvSpPr>
            <p:nvPr/>
          </p:nvSpPr>
          <p:spPr bwMode="auto">
            <a:xfrm>
              <a:off x="1405" y="4052"/>
              <a:ext cx="1"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22" name="Line 50"/>
            <p:cNvSpPr>
              <a:spLocks noChangeShapeType="1"/>
            </p:cNvSpPr>
            <p:nvPr/>
          </p:nvSpPr>
          <p:spPr bwMode="auto">
            <a:xfrm>
              <a:off x="3587" y="3370"/>
              <a:ext cx="1" cy="674"/>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23" name="Line 51"/>
            <p:cNvSpPr>
              <a:spLocks noChangeShapeType="1"/>
            </p:cNvSpPr>
            <p:nvPr/>
          </p:nvSpPr>
          <p:spPr bwMode="auto">
            <a:xfrm>
              <a:off x="4664" y="3366"/>
              <a:ext cx="1" cy="674"/>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24" name="Line 52"/>
            <p:cNvSpPr>
              <a:spLocks noChangeShapeType="1"/>
            </p:cNvSpPr>
            <p:nvPr/>
          </p:nvSpPr>
          <p:spPr bwMode="auto">
            <a:xfrm>
              <a:off x="4678" y="1792"/>
              <a:ext cx="1"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25" name="Line 53"/>
            <p:cNvSpPr>
              <a:spLocks noChangeShapeType="1"/>
            </p:cNvSpPr>
            <p:nvPr/>
          </p:nvSpPr>
          <p:spPr bwMode="auto">
            <a:xfrm>
              <a:off x="4678" y="2017"/>
              <a:ext cx="1"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26" name="Line 54"/>
            <p:cNvSpPr>
              <a:spLocks noChangeShapeType="1"/>
            </p:cNvSpPr>
            <p:nvPr/>
          </p:nvSpPr>
          <p:spPr bwMode="auto">
            <a:xfrm flipV="1">
              <a:off x="1412" y="2242"/>
              <a:ext cx="3254" cy="3"/>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27" name="Line 55"/>
            <p:cNvSpPr>
              <a:spLocks noChangeShapeType="1"/>
            </p:cNvSpPr>
            <p:nvPr/>
          </p:nvSpPr>
          <p:spPr bwMode="auto">
            <a:xfrm flipV="1">
              <a:off x="1398" y="2463"/>
              <a:ext cx="3264" cy="2"/>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28" name="Line 56"/>
            <p:cNvSpPr>
              <a:spLocks noChangeShapeType="1"/>
            </p:cNvSpPr>
            <p:nvPr/>
          </p:nvSpPr>
          <p:spPr bwMode="auto">
            <a:xfrm>
              <a:off x="1408" y="2691"/>
              <a:ext cx="3258"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29" name="Line 57"/>
            <p:cNvSpPr>
              <a:spLocks noChangeShapeType="1"/>
            </p:cNvSpPr>
            <p:nvPr/>
          </p:nvSpPr>
          <p:spPr bwMode="auto">
            <a:xfrm>
              <a:off x="1408" y="2915"/>
              <a:ext cx="3258"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30" name="Line 58"/>
            <p:cNvSpPr>
              <a:spLocks noChangeShapeType="1"/>
            </p:cNvSpPr>
            <p:nvPr/>
          </p:nvSpPr>
          <p:spPr bwMode="auto">
            <a:xfrm>
              <a:off x="4678" y="3140"/>
              <a:ext cx="1"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31" name="Line 59"/>
            <p:cNvSpPr>
              <a:spLocks noChangeShapeType="1"/>
            </p:cNvSpPr>
            <p:nvPr/>
          </p:nvSpPr>
          <p:spPr bwMode="auto">
            <a:xfrm>
              <a:off x="4678" y="3365"/>
              <a:ext cx="1"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32" name="Line 60"/>
            <p:cNvSpPr>
              <a:spLocks noChangeShapeType="1"/>
            </p:cNvSpPr>
            <p:nvPr/>
          </p:nvSpPr>
          <p:spPr bwMode="auto">
            <a:xfrm>
              <a:off x="1408" y="3589"/>
              <a:ext cx="3258"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33" name="Line 61"/>
            <p:cNvSpPr>
              <a:spLocks noChangeShapeType="1"/>
            </p:cNvSpPr>
            <p:nvPr/>
          </p:nvSpPr>
          <p:spPr bwMode="auto">
            <a:xfrm>
              <a:off x="1408" y="3814"/>
              <a:ext cx="3258" cy="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34" name="Line 62"/>
            <p:cNvSpPr>
              <a:spLocks noChangeShapeType="1"/>
            </p:cNvSpPr>
            <p:nvPr/>
          </p:nvSpPr>
          <p:spPr bwMode="auto">
            <a:xfrm flipV="1">
              <a:off x="1400" y="4040"/>
              <a:ext cx="3266" cy="3"/>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1135" name="Line 63"/>
            <p:cNvSpPr>
              <a:spLocks noChangeShapeType="1"/>
            </p:cNvSpPr>
            <p:nvPr/>
          </p:nvSpPr>
          <p:spPr bwMode="auto">
            <a:xfrm>
              <a:off x="1408" y="1787"/>
              <a:ext cx="0" cy="226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v-LV"/>
            </a:p>
          </p:txBody>
        </p:sp>
        <p:sp>
          <p:nvSpPr>
            <p:cNvPr id="131136" name="Rectangle 64"/>
            <p:cNvSpPr>
              <a:spLocks noChangeArrowheads="1"/>
            </p:cNvSpPr>
            <p:nvPr/>
          </p:nvSpPr>
          <p:spPr bwMode="auto">
            <a:xfrm>
              <a:off x="3948" y="3801"/>
              <a:ext cx="69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$80,000</a:t>
              </a:r>
            </a:p>
          </p:txBody>
        </p:sp>
        <p:sp>
          <p:nvSpPr>
            <p:cNvPr id="131137" name="Rectangle 65"/>
            <p:cNvSpPr>
              <a:spLocks noChangeArrowheads="1"/>
            </p:cNvSpPr>
            <p:nvPr/>
          </p:nvSpPr>
          <p:spPr bwMode="auto">
            <a:xfrm>
              <a:off x="3780" y="3600"/>
              <a:ext cx="80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$1,300,000</a:t>
              </a:r>
              <a:endParaRPr lang="en-US" altLang="lv-LV">
                <a:effectLst>
                  <a:outerShdw blurRad="38100" dist="38100" dir="2700000" algn="tl">
                    <a:srgbClr val="000000"/>
                  </a:outerShdw>
                </a:effectLst>
                <a:latin typeface="Arial" panose="020B0604020202020204" pitchFamily="34" charset="0"/>
              </a:endParaRPr>
            </a:p>
          </p:txBody>
        </p:sp>
        <p:sp>
          <p:nvSpPr>
            <p:cNvPr id="131138" name="Rectangle 66"/>
            <p:cNvSpPr>
              <a:spLocks noChangeArrowheads="1"/>
            </p:cNvSpPr>
            <p:nvPr/>
          </p:nvSpPr>
          <p:spPr bwMode="auto">
            <a:xfrm>
              <a:off x="3780" y="3376"/>
              <a:ext cx="80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$1,380,000</a:t>
              </a:r>
              <a:endParaRPr lang="en-US" altLang="lv-LV">
                <a:effectLst>
                  <a:outerShdw blurRad="38100" dist="38100" dir="2700000" algn="tl">
                    <a:srgbClr val="000000"/>
                  </a:outerShdw>
                </a:effectLst>
                <a:latin typeface="Arial" panose="020B0604020202020204" pitchFamily="34" charset="0"/>
              </a:endParaRPr>
            </a:p>
          </p:txBody>
        </p:sp>
        <p:sp>
          <p:nvSpPr>
            <p:cNvPr id="131139" name="Rectangle 67"/>
            <p:cNvSpPr>
              <a:spLocks noChangeArrowheads="1"/>
            </p:cNvSpPr>
            <p:nvPr/>
          </p:nvSpPr>
          <p:spPr bwMode="auto">
            <a:xfrm>
              <a:off x="4008" y="3137"/>
              <a:ext cx="286" cy="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lv-LV" sz="1900" b="1">
                  <a:solidFill>
                    <a:srgbClr val="FFFFFF"/>
                  </a:solidFill>
                  <a:effectLst>
                    <a:outerShdw blurRad="38100" dist="38100" dir="2700000" algn="tl">
                      <a:srgbClr val="000000"/>
                    </a:outerShdw>
                  </a:effectLst>
                  <a:latin typeface="Arial" panose="020B0604020202020204" pitchFamily="34" charset="0"/>
                </a:rPr>
                <a:t>12</a:t>
              </a:r>
            </a:p>
          </p:txBody>
        </p:sp>
        <p:sp>
          <p:nvSpPr>
            <p:cNvPr id="131140" name="Rectangle 68"/>
            <p:cNvSpPr>
              <a:spLocks noChangeArrowheads="1"/>
            </p:cNvSpPr>
            <p:nvPr/>
          </p:nvSpPr>
          <p:spPr bwMode="auto">
            <a:xfrm>
              <a:off x="4001" y="2257"/>
              <a:ext cx="5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$40,000</a:t>
              </a:r>
              <a:endParaRPr lang="en-US" altLang="lv-LV">
                <a:effectLst>
                  <a:outerShdw blurRad="38100" dist="38100" dir="2700000" algn="tl">
                    <a:srgbClr val="000000"/>
                  </a:outerShdw>
                </a:effectLst>
              </a:endParaRPr>
            </a:p>
          </p:txBody>
        </p:sp>
        <p:sp>
          <p:nvSpPr>
            <p:cNvPr id="131141" name="Rectangle 69"/>
            <p:cNvSpPr>
              <a:spLocks noChangeArrowheads="1"/>
            </p:cNvSpPr>
            <p:nvPr/>
          </p:nvSpPr>
          <p:spPr bwMode="auto">
            <a:xfrm>
              <a:off x="3908" y="2487"/>
              <a:ext cx="66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$105,000</a:t>
              </a:r>
              <a:endParaRPr lang="en-US" altLang="lv-LV">
                <a:effectLst>
                  <a:outerShdw blurRad="38100" dist="38100" dir="2700000" algn="tl">
                    <a:srgbClr val="000000"/>
                  </a:outerShdw>
                </a:effectLst>
              </a:endParaRPr>
            </a:p>
          </p:txBody>
        </p:sp>
        <p:sp>
          <p:nvSpPr>
            <p:cNvPr id="131142" name="Rectangle 70"/>
            <p:cNvSpPr>
              <a:spLocks noChangeArrowheads="1"/>
            </p:cNvSpPr>
            <p:nvPr/>
          </p:nvSpPr>
          <p:spPr bwMode="auto">
            <a:xfrm>
              <a:off x="3908" y="2704"/>
              <a:ext cx="66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$115,000</a:t>
              </a:r>
              <a:endParaRPr lang="en-US" altLang="lv-LV">
                <a:effectLst>
                  <a:outerShdw blurRad="38100" dist="38100" dir="2700000" algn="tl">
                    <a:srgbClr val="000000"/>
                  </a:outerShdw>
                </a:effectLst>
                <a:latin typeface="Arial" panose="020B0604020202020204" pitchFamily="34" charset="0"/>
              </a:endParaRPr>
            </a:p>
          </p:txBody>
        </p:sp>
      </p:grpSp>
    </p:spTree>
  </p:cSld>
  <p:clrMapOvr>
    <a:masterClrMapping/>
  </p:clrMapOvr>
  <p:transition>
    <p:zoom/>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en-US" altLang="lv-LV"/>
              <a:t>Example:  Ponderosa Development Corp.</a:t>
            </a:r>
          </a:p>
        </p:txBody>
      </p:sp>
      <p:sp>
        <p:nvSpPr>
          <p:cNvPr id="132099" name="Rectangle 3"/>
          <p:cNvSpPr>
            <a:spLocks noGrp="1" noChangeArrowheads="1"/>
          </p:cNvSpPr>
          <p:nvPr>
            <p:ph type="body" idx="1"/>
          </p:nvPr>
        </p:nvSpPr>
        <p:spPr/>
        <p:txBody>
          <a:bodyPr/>
          <a:lstStyle/>
          <a:p>
            <a:r>
              <a:rPr lang="en-US" altLang="lv-LV">
                <a:solidFill>
                  <a:schemeClr val="tx2"/>
                </a:solidFill>
              </a:rPr>
              <a:t>Question:  </a:t>
            </a:r>
            <a:r>
              <a:rPr lang="en-US" altLang="lv-LV"/>
              <a:t>	</a:t>
            </a:r>
          </a:p>
          <a:p>
            <a:pPr>
              <a:buFont typeface="Monotype Sorts" pitchFamily="2" charset="2"/>
              <a:buNone/>
            </a:pPr>
            <a:r>
              <a:rPr lang="en-US" altLang="lv-LV"/>
              <a:t>		What is the breakeven point for monthly sales of houses?</a:t>
            </a:r>
            <a:endParaRPr lang="en-US" altLang="lv-LV">
              <a:solidFill>
                <a:schemeClr val="tx2"/>
              </a:solidFill>
            </a:endParaRPr>
          </a:p>
          <a:p>
            <a:r>
              <a:rPr lang="en-US" altLang="lv-LV">
                <a:solidFill>
                  <a:schemeClr val="tx2"/>
                </a:solidFill>
              </a:rPr>
              <a:t>Spreadsheet Solution:  </a:t>
            </a:r>
          </a:p>
          <a:p>
            <a:pPr lvl="1"/>
            <a:r>
              <a:rPr lang="en-US" altLang="lv-LV">
                <a:solidFill>
                  <a:srgbClr val="FFFFF8"/>
                </a:solidFill>
              </a:rPr>
              <a:t>One way to determine the break-even point is to use a </a:t>
            </a:r>
            <a:r>
              <a:rPr lang="en-US" altLang="lv-LV" u="sng">
                <a:solidFill>
                  <a:srgbClr val="FFFFF8"/>
                </a:solidFill>
              </a:rPr>
              <a:t>trial-and-error approach</a:t>
            </a:r>
            <a:r>
              <a:rPr lang="en-US" altLang="lv-LV">
                <a:solidFill>
                  <a:srgbClr val="FFFFF8"/>
                </a:solidFill>
              </a:rPr>
              <a:t>.</a:t>
            </a:r>
          </a:p>
          <a:p>
            <a:pPr lvl="1"/>
            <a:r>
              <a:rPr lang="en-US" altLang="lv-LV">
                <a:solidFill>
                  <a:srgbClr val="FFFFF8"/>
                </a:solidFill>
              </a:rPr>
              <a:t>We will enter trial sales quantities ranging from 1 to 7 houses in the cells D3:D9 of the spreadsheet.</a:t>
            </a:r>
            <a:endParaRPr lang="en-US" altLang="lv-LV">
              <a:solidFill>
                <a:schemeClr val="tx2"/>
              </a:solidFill>
            </a:endParaRPr>
          </a:p>
          <a:p>
            <a:pPr lvl="1"/>
            <a:r>
              <a:rPr lang="en-US" altLang="lv-LV">
                <a:solidFill>
                  <a:srgbClr val="FFFFF8"/>
                </a:solidFill>
              </a:rPr>
              <a:t>Then we enter the formula for profit in cell E2.</a:t>
            </a:r>
          </a:p>
          <a:p>
            <a:pPr lvl="1"/>
            <a:r>
              <a:rPr lang="en-US" altLang="lv-LV">
                <a:solidFill>
                  <a:srgbClr val="FFFFF8"/>
                </a:solidFill>
              </a:rPr>
              <a:t>Finally, we use </a:t>
            </a:r>
            <a:r>
              <a:rPr lang="en-US" altLang="lv-LV" i="1">
                <a:solidFill>
                  <a:srgbClr val="FFFFF8"/>
                </a:solidFill>
              </a:rPr>
              <a:t>Excel </a:t>
            </a:r>
            <a:r>
              <a:rPr lang="en-US" altLang="lv-LV">
                <a:solidFill>
                  <a:srgbClr val="FFFFF8"/>
                </a:solidFill>
              </a:rPr>
              <a:t>’s </a:t>
            </a:r>
            <a:r>
              <a:rPr lang="en-US" altLang="lv-LV" b="1">
                <a:solidFill>
                  <a:srgbClr val="FFFFF8"/>
                </a:solidFill>
              </a:rPr>
              <a:t>Table</a:t>
            </a:r>
            <a:r>
              <a:rPr lang="en-US" altLang="lv-LV">
                <a:solidFill>
                  <a:srgbClr val="FFFFF8"/>
                </a:solidFill>
              </a:rPr>
              <a:t> command to compute profit (or loss) for each of the trial sales values.</a:t>
            </a:r>
          </a:p>
        </p:txBody>
      </p:sp>
    </p:spTree>
  </p:cSld>
  <p:clrMapOvr>
    <a:masterClrMapping/>
  </p:clrMapOvr>
  <p:transition>
    <p:zoom/>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r>
              <a:rPr lang="en-US" altLang="lv-LV"/>
              <a:t>Example:  Ponderosa Development Corp.</a:t>
            </a:r>
          </a:p>
        </p:txBody>
      </p:sp>
      <p:sp>
        <p:nvSpPr>
          <p:cNvPr id="134147" name="Rectangle 3"/>
          <p:cNvSpPr>
            <a:spLocks noGrp="1" noChangeArrowheads="1"/>
          </p:cNvSpPr>
          <p:nvPr>
            <p:ph type="body" idx="1"/>
          </p:nvPr>
        </p:nvSpPr>
        <p:spPr/>
        <p:txBody>
          <a:bodyPr/>
          <a:lstStyle/>
          <a:p>
            <a:r>
              <a:rPr lang="en-US" altLang="lv-LV">
                <a:solidFill>
                  <a:schemeClr val="tx2"/>
                </a:solidFill>
              </a:rPr>
              <a:t>Spreadsheet Solution:  Trial-and-Error Approach to</a:t>
            </a:r>
          </a:p>
          <a:p>
            <a:pPr>
              <a:buFont typeface="Monotype Sorts" pitchFamily="2" charset="2"/>
              <a:buNone/>
            </a:pPr>
            <a:r>
              <a:rPr lang="en-US" altLang="lv-LV">
                <a:solidFill>
                  <a:schemeClr val="tx2"/>
                </a:solidFill>
              </a:rPr>
              <a:t>				         Determining Break-Even Point</a:t>
            </a:r>
          </a:p>
          <a:p>
            <a:pPr>
              <a:buFont typeface="Monotype Sorts" pitchFamily="2" charset="2"/>
              <a:buNone/>
            </a:pPr>
            <a:r>
              <a:rPr lang="en-US" altLang="lv-LV" sz="1000">
                <a:solidFill>
                  <a:schemeClr val="tx2"/>
                </a:solidFill>
              </a:rPr>
              <a:t>	</a:t>
            </a:r>
          </a:p>
          <a:p>
            <a:pPr>
              <a:buFont typeface="Monotype Sorts" pitchFamily="2" charset="2"/>
              <a:buNone/>
            </a:pPr>
            <a:r>
              <a:rPr lang="en-US" altLang="lv-LV">
                <a:solidFill>
                  <a:schemeClr val="tx2"/>
                </a:solidFill>
              </a:rPr>
              <a:t>			</a:t>
            </a:r>
            <a:r>
              <a:rPr lang="en-US" altLang="lv-LV" u="sng"/>
              <a:t>Using </a:t>
            </a:r>
            <a:r>
              <a:rPr lang="en-US" altLang="lv-LV" i="1" u="sng"/>
              <a:t>Excel</a:t>
            </a:r>
            <a:r>
              <a:rPr lang="en-US" altLang="lv-LV" u="sng"/>
              <a:t> ’s </a:t>
            </a:r>
            <a:r>
              <a:rPr lang="en-US" altLang="lv-LV" b="1" u="sng"/>
              <a:t>Table</a:t>
            </a:r>
            <a:r>
              <a:rPr lang="en-US" altLang="lv-LV" u="sng"/>
              <a:t> Command</a:t>
            </a:r>
            <a:endParaRPr lang="en-US" altLang="lv-LV"/>
          </a:p>
          <a:p>
            <a:pPr>
              <a:buFont typeface="Monotype Sorts" pitchFamily="2" charset="2"/>
              <a:buNone/>
            </a:pPr>
            <a:r>
              <a:rPr lang="en-US" altLang="lv-LV"/>
              <a:t>		Step 1:  Select cells D2:E9</a:t>
            </a:r>
          </a:p>
          <a:p>
            <a:pPr>
              <a:buFont typeface="Monotype Sorts" pitchFamily="2" charset="2"/>
              <a:buNone/>
            </a:pPr>
            <a:r>
              <a:rPr lang="en-US" altLang="lv-LV"/>
              <a:t>		Step 2:  Select the </a:t>
            </a:r>
            <a:r>
              <a:rPr lang="en-US" altLang="lv-LV" b="1"/>
              <a:t>Data</a:t>
            </a:r>
            <a:r>
              <a:rPr lang="en-US" altLang="lv-LV"/>
              <a:t> pull-down menu</a:t>
            </a:r>
          </a:p>
          <a:p>
            <a:pPr>
              <a:buFont typeface="Monotype Sorts" pitchFamily="2" charset="2"/>
              <a:buNone/>
            </a:pPr>
            <a:r>
              <a:rPr lang="en-US" altLang="lv-LV"/>
              <a:t>		Step 3:  Select the </a:t>
            </a:r>
            <a:r>
              <a:rPr lang="en-US" altLang="lv-LV" b="1"/>
              <a:t>Table</a:t>
            </a:r>
            <a:r>
              <a:rPr lang="en-US" altLang="lv-LV"/>
              <a:t> option</a:t>
            </a:r>
          </a:p>
          <a:p>
            <a:pPr>
              <a:buFont typeface="Monotype Sorts" pitchFamily="2" charset="2"/>
              <a:buNone/>
            </a:pPr>
            <a:r>
              <a:rPr lang="en-US" altLang="lv-LV"/>
              <a:t>		Step 4:  Enter B6 in the </a:t>
            </a:r>
            <a:r>
              <a:rPr lang="en-US" altLang="lv-LV" b="1"/>
              <a:t>Column Input Cell</a:t>
            </a:r>
            <a:endParaRPr lang="en-US" altLang="lv-LV"/>
          </a:p>
          <a:p>
            <a:pPr>
              <a:buFont typeface="Monotype Sorts" pitchFamily="2" charset="2"/>
              <a:buNone/>
            </a:pPr>
            <a:r>
              <a:rPr lang="en-US" altLang="lv-LV"/>
              <a:t>			  of the </a:t>
            </a:r>
            <a:r>
              <a:rPr lang="en-US" altLang="lv-LV" b="1"/>
              <a:t>Table</a:t>
            </a:r>
            <a:r>
              <a:rPr lang="en-US" altLang="lv-LV"/>
              <a:t> dialog box, and select </a:t>
            </a:r>
            <a:r>
              <a:rPr lang="en-US" altLang="lv-LV" b="1"/>
              <a:t>OK</a:t>
            </a:r>
            <a:endParaRPr lang="en-US" altLang="lv-LV"/>
          </a:p>
          <a:p>
            <a:endParaRPr lang="en-US" altLang="lv-LV"/>
          </a:p>
        </p:txBody>
      </p:sp>
    </p:spTree>
  </p:cSld>
  <p:clrMapOvr>
    <a:masterClrMapping/>
  </p:clrMapOvr>
  <p:transition>
    <p:zoom/>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r>
              <a:rPr lang="en-US" altLang="lv-LV"/>
              <a:t>Example:  Ponderosa Development Corp.</a:t>
            </a:r>
          </a:p>
        </p:txBody>
      </p:sp>
      <p:sp>
        <p:nvSpPr>
          <p:cNvPr id="135171" name="Rectangle 3"/>
          <p:cNvSpPr>
            <a:spLocks noGrp="1" noChangeArrowheads="1"/>
          </p:cNvSpPr>
          <p:nvPr>
            <p:ph type="body" idx="1"/>
          </p:nvPr>
        </p:nvSpPr>
        <p:spPr/>
        <p:txBody>
          <a:bodyPr/>
          <a:lstStyle/>
          <a:p>
            <a:r>
              <a:rPr lang="en-US" altLang="lv-LV">
                <a:solidFill>
                  <a:schemeClr val="tx2"/>
                </a:solidFill>
              </a:rPr>
              <a:t>Spreadsheet Solution:  Trial-and-Error Approach to </a:t>
            </a:r>
          </a:p>
          <a:p>
            <a:pPr>
              <a:buFont typeface="Monotype Sorts" pitchFamily="2" charset="2"/>
              <a:buNone/>
            </a:pPr>
            <a:r>
              <a:rPr lang="en-US" altLang="lv-LV"/>
              <a:t>	</a:t>
            </a:r>
            <a:r>
              <a:rPr lang="en-US" altLang="lv-LV">
                <a:solidFill>
                  <a:schemeClr val="tx2"/>
                </a:solidFill>
              </a:rPr>
              <a:t>			         Determining Break-Even Point</a:t>
            </a:r>
          </a:p>
        </p:txBody>
      </p:sp>
      <p:sp>
        <p:nvSpPr>
          <p:cNvPr id="135173" name="Line 5"/>
          <p:cNvSpPr>
            <a:spLocks noChangeShapeType="1"/>
          </p:cNvSpPr>
          <p:nvPr/>
        </p:nvSpPr>
        <p:spPr bwMode="auto">
          <a:xfrm flipH="1">
            <a:off x="8610600" y="4521200"/>
            <a:ext cx="457200" cy="0"/>
          </a:xfrm>
          <a:prstGeom prst="line">
            <a:avLst/>
          </a:prstGeom>
          <a:noFill/>
          <a:ln w="25400">
            <a:solidFill>
              <a:srgbClr val="FFFFF8"/>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lv-LV"/>
          </a:p>
        </p:txBody>
      </p:sp>
      <p:sp>
        <p:nvSpPr>
          <p:cNvPr id="135174" name="Line 6"/>
          <p:cNvSpPr>
            <a:spLocks noChangeShapeType="1"/>
          </p:cNvSpPr>
          <p:nvPr/>
        </p:nvSpPr>
        <p:spPr bwMode="auto">
          <a:xfrm>
            <a:off x="533400" y="2139950"/>
            <a:ext cx="8001000" cy="15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175" name="Rectangle 7"/>
          <p:cNvSpPr>
            <a:spLocks noChangeArrowheads="1"/>
          </p:cNvSpPr>
          <p:nvPr/>
        </p:nvSpPr>
        <p:spPr bwMode="auto">
          <a:xfrm>
            <a:off x="533400" y="2139950"/>
            <a:ext cx="8001000" cy="2063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5176" name="Line 8"/>
          <p:cNvSpPr>
            <a:spLocks noChangeShapeType="1"/>
          </p:cNvSpPr>
          <p:nvPr/>
        </p:nvSpPr>
        <p:spPr bwMode="auto">
          <a:xfrm>
            <a:off x="533400" y="2139950"/>
            <a:ext cx="1588" cy="3727450"/>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177" name="Rectangle 9"/>
          <p:cNvSpPr>
            <a:spLocks noChangeArrowheads="1"/>
          </p:cNvSpPr>
          <p:nvPr/>
        </p:nvSpPr>
        <p:spPr bwMode="auto">
          <a:xfrm>
            <a:off x="533400" y="2139950"/>
            <a:ext cx="22225" cy="372745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5178" name="Rectangle 10"/>
          <p:cNvSpPr>
            <a:spLocks noChangeArrowheads="1"/>
          </p:cNvSpPr>
          <p:nvPr/>
        </p:nvSpPr>
        <p:spPr bwMode="auto">
          <a:xfrm>
            <a:off x="6411913" y="4356100"/>
            <a:ext cx="2108200" cy="37465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5179" name="Rectangle 11"/>
          <p:cNvSpPr>
            <a:spLocks noChangeArrowheads="1"/>
          </p:cNvSpPr>
          <p:nvPr/>
        </p:nvSpPr>
        <p:spPr bwMode="auto">
          <a:xfrm>
            <a:off x="2670175" y="2160588"/>
            <a:ext cx="19208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A</a:t>
            </a:r>
            <a:endParaRPr lang="en-US" altLang="lv-LV">
              <a:effectLst>
                <a:outerShdw blurRad="38100" dist="38100" dir="2700000" algn="tl">
                  <a:srgbClr val="000000"/>
                </a:outerShdw>
              </a:effectLst>
            </a:endParaRPr>
          </a:p>
        </p:txBody>
      </p:sp>
      <p:sp>
        <p:nvSpPr>
          <p:cNvPr id="135180" name="Rectangle 12"/>
          <p:cNvSpPr>
            <a:spLocks noChangeArrowheads="1"/>
          </p:cNvSpPr>
          <p:nvPr/>
        </p:nvSpPr>
        <p:spPr bwMode="auto">
          <a:xfrm>
            <a:off x="5154613" y="2160588"/>
            <a:ext cx="19208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B</a:t>
            </a:r>
            <a:endParaRPr lang="en-US" altLang="lv-LV">
              <a:effectLst>
                <a:outerShdw blurRad="38100" dist="38100" dir="2700000" algn="tl">
                  <a:srgbClr val="000000"/>
                </a:outerShdw>
              </a:effectLst>
            </a:endParaRPr>
          </a:p>
        </p:txBody>
      </p:sp>
      <p:sp>
        <p:nvSpPr>
          <p:cNvPr id="135181" name="Rectangle 13"/>
          <p:cNvSpPr>
            <a:spLocks noChangeArrowheads="1"/>
          </p:cNvSpPr>
          <p:nvPr/>
        </p:nvSpPr>
        <p:spPr bwMode="auto">
          <a:xfrm>
            <a:off x="6115050" y="2160588"/>
            <a:ext cx="19208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C</a:t>
            </a:r>
            <a:endParaRPr lang="en-US" altLang="lv-LV">
              <a:effectLst>
                <a:outerShdw blurRad="38100" dist="38100" dir="2700000" algn="tl">
                  <a:srgbClr val="000000"/>
                </a:outerShdw>
              </a:effectLst>
            </a:endParaRPr>
          </a:p>
        </p:txBody>
      </p:sp>
      <p:sp>
        <p:nvSpPr>
          <p:cNvPr id="135182" name="Rectangle 14"/>
          <p:cNvSpPr>
            <a:spLocks noChangeArrowheads="1"/>
          </p:cNvSpPr>
          <p:nvPr/>
        </p:nvSpPr>
        <p:spPr bwMode="auto">
          <a:xfrm>
            <a:off x="6681788" y="2160588"/>
            <a:ext cx="19208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D</a:t>
            </a:r>
            <a:endParaRPr lang="en-US" altLang="lv-LV">
              <a:effectLst>
                <a:outerShdw blurRad="38100" dist="38100" dir="2700000" algn="tl">
                  <a:srgbClr val="000000"/>
                </a:outerShdw>
              </a:effectLst>
            </a:endParaRPr>
          </a:p>
        </p:txBody>
      </p:sp>
      <p:sp>
        <p:nvSpPr>
          <p:cNvPr id="135183" name="Rectangle 15"/>
          <p:cNvSpPr>
            <a:spLocks noChangeArrowheads="1"/>
          </p:cNvSpPr>
          <p:nvPr/>
        </p:nvSpPr>
        <p:spPr bwMode="auto">
          <a:xfrm>
            <a:off x="7750175" y="2160588"/>
            <a:ext cx="1778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E</a:t>
            </a:r>
            <a:endParaRPr lang="en-US" altLang="lv-LV">
              <a:effectLst>
                <a:outerShdw blurRad="38100" dist="38100" dir="2700000" algn="tl">
                  <a:srgbClr val="000000"/>
                </a:outerShdw>
              </a:effectLst>
            </a:endParaRPr>
          </a:p>
        </p:txBody>
      </p:sp>
      <p:sp>
        <p:nvSpPr>
          <p:cNvPr id="135184" name="Rectangle 16"/>
          <p:cNvSpPr>
            <a:spLocks noChangeArrowheads="1"/>
          </p:cNvSpPr>
          <p:nvPr/>
        </p:nvSpPr>
        <p:spPr bwMode="auto">
          <a:xfrm>
            <a:off x="750888" y="2513013"/>
            <a:ext cx="14763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1</a:t>
            </a:r>
            <a:endParaRPr lang="en-US" altLang="lv-LV">
              <a:effectLst>
                <a:outerShdw blurRad="38100" dist="38100" dir="2700000" algn="tl">
                  <a:srgbClr val="000000"/>
                </a:outerShdw>
              </a:effectLst>
            </a:endParaRPr>
          </a:p>
        </p:txBody>
      </p:sp>
      <p:sp>
        <p:nvSpPr>
          <p:cNvPr id="135185" name="Rectangle 17"/>
          <p:cNvSpPr>
            <a:spLocks noChangeArrowheads="1"/>
          </p:cNvSpPr>
          <p:nvPr/>
        </p:nvSpPr>
        <p:spPr bwMode="auto">
          <a:xfrm>
            <a:off x="1165225" y="2533650"/>
            <a:ext cx="19923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PROBLEM DATA</a:t>
            </a:r>
            <a:endParaRPr lang="en-US" altLang="lv-LV">
              <a:effectLst>
                <a:outerShdw blurRad="38100" dist="38100" dir="2700000" algn="tl">
                  <a:srgbClr val="000000"/>
                </a:outerShdw>
              </a:effectLst>
            </a:endParaRPr>
          </a:p>
        </p:txBody>
      </p:sp>
      <p:sp>
        <p:nvSpPr>
          <p:cNvPr id="135186" name="Rectangle 18"/>
          <p:cNvSpPr>
            <a:spLocks noChangeArrowheads="1"/>
          </p:cNvSpPr>
          <p:nvPr/>
        </p:nvSpPr>
        <p:spPr bwMode="auto">
          <a:xfrm>
            <a:off x="750888" y="2886075"/>
            <a:ext cx="14763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2</a:t>
            </a:r>
            <a:endParaRPr lang="en-US" altLang="lv-LV">
              <a:effectLst>
                <a:outerShdw blurRad="38100" dist="38100" dir="2700000" algn="tl">
                  <a:srgbClr val="000000"/>
                </a:outerShdw>
              </a:effectLst>
            </a:endParaRPr>
          </a:p>
        </p:txBody>
      </p:sp>
      <p:sp>
        <p:nvSpPr>
          <p:cNvPr id="135187" name="Rectangle 19"/>
          <p:cNvSpPr>
            <a:spLocks noChangeArrowheads="1"/>
          </p:cNvSpPr>
          <p:nvPr/>
        </p:nvSpPr>
        <p:spPr bwMode="auto">
          <a:xfrm>
            <a:off x="1165225" y="2906713"/>
            <a:ext cx="14239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   Fixed Cost</a:t>
            </a:r>
            <a:endParaRPr lang="en-US" altLang="lv-LV">
              <a:effectLst>
                <a:outerShdw blurRad="38100" dist="38100" dir="2700000" algn="tl">
                  <a:srgbClr val="000000"/>
                </a:outerShdw>
              </a:effectLst>
            </a:endParaRPr>
          </a:p>
        </p:txBody>
      </p:sp>
      <p:sp>
        <p:nvSpPr>
          <p:cNvPr id="135188" name="Rectangle 20"/>
          <p:cNvSpPr>
            <a:spLocks noChangeArrowheads="1"/>
          </p:cNvSpPr>
          <p:nvPr/>
        </p:nvSpPr>
        <p:spPr bwMode="auto">
          <a:xfrm>
            <a:off x="5024438" y="2906713"/>
            <a:ext cx="917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$40,000</a:t>
            </a:r>
            <a:endParaRPr lang="en-US" altLang="lv-LV">
              <a:effectLst>
                <a:outerShdw blurRad="38100" dist="38100" dir="2700000" algn="tl">
                  <a:srgbClr val="000000"/>
                </a:outerShdw>
              </a:effectLst>
            </a:endParaRPr>
          </a:p>
        </p:txBody>
      </p:sp>
      <p:sp>
        <p:nvSpPr>
          <p:cNvPr id="135189" name="Rectangle 21"/>
          <p:cNvSpPr>
            <a:spLocks noChangeArrowheads="1"/>
          </p:cNvSpPr>
          <p:nvPr/>
        </p:nvSpPr>
        <p:spPr bwMode="auto">
          <a:xfrm>
            <a:off x="6724650" y="2886075"/>
            <a:ext cx="74613"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a:solidFill>
                  <a:srgbClr val="FFFFFF"/>
                </a:solidFill>
                <a:latin typeface="Arial" panose="020B0604020202020204" pitchFamily="34" charset="0"/>
              </a:rPr>
              <a:t> </a:t>
            </a:r>
            <a:endParaRPr lang="en-US" altLang="lv-LV"/>
          </a:p>
        </p:txBody>
      </p:sp>
      <p:sp>
        <p:nvSpPr>
          <p:cNvPr id="135190" name="Rectangle 22"/>
          <p:cNvSpPr>
            <a:spLocks noChangeArrowheads="1"/>
          </p:cNvSpPr>
          <p:nvPr/>
        </p:nvSpPr>
        <p:spPr bwMode="auto">
          <a:xfrm>
            <a:off x="7372350" y="2886075"/>
            <a:ext cx="9604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a:solidFill>
                  <a:srgbClr val="FFFFFF"/>
                </a:solidFill>
                <a:effectLst>
                  <a:outerShdw blurRad="38100" dist="38100" dir="2700000" algn="tl">
                    <a:srgbClr val="000000"/>
                  </a:outerShdw>
                </a:effectLst>
                <a:latin typeface="Arial" panose="020B0604020202020204" pitchFamily="34" charset="0"/>
              </a:rPr>
              <a:t>$80,000</a:t>
            </a:r>
            <a:endParaRPr lang="en-US" altLang="lv-LV">
              <a:effectLst>
                <a:outerShdw blurRad="38100" dist="38100" dir="2700000" algn="tl">
                  <a:srgbClr val="000000"/>
                </a:outerShdw>
              </a:effectLst>
            </a:endParaRPr>
          </a:p>
        </p:txBody>
      </p:sp>
      <p:sp>
        <p:nvSpPr>
          <p:cNvPr id="135191" name="Rectangle 23"/>
          <p:cNvSpPr>
            <a:spLocks noChangeArrowheads="1"/>
          </p:cNvSpPr>
          <p:nvPr/>
        </p:nvSpPr>
        <p:spPr bwMode="auto">
          <a:xfrm>
            <a:off x="750888" y="3257550"/>
            <a:ext cx="14763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3</a:t>
            </a:r>
            <a:endParaRPr lang="en-US" altLang="lv-LV">
              <a:effectLst>
                <a:outerShdw blurRad="38100" dist="38100" dir="2700000" algn="tl">
                  <a:srgbClr val="000000"/>
                </a:outerShdw>
              </a:effectLst>
            </a:endParaRPr>
          </a:p>
        </p:txBody>
      </p:sp>
      <p:sp>
        <p:nvSpPr>
          <p:cNvPr id="135192" name="Rectangle 24"/>
          <p:cNvSpPr>
            <a:spLocks noChangeArrowheads="1"/>
          </p:cNvSpPr>
          <p:nvPr/>
        </p:nvSpPr>
        <p:spPr bwMode="auto">
          <a:xfrm>
            <a:off x="1165225" y="3278188"/>
            <a:ext cx="27225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   Variable Cost Per Unit</a:t>
            </a:r>
            <a:endParaRPr lang="en-US" altLang="lv-LV">
              <a:effectLst>
                <a:outerShdw blurRad="38100" dist="38100" dir="2700000" algn="tl">
                  <a:srgbClr val="000000"/>
                </a:outerShdw>
              </a:effectLst>
            </a:endParaRPr>
          </a:p>
        </p:txBody>
      </p:sp>
      <p:sp>
        <p:nvSpPr>
          <p:cNvPr id="135193" name="Rectangle 25"/>
          <p:cNvSpPr>
            <a:spLocks noChangeArrowheads="1"/>
          </p:cNvSpPr>
          <p:nvPr/>
        </p:nvSpPr>
        <p:spPr bwMode="auto">
          <a:xfrm>
            <a:off x="4872038" y="3278188"/>
            <a:ext cx="10588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$105,000</a:t>
            </a:r>
            <a:endParaRPr lang="en-US" altLang="lv-LV">
              <a:effectLst>
                <a:outerShdw blurRad="38100" dist="38100" dir="2700000" algn="tl">
                  <a:srgbClr val="000000"/>
                </a:outerShdw>
              </a:effectLst>
            </a:endParaRPr>
          </a:p>
        </p:txBody>
      </p:sp>
      <p:sp>
        <p:nvSpPr>
          <p:cNvPr id="135194" name="Rectangle 26"/>
          <p:cNvSpPr>
            <a:spLocks noChangeArrowheads="1"/>
          </p:cNvSpPr>
          <p:nvPr/>
        </p:nvSpPr>
        <p:spPr bwMode="auto">
          <a:xfrm>
            <a:off x="6702425" y="3257550"/>
            <a:ext cx="1476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a:solidFill>
                  <a:srgbClr val="FFFFFF"/>
                </a:solidFill>
                <a:effectLst>
                  <a:outerShdw blurRad="38100" dist="38100" dir="2700000" algn="tl">
                    <a:srgbClr val="000000"/>
                  </a:outerShdw>
                </a:effectLst>
                <a:latin typeface="Arial" panose="020B0604020202020204" pitchFamily="34" charset="0"/>
              </a:rPr>
              <a:t>1</a:t>
            </a:r>
            <a:endParaRPr lang="en-US" altLang="lv-LV">
              <a:effectLst>
                <a:outerShdw blurRad="38100" dist="38100" dir="2700000" algn="tl">
                  <a:srgbClr val="000000"/>
                </a:outerShdw>
              </a:effectLst>
            </a:endParaRPr>
          </a:p>
        </p:txBody>
      </p:sp>
      <p:sp>
        <p:nvSpPr>
          <p:cNvPr id="135195" name="Rectangle 27"/>
          <p:cNvSpPr>
            <a:spLocks noChangeArrowheads="1"/>
          </p:cNvSpPr>
          <p:nvPr/>
        </p:nvSpPr>
        <p:spPr bwMode="auto">
          <a:xfrm>
            <a:off x="7291388" y="3257550"/>
            <a:ext cx="104933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a:solidFill>
                  <a:srgbClr val="FFFFFF"/>
                </a:solidFill>
                <a:effectLst>
                  <a:outerShdw blurRad="38100" dist="38100" dir="2700000" algn="tl">
                    <a:srgbClr val="000000"/>
                  </a:outerShdw>
                </a:effectLst>
                <a:latin typeface="Arial" panose="020B0604020202020204" pitchFamily="34" charset="0"/>
              </a:rPr>
              <a:t>-$30,000</a:t>
            </a:r>
            <a:endParaRPr lang="en-US" altLang="lv-LV">
              <a:effectLst>
                <a:outerShdw blurRad="38100" dist="38100" dir="2700000" algn="tl">
                  <a:srgbClr val="000000"/>
                </a:outerShdw>
              </a:effectLst>
            </a:endParaRPr>
          </a:p>
        </p:txBody>
      </p:sp>
      <p:sp>
        <p:nvSpPr>
          <p:cNvPr id="135196" name="Rectangle 28"/>
          <p:cNvSpPr>
            <a:spLocks noChangeArrowheads="1"/>
          </p:cNvSpPr>
          <p:nvPr/>
        </p:nvSpPr>
        <p:spPr bwMode="auto">
          <a:xfrm>
            <a:off x="750888" y="3630613"/>
            <a:ext cx="14763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4</a:t>
            </a:r>
            <a:endParaRPr lang="en-US" altLang="lv-LV">
              <a:effectLst>
                <a:outerShdw blurRad="38100" dist="38100" dir="2700000" algn="tl">
                  <a:srgbClr val="000000"/>
                </a:outerShdw>
              </a:effectLst>
            </a:endParaRPr>
          </a:p>
        </p:txBody>
      </p:sp>
      <p:sp>
        <p:nvSpPr>
          <p:cNvPr id="135197" name="Rectangle 29"/>
          <p:cNvSpPr>
            <a:spLocks noChangeArrowheads="1"/>
          </p:cNvSpPr>
          <p:nvPr/>
        </p:nvSpPr>
        <p:spPr bwMode="auto">
          <a:xfrm>
            <a:off x="1165225" y="3651250"/>
            <a:ext cx="26114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   Selling Price Per Unit</a:t>
            </a:r>
            <a:endParaRPr lang="en-US" altLang="lv-LV">
              <a:effectLst>
                <a:outerShdw blurRad="38100" dist="38100" dir="2700000" algn="tl">
                  <a:srgbClr val="000000"/>
                </a:outerShdw>
              </a:effectLst>
            </a:endParaRPr>
          </a:p>
        </p:txBody>
      </p:sp>
      <p:sp>
        <p:nvSpPr>
          <p:cNvPr id="135198" name="Rectangle 30"/>
          <p:cNvSpPr>
            <a:spLocks noChangeArrowheads="1"/>
          </p:cNvSpPr>
          <p:nvPr/>
        </p:nvSpPr>
        <p:spPr bwMode="auto">
          <a:xfrm>
            <a:off x="4872038" y="3651250"/>
            <a:ext cx="10588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$115,000</a:t>
            </a:r>
            <a:endParaRPr lang="en-US" altLang="lv-LV">
              <a:effectLst>
                <a:outerShdw blurRad="38100" dist="38100" dir="2700000" algn="tl">
                  <a:srgbClr val="000000"/>
                </a:outerShdw>
              </a:effectLst>
            </a:endParaRPr>
          </a:p>
        </p:txBody>
      </p:sp>
      <p:sp>
        <p:nvSpPr>
          <p:cNvPr id="135199" name="Rectangle 31"/>
          <p:cNvSpPr>
            <a:spLocks noChangeArrowheads="1"/>
          </p:cNvSpPr>
          <p:nvPr/>
        </p:nvSpPr>
        <p:spPr bwMode="auto">
          <a:xfrm>
            <a:off x="6702425" y="3630613"/>
            <a:ext cx="1476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a:solidFill>
                  <a:srgbClr val="FFFFFF"/>
                </a:solidFill>
                <a:effectLst>
                  <a:outerShdw blurRad="38100" dist="38100" dir="2700000" algn="tl">
                    <a:srgbClr val="000000"/>
                  </a:outerShdw>
                </a:effectLst>
                <a:latin typeface="Arial" panose="020B0604020202020204" pitchFamily="34" charset="0"/>
              </a:rPr>
              <a:t>2</a:t>
            </a:r>
            <a:endParaRPr lang="en-US" altLang="lv-LV">
              <a:effectLst>
                <a:outerShdw blurRad="38100" dist="38100" dir="2700000" algn="tl">
                  <a:srgbClr val="000000"/>
                </a:outerShdw>
              </a:effectLst>
            </a:endParaRPr>
          </a:p>
        </p:txBody>
      </p:sp>
      <p:sp>
        <p:nvSpPr>
          <p:cNvPr id="135200" name="Rectangle 32"/>
          <p:cNvSpPr>
            <a:spLocks noChangeArrowheads="1"/>
          </p:cNvSpPr>
          <p:nvPr/>
        </p:nvSpPr>
        <p:spPr bwMode="auto">
          <a:xfrm>
            <a:off x="7291388" y="3630613"/>
            <a:ext cx="104933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a:solidFill>
                  <a:srgbClr val="FFFFFF"/>
                </a:solidFill>
                <a:effectLst>
                  <a:outerShdw blurRad="38100" dist="38100" dir="2700000" algn="tl">
                    <a:srgbClr val="000000"/>
                  </a:outerShdw>
                </a:effectLst>
                <a:latin typeface="Arial" panose="020B0604020202020204" pitchFamily="34" charset="0"/>
              </a:rPr>
              <a:t>-$20,000</a:t>
            </a:r>
            <a:endParaRPr lang="en-US" altLang="lv-LV">
              <a:effectLst>
                <a:outerShdw blurRad="38100" dist="38100" dir="2700000" algn="tl">
                  <a:srgbClr val="000000"/>
                </a:outerShdw>
              </a:effectLst>
            </a:endParaRPr>
          </a:p>
        </p:txBody>
      </p:sp>
      <p:sp>
        <p:nvSpPr>
          <p:cNvPr id="135201" name="Rectangle 33"/>
          <p:cNvSpPr>
            <a:spLocks noChangeArrowheads="1"/>
          </p:cNvSpPr>
          <p:nvPr/>
        </p:nvSpPr>
        <p:spPr bwMode="auto">
          <a:xfrm>
            <a:off x="750888" y="4003675"/>
            <a:ext cx="14763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5</a:t>
            </a:r>
            <a:endParaRPr lang="en-US" altLang="lv-LV">
              <a:effectLst>
                <a:outerShdw blurRad="38100" dist="38100" dir="2700000" algn="tl">
                  <a:srgbClr val="000000"/>
                </a:outerShdw>
              </a:effectLst>
            </a:endParaRPr>
          </a:p>
        </p:txBody>
      </p:sp>
      <p:sp>
        <p:nvSpPr>
          <p:cNvPr id="135202" name="Rectangle 34"/>
          <p:cNvSpPr>
            <a:spLocks noChangeArrowheads="1"/>
          </p:cNvSpPr>
          <p:nvPr/>
        </p:nvSpPr>
        <p:spPr bwMode="auto">
          <a:xfrm>
            <a:off x="1165225" y="4024313"/>
            <a:ext cx="9032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MODEL</a:t>
            </a:r>
            <a:endParaRPr lang="en-US" altLang="lv-LV">
              <a:effectLst>
                <a:outerShdw blurRad="38100" dist="38100" dir="2700000" algn="tl">
                  <a:srgbClr val="000000"/>
                </a:outerShdw>
              </a:effectLst>
            </a:endParaRPr>
          </a:p>
        </p:txBody>
      </p:sp>
      <p:sp>
        <p:nvSpPr>
          <p:cNvPr id="135203" name="Rectangle 35"/>
          <p:cNvSpPr>
            <a:spLocks noChangeArrowheads="1"/>
          </p:cNvSpPr>
          <p:nvPr/>
        </p:nvSpPr>
        <p:spPr bwMode="auto">
          <a:xfrm>
            <a:off x="6702425" y="4003675"/>
            <a:ext cx="1476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a:solidFill>
                  <a:srgbClr val="FFFFFF"/>
                </a:solidFill>
                <a:effectLst>
                  <a:outerShdw blurRad="38100" dist="38100" dir="2700000" algn="tl">
                    <a:srgbClr val="000000"/>
                  </a:outerShdw>
                </a:effectLst>
                <a:latin typeface="Arial" panose="020B0604020202020204" pitchFamily="34" charset="0"/>
              </a:rPr>
              <a:t>3</a:t>
            </a:r>
            <a:endParaRPr lang="en-US" altLang="lv-LV">
              <a:effectLst>
                <a:outerShdw blurRad="38100" dist="38100" dir="2700000" algn="tl">
                  <a:srgbClr val="000000"/>
                </a:outerShdw>
              </a:effectLst>
            </a:endParaRPr>
          </a:p>
        </p:txBody>
      </p:sp>
      <p:sp>
        <p:nvSpPr>
          <p:cNvPr id="135204" name="Rectangle 36"/>
          <p:cNvSpPr>
            <a:spLocks noChangeArrowheads="1"/>
          </p:cNvSpPr>
          <p:nvPr/>
        </p:nvSpPr>
        <p:spPr bwMode="auto">
          <a:xfrm>
            <a:off x="7291388" y="4003675"/>
            <a:ext cx="104933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a:solidFill>
                  <a:srgbClr val="FFFFFF"/>
                </a:solidFill>
                <a:effectLst>
                  <a:outerShdw blurRad="38100" dist="38100" dir="2700000" algn="tl">
                    <a:srgbClr val="000000"/>
                  </a:outerShdw>
                </a:effectLst>
                <a:latin typeface="Arial" panose="020B0604020202020204" pitchFamily="34" charset="0"/>
              </a:rPr>
              <a:t>-$10,000</a:t>
            </a:r>
            <a:endParaRPr lang="en-US" altLang="lv-LV">
              <a:effectLst>
                <a:outerShdw blurRad="38100" dist="38100" dir="2700000" algn="tl">
                  <a:srgbClr val="000000"/>
                </a:outerShdw>
              </a:effectLst>
            </a:endParaRPr>
          </a:p>
        </p:txBody>
      </p:sp>
      <p:sp>
        <p:nvSpPr>
          <p:cNvPr id="135205" name="Rectangle 37"/>
          <p:cNvSpPr>
            <a:spLocks noChangeArrowheads="1"/>
          </p:cNvSpPr>
          <p:nvPr/>
        </p:nvSpPr>
        <p:spPr bwMode="auto">
          <a:xfrm>
            <a:off x="750888" y="4376738"/>
            <a:ext cx="14763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6</a:t>
            </a:r>
            <a:endParaRPr lang="en-US" altLang="lv-LV">
              <a:effectLst>
                <a:outerShdw blurRad="38100" dist="38100" dir="2700000" algn="tl">
                  <a:srgbClr val="000000"/>
                </a:outerShdw>
              </a:effectLst>
            </a:endParaRPr>
          </a:p>
        </p:txBody>
      </p:sp>
      <p:sp>
        <p:nvSpPr>
          <p:cNvPr id="135206" name="Rectangle 38"/>
          <p:cNvSpPr>
            <a:spLocks noChangeArrowheads="1"/>
          </p:cNvSpPr>
          <p:nvPr/>
        </p:nvSpPr>
        <p:spPr bwMode="auto">
          <a:xfrm>
            <a:off x="1165225" y="4397375"/>
            <a:ext cx="177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   Sales Volume</a:t>
            </a:r>
            <a:endParaRPr lang="en-US" altLang="lv-LV">
              <a:effectLst>
                <a:outerShdw blurRad="38100" dist="38100" dir="2700000" algn="tl">
                  <a:srgbClr val="000000"/>
                </a:outerShdw>
              </a:effectLst>
            </a:endParaRPr>
          </a:p>
        </p:txBody>
      </p:sp>
      <p:sp>
        <p:nvSpPr>
          <p:cNvPr id="135207" name="Rectangle 39"/>
          <p:cNvSpPr>
            <a:spLocks noChangeArrowheads="1"/>
          </p:cNvSpPr>
          <p:nvPr/>
        </p:nvSpPr>
        <p:spPr bwMode="auto">
          <a:xfrm>
            <a:off x="5089525" y="4397375"/>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12</a:t>
            </a:r>
            <a:endParaRPr lang="en-US" altLang="lv-LV">
              <a:effectLst>
                <a:outerShdw blurRad="38100" dist="38100" dir="2700000" algn="tl">
                  <a:srgbClr val="000000"/>
                </a:outerShdw>
              </a:effectLst>
            </a:endParaRPr>
          </a:p>
        </p:txBody>
      </p:sp>
      <p:sp>
        <p:nvSpPr>
          <p:cNvPr id="135208" name="Rectangle 40"/>
          <p:cNvSpPr>
            <a:spLocks noChangeArrowheads="1"/>
          </p:cNvSpPr>
          <p:nvPr/>
        </p:nvSpPr>
        <p:spPr bwMode="auto">
          <a:xfrm>
            <a:off x="6702425" y="4376738"/>
            <a:ext cx="1476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a:solidFill>
                  <a:srgbClr val="000000"/>
                </a:solidFill>
                <a:latin typeface="Arial" panose="020B0604020202020204" pitchFamily="34" charset="0"/>
              </a:rPr>
              <a:t>4</a:t>
            </a:r>
            <a:endParaRPr lang="en-US" altLang="lv-LV"/>
          </a:p>
        </p:txBody>
      </p:sp>
      <p:sp>
        <p:nvSpPr>
          <p:cNvPr id="135209" name="Rectangle 41"/>
          <p:cNvSpPr>
            <a:spLocks noChangeArrowheads="1"/>
          </p:cNvSpPr>
          <p:nvPr/>
        </p:nvSpPr>
        <p:spPr bwMode="auto">
          <a:xfrm>
            <a:off x="7683500" y="4376738"/>
            <a:ext cx="295275"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a:solidFill>
                  <a:srgbClr val="000000"/>
                </a:solidFill>
                <a:latin typeface="Arial" panose="020B0604020202020204" pitchFamily="34" charset="0"/>
              </a:rPr>
              <a:t>$0</a:t>
            </a:r>
            <a:endParaRPr lang="en-US" altLang="lv-LV"/>
          </a:p>
        </p:txBody>
      </p:sp>
      <p:sp>
        <p:nvSpPr>
          <p:cNvPr id="135210" name="Rectangle 42"/>
          <p:cNvSpPr>
            <a:spLocks noChangeArrowheads="1"/>
          </p:cNvSpPr>
          <p:nvPr/>
        </p:nvSpPr>
        <p:spPr bwMode="auto">
          <a:xfrm>
            <a:off x="750888" y="4749800"/>
            <a:ext cx="14763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7</a:t>
            </a:r>
            <a:endParaRPr lang="en-US" altLang="lv-LV">
              <a:effectLst>
                <a:outerShdw blurRad="38100" dist="38100" dir="2700000" algn="tl">
                  <a:srgbClr val="000000"/>
                </a:outerShdw>
              </a:effectLst>
            </a:endParaRPr>
          </a:p>
        </p:txBody>
      </p:sp>
      <p:sp>
        <p:nvSpPr>
          <p:cNvPr id="135211" name="Rectangle 43"/>
          <p:cNvSpPr>
            <a:spLocks noChangeArrowheads="1"/>
          </p:cNvSpPr>
          <p:nvPr/>
        </p:nvSpPr>
        <p:spPr bwMode="auto">
          <a:xfrm>
            <a:off x="1165225" y="4770438"/>
            <a:ext cx="18621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   Total Revenue</a:t>
            </a:r>
            <a:endParaRPr lang="en-US" altLang="lv-LV">
              <a:effectLst>
                <a:outerShdw blurRad="38100" dist="38100" dir="2700000" algn="tl">
                  <a:srgbClr val="000000"/>
                </a:outerShdw>
              </a:effectLst>
            </a:endParaRPr>
          </a:p>
        </p:txBody>
      </p:sp>
      <p:sp>
        <p:nvSpPr>
          <p:cNvPr id="135212" name="Rectangle 44"/>
          <p:cNvSpPr>
            <a:spLocks noChangeArrowheads="1"/>
          </p:cNvSpPr>
          <p:nvPr/>
        </p:nvSpPr>
        <p:spPr bwMode="auto">
          <a:xfrm>
            <a:off x="4652963" y="4770438"/>
            <a:ext cx="1270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$1,380,000</a:t>
            </a:r>
            <a:endParaRPr lang="en-US" altLang="lv-LV">
              <a:effectLst>
                <a:outerShdw blurRad="38100" dist="38100" dir="2700000" algn="tl">
                  <a:srgbClr val="000000"/>
                </a:outerShdw>
              </a:effectLst>
            </a:endParaRPr>
          </a:p>
        </p:txBody>
      </p:sp>
      <p:sp>
        <p:nvSpPr>
          <p:cNvPr id="135213" name="Rectangle 45"/>
          <p:cNvSpPr>
            <a:spLocks noChangeArrowheads="1"/>
          </p:cNvSpPr>
          <p:nvPr/>
        </p:nvSpPr>
        <p:spPr bwMode="auto">
          <a:xfrm>
            <a:off x="6702425" y="4749800"/>
            <a:ext cx="1476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a:solidFill>
                  <a:srgbClr val="FFFFFF"/>
                </a:solidFill>
                <a:effectLst>
                  <a:outerShdw blurRad="38100" dist="38100" dir="2700000" algn="tl">
                    <a:srgbClr val="000000"/>
                  </a:outerShdw>
                </a:effectLst>
                <a:latin typeface="Arial" panose="020B0604020202020204" pitchFamily="34" charset="0"/>
              </a:rPr>
              <a:t>5</a:t>
            </a:r>
            <a:endParaRPr lang="en-US" altLang="lv-LV">
              <a:effectLst>
                <a:outerShdw blurRad="38100" dist="38100" dir="2700000" algn="tl">
                  <a:srgbClr val="000000"/>
                </a:outerShdw>
              </a:effectLst>
            </a:endParaRPr>
          </a:p>
        </p:txBody>
      </p:sp>
      <p:sp>
        <p:nvSpPr>
          <p:cNvPr id="135214" name="Rectangle 46"/>
          <p:cNvSpPr>
            <a:spLocks noChangeArrowheads="1"/>
          </p:cNvSpPr>
          <p:nvPr/>
        </p:nvSpPr>
        <p:spPr bwMode="auto">
          <a:xfrm>
            <a:off x="7373938" y="4749800"/>
            <a:ext cx="96043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a:solidFill>
                  <a:srgbClr val="FFFFFF"/>
                </a:solidFill>
                <a:effectLst>
                  <a:outerShdw blurRad="38100" dist="38100" dir="2700000" algn="tl">
                    <a:srgbClr val="000000"/>
                  </a:outerShdw>
                </a:effectLst>
                <a:latin typeface="Arial" panose="020B0604020202020204" pitchFamily="34" charset="0"/>
              </a:rPr>
              <a:t>$10,000</a:t>
            </a:r>
            <a:endParaRPr lang="en-US" altLang="lv-LV">
              <a:effectLst>
                <a:outerShdw blurRad="38100" dist="38100" dir="2700000" algn="tl">
                  <a:srgbClr val="000000"/>
                </a:outerShdw>
              </a:effectLst>
            </a:endParaRPr>
          </a:p>
        </p:txBody>
      </p:sp>
      <p:sp>
        <p:nvSpPr>
          <p:cNvPr id="135215" name="Rectangle 47"/>
          <p:cNvSpPr>
            <a:spLocks noChangeArrowheads="1"/>
          </p:cNvSpPr>
          <p:nvPr/>
        </p:nvSpPr>
        <p:spPr bwMode="auto">
          <a:xfrm>
            <a:off x="750888" y="5121275"/>
            <a:ext cx="14763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8</a:t>
            </a:r>
            <a:endParaRPr lang="en-US" altLang="lv-LV">
              <a:effectLst>
                <a:outerShdw blurRad="38100" dist="38100" dir="2700000" algn="tl">
                  <a:srgbClr val="000000"/>
                </a:outerShdw>
              </a:effectLst>
            </a:endParaRPr>
          </a:p>
        </p:txBody>
      </p:sp>
      <p:sp>
        <p:nvSpPr>
          <p:cNvPr id="135216" name="Rectangle 48"/>
          <p:cNvSpPr>
            <a:spLocks noChangeArrowheads="1"/>
          </p:cNvSpPr>
          <p:nvPr/>
        </p:nvSpPr>
        <p:spPr bwMode="auto">
          <a:xfrm>
            <a:off x="1165225" y="5141913"/>
            <a:ext cx="13668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   Total Cost</a:t>
            </a:r>
            <a:endParaRPr lang="en-US" altLang="lv-LV">
              <a:effectLst>
                <a:outerShdw blurRad="38100" dist="38100" dir="2700000" algn="tl">
                  <a:srgbClr val="000000"/>
                </a:outerShdw>
              </a:effectLst>
            </a:endParaRPr>
          </a:p>
        </p:txBody>
      </p:sp>
      <p:sp>
        <p:nvSpPr>
          <p:cNvPr id="135217" name="Rectangle 49"/>
          <p:cNvSpPr>
            <a:spLocks noChangeArrowheads="1"/>
          </p:cNvSpPr>
          <p:nvPr/>
        </p:nvSpPr>
        <p:spPr bwMode="auto">
          <a:xfrm>
            <a:off x="4652963" y="5141913"/>
            <a:ext cx="1270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$1,300,000</a:t>
            </a:r>
            <a:endParaRPr lang="en-US" altLang="lv-LV">
              <a:effectLst>
                <a:outerShdw blurRad="38100" dist="38100" dir="2700000" algn="tl">
                  <a:srgbClr val="000000"/>
                </a:outerShdw>
              </a:effectLst>
            </a:endParaRPr>
          </a:p>
        </p:txBody>
      </p:sp>
      <p:sp>
        <p:nvSpPr>
          <p:cNvPr id="135218" name="Rectangle 50"/>
          <p:cNvSpPr>
            <a:spLocks noChangeArrowheads="1"/>
          </p:cNvSpPr>
          <p:nvPr/>
        </p:nvSpPr>
        <p:spPr bwMode="auto">
          <a:xfrm>
            <a:off x="6702425" y="5121275"/>
            <a:ext cx="1476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a:solidFill>
                  <a:srgbClr val="FFFFFF"/>
                </a:solidFill>
                <a:effectLst>
                  <a:outerShdw blurRad="38100" dist="38100" dir="2700000" algn="tl">
                    <a:srgbClr val="000000"/>
                  </a:outerShdw>
                </a:effectLst>
                <a:latin typeface="Arial" panose="020B0604020202020204" pitchFamily="34" charset="0"/>
              </a:rPr>
              <a:t>6</a:t>
            </a:r>
            <a:endParaRPr lang="en-US" altLang="lv-LV">
              <a:effectLst>
                <a:outerShdw blurRad="38100" dist="38100" dir="2700000" algn="tl">
                  <a:srgbClr val="000000"/>
                </a:outerShdw>
              </a:effectLst>
            </a:endParaRPr>
          </a:p>
        </p:txBody>
      </p:sp>
      <p:sp>
        <p:nvSpPr>
          <p:cNvPr id="135219" name="Rectangle 51"/>
          <p:cNvSpPr>
            <a:spLocks noChangeArrowheads="1"/>
          </p:cNvSpPr>
          <p:nvPr/>
        </p:nvSpPr>
        <p:spPr bwMode="auto">
          <a:xfrm>
            <a:off x="7369175" y="5121275"/>
            <a:ext cx="9604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a:solidFill>
                  <a:srgbClr val="FFFFFF"/>
                </a:solidFill>
                <a:effectLst>
                  <a:outerShdw blurRad="38100" dist="38100" dir="2700000" algn="tl">
                    <a:srgbClr val="000000"/>
                  </a:outerShdw>
                </a:effectLst>
                <a:latin typeface="Arial" panose="020B0604020202020204" pitchFamily="34" charset="0"/>
              </a:rPr>
              <a:t>$20,000</a:t>
            </a:r>
            <a:endParaRPr lang="en-US" altLang="lv-LV">
              <a:effectLst>
                <a:outerShdw blurRad="38100" dist="38100" dir="2700000" algn="tl">
                  <a:srgbClr val="000000"/>
                </a:outerShdw>
              </a:effectLst>
            </a:endParaRPr>
          </a:p>
        </p:txBody>
      </p:sp>
      <p:sp>
        <p:nvSpPr>
          <p:cNvPr id="135220" name="Rectangle 52"/>
          <p:cNvSpPr>
            <a:spLocks noChangeArrowheads="1"/>
          </p:cNvSpPr>
          <p:nvPr/>
        </p:nvSpPr>
        <p:spPr bwMode="auto">
          <a:xfrm>
            <a:off x="750888" y="5494338"/>
            <a:ext cx="14763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9</a:t>
            </a:r>
            <a:endParaRPr lang="en-US" altLang="lv-LV">
              <a:effectLst>
                <a:outerShdw blurRad="38100" dist="38100" dir="2700000" algn="tl">
                  <a:srgbClr val="000000"/>
                </a:outerShdw>
              </a:effectLst>
            </a:endParaRPr>
          </a:p>
        </p:txBody>
      </p:sp>
      <p:sp>
        <p:nvSpPr>
          <p:cNvPr id="135221" name="Rectangle 53"/>
          <p:cNvSpPr>
            <a:spLocks noChangeArrowheads="1"/>
          </p:cNvSpPr>
          <p:nvPr/>
        </p:nvSpPr>
        <p:spPr bwMode="auto">
          <a:xfrm>
            <a:off x="1165225" y="5514975"/>
            <a:ext cx="22113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   Total Profit (Loss)</a:t>
            </a:r>
            <a:endParaRPr lang="en-US" altLang="lv-LV">
              <a:effectLst>
                <a:outerShdw blurRad="38100" dist="38100" dir="2700000" algn="tl">
                  <a:srgbClr val="000000"/>
                </a:outerShdw>
              </a:effectLst>
            </a:endParaRPr>
          </a:p>
        </p:txBody>
      </p:sp>
      <p:sp>
        <p:nvSpPr>
          <p:cNvPr id="135222" name="Rectangle 54"/>
          <p:cNvSpPr>
            <a:spLocks noChangeArrowheads="1"/>
          </p:cNvSpPr>
          <p:nvPr/>
        </p:nvSpPr>
        <p:spPr bwMode="auto">
          <a:xfrm>
            <a:off x="5022850" y="5514975"/>
            <a:ext cx="917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$80,000</a:t>
            </a:r>
            <a:endParaRPr lang="en-US" altLang="lv-LV">
              <a:effectLst>
                <a:outerShdw blurRad="38100" dist="38100" dir="2700000" algn="tl">
                  <a:srgbClr val="000000"/>
                </a:outerShdw>
              </a:effectLst>
            </a:endParaRPr>
          </a:p>
        </p:txBody>
      </p:sp>
      <p:sp>
        <p:nvSpPr>
          <p:cNvPr id="135223" name="Rectangle 55"/>
          <p:cNvSpPr>
            <a:spLocks noChangeArrowheads="1"/>
          </p:cNvSpPr>
          <p:nvPr/>
        </p:nvSpPr>
        <p:spPr bwMode="auto">
          <a:xfrm>
            <a:off x="6702425" y="5494338"/>
            <a:ext cx="1476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a:solidFill>
                  <a:srgbClr val="FFFFFF"/>
                </a:solidFill>
                <a:effectLst>
                  <a:outerShdw blurRad="38100" dist="38100" dir="2700000" algn="tl">
                    <a:srgbClr val="000000"/>
                  </a:outerShdw>
                </a:effectLst>
                <a:latin typeface="Arial" panose="020B0604020202020204" pitchFamily="34" charset="0"/>
              </a:rPr>
              <a:t>7</a:t>
            </a:r>
            <a:endParaRPr lang="en-US" altLang="lv-LV">
              <a:effectLst>
                <a:outerShdw blurRad="38100" dist="38100" dir="2700000" algn="tl">
                  <a:srgbClr val="000000"/>
                </a:outerShdw>
              </a:effectLst>
            </a:endParaRPr>
          </a:p>
        </p:txBody>
      </p:sp>
      <p:sp>
        <p:nvSpPr>
          <p:cNvPr id="135224" name="Rectangle 56"/>
          <p:cNvSpPr>
            <a:spLocks noChangeArrowheads="1"/>
          </p:cNvSpPr>
          <p:nvPr/>
        </p:nvSpPr>
        <p:spPr bwMode="auto">
          <a:xfrm>
            <a:off x="7369175" y="5494338"/>
            <a:ext cx="9604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a:solidFill>
                  <a:srgbClr val="FFFFFF"/>
                </a:solidFill>
                <a:effectLst>
                  <a:outerShdw blurRad="38100" dist="38100" dir="2700000" algn="tl">
                    <a:srgbClr val="000000"/>
                  </a:outerShdw>
                </a:effectLst>
                <a:latin typeface="Arial" panose="020B0604020202020204" pitchFamily="34" charset="0"/>
              </a:rPr>
              <a:t>$30,000</a:t>
            </a:r>
            <a:endParaRPr lang="en-US" altLang="lv-LV">
              <a:effectLst>
                <a:outerShdw blurRad="38100" dist="38100" dir="2700000" algn="tl">
                  <a:srgbClr val="000000"/>
                </a:outerShdw>
              </a:effectLst>
            </a:endParaRPr>
          </a:p>
        </p:txBody>
      </p:sp>
      <p:sp>
        <p:nvSpPr>
          <p:cNvPr id="135225" name="Line 57"/>
          <p:cNvSpPr>
            <a:spLocks noChangeShapeType="1"/>
          </p:cNvSpPr>
          <p:nvPr/>
        </p:nvSpPr>
        <p:spPr bwMode="auto">
          <a:xfrm>
            <a:off x="555625" y="2139950"/>
            <a:ext cx="7978775" cy="1588"/>
          </a:xfrm>
          <a:prstGeom prst="line">
            <a:avLst/>
          </a:prstGeom>
          <a:noFill/>
          <a:ln w="1270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26" name="Rectangle 58"/>
          <p:cNvSpPr>
            <a:spLocks noChangeArrowheads="1"/>
          </p:cNvSpPr>
          <p:nvPr/>
        </p:nvSpPr>
        <p:spPr bwMode="auto">
          <a:xfrm>
            <a:off x="555625" y="2139950"/>
            <a:ext cx="7978775" cy="20638"/>
          </a:xfrm>
          <a:prstGeom prst="rect">
            <a:avLst/>
          </a:prstGeom>
          <a:solidFill>
            <a:srgbClr val="FFFFFF"/>
          </a:solidFill>
          <a:ln w="6350">
            <a:solidFill>
              <a:srgbClr val="000000"/>
            </a:solidFill>
            <a:miter lim="800000"/>
            <a:headEnd/>
            <a:tailEnd/>
          </a:ln>
        </p:spPr>
        <p:txBody>
          <a:bodyPr/>
          <a:lstStyle/>
          <a:p>
            <a:endParaRPr lang="lv-LV"/>
          </a:p>
        </p:txBody>
      </p:sp>
      <p:sp>
        <p:nvSpPr>
          <p:cNvPr id="135227" name="Line 59"/>
          <p:cNvSpPr>
            <a:spLocks noChangeShapeType="1"/>
          </p:cNvSpPr>
          <p:nvPr/>
        </p:nvSpPr>
        <p:spPr bwMode="auto">
          <a:xfrm>
            <a:off x="4413250" y="2160588"/>
            <a:ext cx="1588" cy="352425"/>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28" name="Rectangle 60"/>
          <p:cNvSpPr>
            <a:spLocks noChangeArrowheads="1"/>
          </p:cNvSpPr>
          <p:nvPr/>
        </p:nvSpPr>
        <p:spPr bwMode="auto">
          <a:xfrm>
            <a:off x="4413250" y="2160588"/>
            <a:ext cx="22225" cy="3524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5229" name="Line 61"/>
          <p:cNvSpPr>
            <a:spLocks noChangeShapeType="1"/>
          </p:cNvSpPr>
          <p:nvPr/>
        </p:nvSpPr>
        <p:spPr bwMode="auto">
          <a:xfrm>
            <a:off x="6048375" y="2160588"/>
            <a:ext cx="1588" cy="352425"/>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30" name="Rectangle 62"/>
          <p:cNvSpPr>
            <a:spLocks noChangeArrowheads="1"/>
          </p:cNvSpPr>
          <p:nvPr/>
        </p:nvSpPr>
        <p:spPr bwMode="auto">
          <a:xfrm>
            <a:off x="6048375" y="2160588"/>
            <a:ext cx="22225" cy="3524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5231" name="Line 63"/>
          <p:cNvSpPr>
            <a:spLocks noChangeShapeType="1"/>
          </p:cNvSpPr>
          <p:nvPr/>
        </p:nvSpPr>
        <p:spPr bwMode="auto">
          <a:xfrm>
            <a:off x="6397625" y="2160588"/>
            <a:ext cx="1588" cy="352425"/>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32" name="Rectangle 64"/>
          <p:cNvSpPr>
            <a:spLocks noChangeArrowheads="1"/>
          </p:cNvSpPr>
          <p:nvPr/>
        </p:nvSpPr>
        <p:spPr bwMode="auto">
          <a:xfrm>
            <a:off x="6397625" y="2160588"/>
            <a:ext cx="22225" cy="3524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5233" name="Line 65"/>
          <p:cNvSpPr>
            <a:spLocks noChangeShapeType="1"/>
          </p:cNvSpPr>
          <p:nvPr/>
        </p:nvSpPr>
        <p:spPr bwMode="auto">
          <a:xfrm>
            <a:off x="7116763" y="2160588"/>
            <a:ext cx="1587" cy="352425"/>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34" name="Rectangle 66"/>
          <p:cNvSpPr>
            <a:spLocks noChangeArrowheads="1"/>
          </p:cNvSpPr>
          <p:nvPr/>
        </p:nvSpPr>
        <p:spPr bwMode="auto">
          <a:xfrm>
            <a:off x="7116763" y="2160588"/>
            <a:ext cx="22225" cy="3524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5235" name="Line 67"/>
          <p:cNvSpPr>
            <a:spLocks noChangeShapeType="1"/>
          </p:cNvSpPr>
          <p:nvPr/>
        </p:nvSpPr>
        <p:spPr bwMode="auto">
          <a:xfrm>
            <a:off x="555625" y="2492375"/>
            <a:ext cx="7978775" cy="1588"/>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37" name="Line 69"/>
          <p:cNvSpPr>
            <a:spLocks noChangeShapeType="1"/>
          </p:cNvSpPr>
          <p:nvPr/>
        </p:nvSpPr>
        <p:spPr bwMode="auto">
          <a:xfrm>
            <a:off x="8512175" y="2160588"/>
            <a:ext cx="1588" cy="352425"/>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38" name="Rectangle 70"/>
          <p:cNvSpPr>
            <a:spLocks noChangeArrowheads="1"/>
          </p:cNvSpPr>
          <p:nvPr/>
        </p:nvSpPr>
        <p:spPr bwMode="auto">
          <a:xfrm>
            <a:off x="8512175" y="2160588"/>
            <a:ext cx="22225" cy="3524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5239" name="Line 71"/>
          <p:cNvSpPr>
            <a:spLocks noChangeShapeType="1"/>
          </p:cNvSpPr>
          <p:nvPr/>
        </p:nvSpPr>
        <p:spPr bwMode="auto">
          <a:xfrm flipV="1">
            <a:off x="542925" y="2873375"/>
            <a:ext cx="566738" cy="7938"/>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40" name="Line 72"/>
          <p:cNvSpPr>
            <a:spLocks noChangeShapeType="1"/>
          </p:cNvSpPr>
          <p:nvPr/>
        </p:nvSpPr>
        <p:spPr bwMode="auto">
          <a:xfrm>
            <a:off x="555625" y="3236913"/>
            <a:ext cx="566738" cy="15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41" name="Line 73"/>
          <p:cNvSpPr>
            <a:spLocks noChangeShapeType="1"/>
          </p:cNvSpPr>
          <p:nvPr/>
        </p:nvSpPr>
        <p:spPr bwMode="auto">
          <a:xfrm>
            <a:off x="1122363" y="3236913"/>
            <a:ext cx="7399337" cy="15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42" name="Line 74"/>
          <p:cNvSpPr>
            <a:spLocks noChangeShapeType="1"/>
          </p:cNvSpPr>
          <p:nvPr/>
        </p:nvSpPr>
        <p:spPr bwMode="auto">
          <a:xfrm>
            <a:off x="549275" y="3611563"/>
            <a:ext cx="566738" cy="15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43" name="Line 75"/>
          <p:cNvSpPr>
            <a:spLocks noChangeShapeType="1"/>
          </p:cNvSpPr>
          <p:nvPr/>
        </p:nvSpPr>
        <p:spPr bwMode="auto">
          <a:xfrm>
            <a:off x="555625" y="3983038"/>
            <a:ext cx="566738" cy="15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44" name="Line 76"/>
          <p:cNvSpPr>
            <a:spLocks noChangeShapeType="1"/>
          </p:cNvSpPr>
          <p:nvPr/>
        </p:nvSpPr>
        <p:spPr bwMode="auto">
          <a:xfrm>
            <a:off x="555625" y="4356100"/>
            <a:ext cx="566738" cy="1588"/>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45" name="Line 77"/>
          <p:cNvSpPr>
            <a:spLocks noChangeShapeType="1"/>
          </p:cNvSpPr>
          <p:nvPr/>
        </p:nvSpPr>
        <p:spPr bwMode="auto">
          <a:xfrm>
            <a:off x="555625" y="4729163"/>
            <a:ext cx="566738" cy="15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46" name="Line 78"/>
          <p:cNvSpPr>
            <a:spLocks noChangeShapeType="1"/>
          </p:cNvSpPr>
          <p:nvPr/>
        </p:nvSpPr>
        <p:spPr bwMode="auto">
          <a:xfrm>
            <a:off x="555625" y="5100638"/>
            <a:ext cx="566738" cy="15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47" name="Line 79"/>
          <p:cNvSpPr>
            <a:spLocks noChangeShapeType="1"/>
          </p:cNvSpPr>
          <p:nvPr/>
        </p:nvSpPr>
        <p:spPr bwMode="auto">
          <a:xfrm>
            <a:off x="555625" y="5473700"/>
            <a:ext cx="566738" cy="1588"/>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48" name="Line 80"/>
          <p:cNvSpPr>
            <a:spLocks noChangeShapeType="1"/>
          </p:cNvSpPr>
          <p:nvPr/>
        </p:nvSpPr>
        <p:spPr bwMode="auto">
          <a:xfrm>
            <a:off x="533400" y="2139950"/>
            <a:ext cx="1588" cy="3727450"/>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49" name="Rectangle 81"/>
          <p:cNvSpPr>
            <a:spLocks noChangeArrowheads="1"/>
          </p:cNvSpPr>
          <p:nvPr/>
        </p:nvSpPr>
        <p:spPr bwMode="auto">
          <a:xfrm>
            <a:off x="533400" y="2139950"/>
            <a:ext cx="22225" cy="3727450"/>
          </a:xfrm>
          <a:prstGeom prst="rect">
            <a:avLst/>
          </a:prstGeom>
          <a:solidFill>
            <a:srgbClr val="FFFFFF"/>
          </a:solidFill>
          <a:ln w="9525">
            <a:solidFill>
              <a:srgbClr val="FFFFFF"/>
            </a:solidFill>
            <a:miter lim="800000"/>
            <a:headEnd/>
            <a:tailEnd/>
          </a:ln>
        </p:spPr>
        <p:txBody>
          <a:bodyPr/>
          <a:lstStyle/>
          <a:p>
            <a:endParaRPr lang="lv-LV"/>
          </a:p>
        </p:txBody>
      </p:sp>
      <p:sp>
        <p:nvSpPr>
          <p:cNvPr id="135250" name="Line 82"/>
          <p:cNvSpPr>
            <a:spLocks noChangeShapeType="1"/>
          </p:cNvSpPr>
          <p:nvPr/>
        </p:nvSpPr>
        <p:spPr bwMode="auto">
          <a:xfrm>
            <a:off x="555625" y="5846763"/>
            <a:ext cx="566738" cy="15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51" name="Rectangle 83"/>
          <p:cNvSpPr>
            <a:spLocks noChangeArrowheads="1"/>
          </p:cNvSpPr>
          <p:nvPr/>
        </p:nvSpPr>
        <p:spPr bwMode="auto">
          <a:xfrm>
            <a:off x="1052513" y="2146300"/>
            <a:ext cx="22225" cy="3706813"/>
          </a:xfrm>
          <a:prstGeom prst="rect">
            <a:avLst/>
          </a:prstGeom>
          <a:solidFill>
            <a:srgbClr val="FFFFFF"/>
          </a:solidFill>
          <a:ln w="6350">
            <a:solidFill>
              <a:srgbClr val="FFFFFF"/>
            </a:solidFill>
            <a:miter lim="800000"/>
            <a:headEnd/>
            <a:tailEnd/>
          </a:ln>
        </p:spPr>
        <p:txBody>
          <a:bodyPr/>
          <a:lstStyle/>
          <a:p>
            <a:endParaRPr lang="lv-LV"/>
          </a:p>
        </p:txBody>
      </p:sp>
      <p:sp>
        <p:nvSpPr>
          <p:cNvPr id="135252" name="Line 84"/>
          <p:cNvSpPr>
            <a:spLocks noChangeShapeType="1"/>
          </p:cNvSpPr>
          <p:nvPr/>
        </p:nvSpPr>
        <p:spPr bwMode="auto">
          <a:xfrm>
            <a:off x="533400" y="5867400"/>
            <a:ext cx="1588" cy="15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53" name="Line 85"/>
          <p:cNvSpPr>
            <a:spLocks noChangeShapeType="1"/>
          </p:cNvSpPr>
          <p:nvPr/>
        </p:nvSpPr>
        <p:spPr bwMode="auto">
          <a:xfrm>
            <a:off x="1100138" y="5867400"/>
            <a:ext cx="1587" cy="15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54" name="Line 86"/>
          <p:cNvSpPr>
            <a:spLocks noChangeShapeType="1"/>
          </p:cNvSpPr>
          <p:nvPr/>
        </p:nvSpPr>
        <p:spPr bwMode="auto">
          <a:xfrm>
            <a:off x="6042025" y="2513013"/>
            <a:ext cx="1588" cy="33543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55" name="Line 87"/>
          <p:cNvSpPr>
            <a:spLocks noChangeShapeType="1"/>
          </p:cNvSpPr>
          <p:nvPr/>
        </p:nvSpPr>
        <p:spPr bwMode="auto">
          <a:xfrm>
            <a:off x="6397625" y="5867400"/>
            <a:ext cx="1588" cy="15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56" name="Line 88"/>
          <p:cNvSpPr>
            <a:spLocks noChangeShapeType="1"/>
          </p:cNvSpPr>
          <p:nvPr/>
        </p:nvSpPr>
        <p:spPr bwMode="auto">
          <a:xfrm>
            <a:off x="7116763" y="5867400"/>
            <a:ext cx="1587" cy="15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57" name="Line 89"/>
          <p:cNvSpPr>
            <a:spLocks noChangeShapeType="1"/>
          </p:cNvSpPr>
          <p:nvPr/>
        </p:nvSpPr>
        <p:spPr bwMode="auto">
          <a:xfrm>
            <a:off x="8512175" y="5867400"/>
            <a:ext cx="1588" cy="15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58" name="Line 90"/>
          <p:cNvSpPr>
            <a:spLocks noChangeShapeType="1"/>
          </p:cNvSpPr>
          <p:nvPr/>
        </p:nvSpPr>
        <p:spPr bwMode="auto">
          <a:xfrm>
            <a:off x="8534400" y="2139950"/>
            <a:ext cx="1588" cy="15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59" name="Line 91"/>
          <p:cNvSpPr>
            <a:spLocks noChangeShapeType="1"/>
          </p:cNvSpPr>
          <p:nvPr/>
        </p:nvSpPr>
        <p:spPr bwMode="auto">
          <a:xfrm>
            <a:off x="8534400" y="2492375"/>
            <a:ext cx="1588" cy="15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60" name="Line 92"/>
          <p:cNvSpPr>
            <a:spLocks noChangeShapeType="1"/>
          </p:cNvSpPr>
          <p:nvPr/>
        </p:nvSpPr>
        <p:spPr bwMode="auto">
          <a:xfrm>
            <a:off x="8534400" y="3236913"/>
            <a:ext cx="1588" cy="1587"/>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61" name="Line 93"/>
          <p:cNvSpPr>
            <a:spLocks noChangeShapeType="1"/>
          </p:cNvSpPr>
          <p:nvPr/>
        </p:nvSpPr>
        <p:spPr bwMode="auto">
          <a:xfrm>
            <a:off x="8534400" y="3609975"/>
            <a:ext cx="1588" cy="15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62" name="Line 94"/>
          <p:cNvSpPr>
            <a:spLocks noChangeShapeType="1"/>
          </p:cNvSpPr>
          <p:nvPr/>
        </p:nvSpPr>
        <p:spPr bwMode="auto">
          <a:xfrm>
            <a:off x="8534400" y="4356100"/>
            <a:ext cx="1588" cy="15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63" name="Line 95"/>
          <p:cNvSpPr>
            <a:spLocks noChangeShapeType="1"/>
          </p:cNvSpPr>
          <p:nvPr/>
        </p:nvSpPr>
        <p:spPr bwMode="auto">
          <a:xfrm>
            <a:off x="8534400" y="4729163"/>
            <a:ext cx="1588" cy="1587"/>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64" name="Line 96"/>
          <p:cNvSpPr>
            <a:spLocks noChangeShapeType="1"/>
          </p:cNvSpPr>
          <p:nvPr/>
        </p:nvSpPr>
        <p:spPr bwMode="auto">
          <a:xfrm>
            <a:off x="8534400" y="5846763"/>
            <a:ext cx="1588" cy="1587"/>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65" name="Line 97"/>
          <p:cNvSpPr>
            <a:spLocks noChangeShapeType="1"/>
          </p:cNvSpPr>
          <p:nvPr/>
        </p:nvSpPr>
        <p:spPr bwMode="auto">
          <a:xfrm>
            <a:off x="1136650" y="2874963"/>
            <a:ext cx="7373938" cy="15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66" name="Line 98"/>
          <p:cNvSpPr>
            <a:spLocks noChangeShapeType="1"/>
          </p:cNvSpPr>
          <p:nvPr/>
        </p:nvSpPr>
        <p:spPr bwMode="auto">
          <a:xfrm>
            <a:off x="6410325" y="2500313"/>
            <a:ext cx="1588" cy="33543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67" name="Line 99"/>
          <p:cNvSpPr>
            <a:spLocks noChangeShapeType="1"/>
          </p:cNvSpPr>
          <p:nvPr/>
        </p:nvSpPr>
        <p:spPr bwMode="auto">
          <a:xfrm>
            <a:off x="4424363" y="2505075"/>
            <a:ext cx="1587" cy="3354388"/>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68" name="Line 100"/>
          <p:cNvSpPr>
            <a:spLocks noChangeShapeType="1"/>
          </p:cNvSpPr>
          <p:nvPr/>
        </p:nvSpPr>
        <p:spPr bwMode="auto">
          <a:xfrm>
            <a:off x="1122363" y="5102225"/>
            <a:ext cx="7399337" cy="1588"/>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69" name="Line 101"/>
          <p:cNvSpPr>
            <a:spLocks noChangeShapeType="1"/>
          </p:cNvSpPr>
          <p:nvPr/>
        </p:nvSpPr>
        <p:spPr bwMode="auto">
          <a:xfrm>
            <a:off x="1119188" y="3614738"/>
            <a:ext cx="7399337" cy="15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70" name="Line 102"/>
          <p:cNvSpPr>
            <a:spLocks noChangeShapeType="1"/>
          </p:cNvSpPr>
          <p:nvPr/>
        </p:nvSpPr>
        <p:spPr bwMode="auto">
          <a:xfrm>
            <a:off x="1125538" y="4730750"/>
            <a:ext cx="7399337" cy="1588"/>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71" name="Line 103"/>
          <p:cNvSpPr>
            <a:spLocks noChangeShapeType="1"/>
          </p:cNvSpPr>
          <p:nvPr/>
        </p:nvSpPr>
        <p:spPr bwMode="auto">
          <a:xfrm>
            <a:off x="1122363" y="5475288"/>
            <a:ext cx="7399337" cy="15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72" name="Line 104"/>
          <p:cNvSpPr>
            <a:spLocks noChangeShapeType="1"/>
          </p:cNvSpPr>
          <p:nvPr/>
        </p:nvSpPr>
        <p:spPr bwMode="auto">
          <a:xfrm>
            <a:off x="1108075" y="5843588"/>
            <a:ext cx="7413625" cy="15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73" name="Line 105"/>
          <p:cNvSpPr>
            <a:spLocks noChangeShapeType="1"/>
          </p:cNvSpPr>
          <p:nvPr/>
        </p:nvSpPr>
        <p:spPr bwMode="auto">
          <a:xfrm>
            <a:off x="7127875" y="2500313"/>
            <a:ext cx="1588" cy="33543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74" name="Line 106"/>
          <p:cNvSpPr>
            <a:spLocks noChangeShapeType="1"/>
          </p:cNvSpPr>
          <p:nvPr/>
        </p:nvSpPr>
        <p:spPr bwMode="auto">
          <a:xfrm flipH="1">
            <a:off x="8510588" y="2500313"/>
            <a:ext cx="7937" cy="3349625"/>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75" name="Line 107"/>
          <p:cNvSpPr>
            <a:spLocks noChangeShapeType="1"/>
          </p:cNvSpPr>
          <p:nvPr/>
        </p:nvSpPr>
        <p:spPr bwMode="auto">
          <a:xfrm flipV="1">
            <a:off x="1123950" y="3979863"/>
            <a:ext cx="7399338" cy="3175"/>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76" name="Line 108"/>
          <p:cNvSpPr>
            <a:spLocks noChangeShapeType="1"/>
          </p:cNvSpPr>
          <p:nvPr/>
        </p:nvSpPr>
        <p:spPr bwMode="auto">
          <a:xfrm>
            <a:off x="1123950" y="4356100"/>
            <a:ext cx="7399338" cy="1588"/>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5277" name="Rectangle 109"/>
          <p:cNvSpPr>
            <a:spLocks noChangeArrowheads="1"/>
          </p:cNvSpPr>
          <p:nvPr/>
        </p:nvSpPr>
        <p:spPr bwMode="auto">
          <a:xfrm>
            <a:off x="6413500" y="3238500"/>
            <a:ext cx="2108200" cy="2603500"/>
          </a:xfrm>
          <a:prstGeom prst="rect">
            <a:avLst/>
          </a:prstGeom>
          <a:noFill/>
          <a:ln w="381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v-LV"/>
          </a:p>
        </p:txBody>
      </p:sp>
    </p:spTree>
  </p:cSld>
  <p:clrMapOvr>
    <a:masterClrMapping/>
  </p:clrMapOvr>
  <p:transition>
    <p:zoom/>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r>
              <a:rPr lang="en-US" altLang="lv-LV"/>
              <a:t>Example:  Ponderosa Development Corp.</a:t>
            </a:r>
          </a:p>
        </p:txBody>
      </p:sp>
      <p:sp>
        <p:nvSpPr>
          <p:cNvPr id="136195" name="Rectangle 3"/>
          <p:cNvSpPr>
            <a:spLocks noGrp="1" noChangeArrowheads="1"/>
          </p:cNvSpPr>
          <p:nvPr>
            <p:ph type="body" idx="1"/>
          </p:nvPr>
        </p:nvSpPr>
        <p:spPr/>
        <p:txBody>
          <a:bodyPr/>
          <a:lstStyle/>
          <a:p>
            <a:r>
              <a:rPr lang="en-US" altLang="lv-LV">
                <a:solidFill>
                  <a:schemeClr val="tx2"/>
                </a:solidFill>
              </a:rPr>
              <a:t>Question:  </a:t>
            </a:r>
            <a:r>
              <a:rPr lang="en-US" altLang="lv-LV"/>
              <a:t>	</a:t>
            </a:r>
          </a:p>
          <a:p>
            <a:pPr>
              <a:buFont typeface="Monotype Sorts" pitchFamily="2" charset="2"/>
              <a:buNone/>
            </a:pPr>
            <a:r>
              <a:rPr lang="en-US" altLang="lv-LV"/>
              <a:t>		What is the breakeven point for monthly sales of the houses?</a:t>
            </a:r>
            <a:endParaRPr lang="en-US" altLang="lv-LV">
              <a:solidFill>
                <a:schemeClr val="tx2"/>
              </a:solidFill>
            </a:endParaRPr>
          </a:p>
          <a:p>
            <a:r>
              <a:rPr lang="en-US" altLang="lv-LV">
                <a:solidFill>
                  <a:schemeClr val="tx2"/>
                </a:solidFill>
              </a:rPr>
              <a:t>Spreadsheet Solution:  </a:t>
            </a:r>
          </a:p>
          <a:p>
            <a:pPr lvl="1"/>
            <a:r>
              <a:rPr lang="en-US" altLang="lv-LV">
                <a:solidFill>
                  <a:srgbClr val="FFFFF8"/>
                </a:solidFill>
              </a:rPr>
              <a:t>Another way to determine the break-even point using a spreadsheet is to use the </a:t>
            </a:r>
            <a:r>
              <a:rPr lang="en-US" altLang="lv-LV" u="sng">
                <a:solidFill>
                  <a:srgbClr val="FFFFF8"/>
                </a:solidFill>
              </a:rPr>
              <a:t>Goal Seek</a:t>
            </a:r>
            <a:r>
              <a:rPr lang="en-US" altLang="lv-LV">
                <a:solidFill>
                  <a:srgbClr val="FFFFF8"/>
                </a:solidFill>
              </a:rPr>
              <a:t> tool.</a:t>
            </a:r>
          </a:p>
          <a:p>
            <a:pPr lvl="1"/>
            <a:r>
              <a:rPr lang="en-US" altLang="lv-LV" i="1">
                <a:solidFill>
                  <a:srgbClr val="FFFFF8"/>
                </a:solidFill>
              </a:rPr>
              <a:t>Microsoft Excel</a:t>
            </a:r>
            <a:r>
              <a:rPr lang="en-US" altLang="lv-LV">
                <a:solidFill>
                  <a:srgbClr val="FFFFF8"/>
                </a:solidFill>
              </a:rPr>
              <a:t> ‘s Goal Seek tool allows the user to determine the value for an </a:t>
            </a:r>
            <a:r>
              <a:rPr lang="en-US" altLang="lv-LV" u="sng">
                <a:solidFill>
                  <a:srgbClr val="FFFFF8"/>
                </a:solidFill>
              </a:rPr>
              <a:t>input cell</a:t>
            </a:r>
            <a:r>
              <a:rPr lang="en-US" altLang="lv-LV">
                <a:solidFill>
                  <a:srgbClr val="FFFFF8"/>
                </a:solidFill>
              </a:rPr>
              <a:t> that will cause the </a:t>
            </a:r>
            <a:r>
              <a:rPr lang="en-US" altLang="lv-LV" u="sng">
                <a:solidFill>
                  <a:srgbClr val="FFFFF8"/>
                </a:solidFill>
              </a:rPr>
              <a:t>output cell</a:t>
            </a:r>
            <a:r>
              <a:rPr lang="en-US" altLang="lv-LV">
                <a:solidFill>
                  <a:srgbClr val="FFFFF8"/>
                </a:solidFill>
              </a:rPr>
              <a:t> to equal some specified value.</a:t>
            </a:r>
          </a:p>
          <a:p>
            <a:pPr lvl="1"/>
            <a:r>
              <a:rPr lang="en-US" altLang="lv-LV">
                <a:solidFill>
                  <a:srgbClr val="FFFFF8"/>
                </a:solidFill>
              </a:rPr>
              <a:t>In our case, the goal is to set Total Profit to zero by seeking an appropriate value for Sales Volume.</a:t>
            </a:r>
          </a:p>
        </p:txBody>
      </p:sp>
    </p:spTree>
  </p:cSld>
  <p:clrMapOvr>
    <a:masterClrMapping/>
  </p:clrMapOvr>
  <p:transition>
    <p:zoom/>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en-US" altLang="lv-LV"/>
              <a:t>Example:  Ponderosa Development Corp.</a:t>
            </a:r>
          </a:p>
        </p:txBody>
      </p:sp>
      <p:sp>
        <p:nvSpPr>
          <p:cNvPr id="137219" name="Rectangle 3"/>
          <p:cNvSpPr>
            <a:spLocks noGrp="1" noChangeArrowheads="1"/>
          </p:cNvSpPr>
          <p:nvPr>
            <p:ph type="body" idx="1"/>
          </p:nvPr>
        </p:nvSpPr>
        <p:spPr/>
        <p:txBody>
          <a:bodyPr/>
          <a:lstStyle/>
          <a:p>
            <a:r>
              <a:rPr lang="en-US" altLang="lv-LV">
                <a:solidFill>
                  <a:schemeClr val="tx2"/>
                </a:solidFill>
              </a:rPr>
              <a:t>Spreadsheet Solution:  Goal Seek Approach to</a:t>
            </a:r>
          </a:p>
          <a:p>
            <a:pPr>
              <a:buFont typeface="Monotype Sorts" pitchFamily="2" charset="2"/>
              <a:buNone/>
            </a:pPr>
            <a:r>
              <a:rPr lang="en-US" altLang="lv-LV">
                <a:solidFill>
                  <a:schemeClr val="tx2"/>
                </a:solidFill>
              </a:rPr>
              <a:t>				         Determining Break-Even Point</a:t>
            </a:r>
          </a:p>
          <a:p>
            <a:pPr>
              <a:buFont typeface="Monotype Sorts" pitchFamily="2" charset="2"/>
              <a:buNone/>
            </a:pPr>
            <a:endParaRPr lang="en-US" altLang="lv-LV" sz="1000">
              <a:solidFill>
                <a:schemeClr val="tx2"/>
              </a:solidFill>
            </a:endParaRPr>
          </a:p>
          <a:p>
            <a:pPr>
              <a:buFont typeface="Monotype Sorts" pitchFamily="2" charset="2"/>
              <a:buNone/>
            </a:pPr>
            <a:r>
              <a:rPr lang="en-US" altLang="lv-LV">
                <a:solidFill>
                  <a:schemeClr val="tx2"/>
                </a:solidFill>
              </a:rPr>
              <a:t>			</a:t>
            </a:r>
            <a:r>
              <a:rPr lang="en-US" altLang="lv-LV" u="sng"/>
              <a:t>Using </a:t>
            </a:r>
            <a:r>
              <a:rPr lang="en-US" altLang="lv-LV" i="1" u="sng"/>
              <a:t>Excel </a:t>
            </a:r>
            <a:r>
              <a:rPr lang="en-US" altLang="lv-LV" u="sng"/>
              <a:t>’s </a:t>
            </a:r>
            <a:r>
              <a:rPr lang="en-US" altLang="lv-LV" b="1" u="sng"/>
              <a:t>Goal Seek</a:t>
            </a:r>
            <a:r>
              <a:rPr lang="en-US" altLang="lv-LV" u="sng"/>
              <a:t> Tool</a:t>
            </a:r>
            <a:endParaRPr lang="en-US" altLang="lv-LV"/>
          </a:p>
          <a:p>
            <a:pPr>
              <a:buFont typeface="Monotype Sorts" pitchFamily="2" charset="2"/>
              <a:buNone/>
            </a:pPr>
            <a:r>
              <a:rPr lang="en-US" altLang="lv-LV"/>
              <a:t>		Step 1:  Select the </a:t>
            </a:r>
            <a:r>
              <a:rPr lang="en-US" altLang="lv-LV" b="1"/>
              <a:t>Tools</a:t>
            </a:r>
            <a:r>
              <a:rPr lang="en-US" altLang="lv-LV"/>
              <a:t> pull-down menu</a:t>
            </a:r>
          </a:p>
          <a:p>
            <a:pPr>
              <a:buFont typeface="Monotype Sorts" pitchFamily="2" charset="2"/>
              <a:buNone/>
            </a:pPr>
            <a:r>
              <a:rPr lang="en-US" altLang="lv-LV"/>
              <a:t>		Step 2:  Choose the </a:t>
            </a:r>
            <a:r>
              <a:rPr lang="en-US" altLang="lv-LV" b="1"/>
              <a:t>Goal Seek</a:t>
            </a:r>
            <a:r>
              <a:rPr lang="en-US" altLang="lv-LV"/>
              <a:t> option</a:t>
            </a:r>
          </a:p>
          <a:p>
            <a:pPr>
              <a:buFont typeface="Monotype Sorts" pitchFamily="2" charset="2"/>
              <a:buNone/>
            </a:pPr>
            <a:r>
              <a:rPr lang="en-US" altLang="lv-LV"/>
              <a:t>		Step 3:  When the </a:t>
            </a:r>
            <a:r>
              <a:rPr lang="en-US" altLang="lv-LV" b="1"/>
              <a:t>Goal Seek dialog box</a:t>
            </a:r>
            <a:r>
              <a:rPr lang="en-US" altLang="lv-LV"/>
              <a:t> appears:</a:t>
            </a:r>
          </a:p>
          <a:p>
            <a:pPr>
              <a:buFont typeface="Monotype Sorts" pitchFamily="2" charset="2"/>
              <a:buNone/>
            </a:pPr>
            <a:r>
              <a:rPr lang="en-US" altLang="lv-LV"/>
              <a:t>			       Enter B9 in the </a:t>
            </a:r>
            <a:r>
              <a:rPr lang="en-US" altLang="lv-LV" b="1"/>
              <a:t>Set cell</a:t>
            </a:r>
            <a:r>
              <a:rPr lang="en-US" altLang="lv-LV"/>
              <a:t> box</a:t>
            </a:r>
          </a:p>
          <a:p>
            <a:pPr>
              <a:buFont typeface="Monotype Sorts" pitchFamily="2" charset="2"/>
              <a:buNone/>
            </a:pPr>
            <a:r>
              <a:rPr lang="en-US" altLang="lv-LV"/>
              <a:t>			       Enter 0 in the </a:t>
            </a:r>
            <a:r>
              <a:rPr lang="en-US" altLang="lv-LV" b="1"/>
              <a:t>To value</a:t>
            </a:r>
            <a:r>
              <a:rPr lang="en-US" altLang="lv-LV"/>
              <a:t> box</a:t>
            </a:r>
          </a:p>
          <a:p>
            <a:pPr>
              <a:buFont typeface="Monotype Sorts" pitchFamily="2" charset="2"/>
              <a:buNone/>
            </a:pPr>
            <a:r>
              <a:rPr lang="en-US" altLang="lv-LV"/>
              <a:t>			       Enter B6 in the </a:t>
            </a:r>
            <a:r>
              <a:rPr lang="en-US" altLang="lv-LV" b="1"/>
              <a:t>By changing cell</a:t>
            </a:r>
            <a:r>
              <a:rPr lang="en-US" altLang="lv-LV"/>
              <a:t> box</a:t>
            </a:r>
          </a:p>
          <a:p>
            <a:pPr>
              <a:buFont typeface="Monotype Sorts" pitchFamily="2" charset="2"/>
              <a:buNone/>
            </a:pPr>
            <a:r>
              <a:rPr lang="en-US" altLang="lv-LV"/>
              <a:t>			       Select </a:t>
            </a:r>
            <a:r>
              <a:rPr lang="en-US" altLang="lv-LV" b="1"/>
              <a:t>OK</a:t>
            </a:r>
            <a:endParaRPr lang="en-US" altLang="lv-LV">
              <a:solidFill>
                <a:schemeClr val="tx2"/>
              </a:solidFill>
            </a:endParaRPr>
          </a:p>
          <a:p>
            <a:endParaRPr lang="en-US" altLang="lv-LV"/>
          </a:p>
        </p:txBody>
      </p:sp>
    </p:spTree>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36513"/>
            <a:ext cx="8081963" cy="814387"/>
          </a:xfrm>
          <a:noFill/>
          <a:ln/>
        </p:spPr>
        <p:txBody>
          <a:bodyPr/>
          <a:lstStyle/>
          <a:p>
            <a:r>
              <a:rPr lang="en-US" altLang="lv-LV"/>
              <a:t>Quantitative Analysis and Decision Making</a:t>
            </a:r>
          </a:p>
        </p:txBody>
      </p:sp>
      <p:sp>
        <p:nvSpPr>
          <p:cNvPr id="8195" name="Rectangle 3"/>
          <p:cNvSpPr>
            <a:spLocks noGrp="1" noChangeArrowheads="1"/>
          </p:cNvSpPr>
          <p:nvPr>
            <p:ph type="body" idx="1"/>
          </p:nvPr>
        </p:nvSpPr>
        <p:spPr>
          <a:noFill/>
          <a:ln/>
        </p:spPr>
        <p:txBody>
          <a:bodyPr/>
          <a:lstStyle/>
          <a:p>
            <a:r>
              <a:rPr lang="en-US" altLang="lv-LV">
                <a:solidFill>
                  <a:schemeClr val="tx2"/>
                </a:solidFill>
              </a:rPr>
              <a:t>Potential Reasons for a Quantitative Analysis Approach to Decision Making</a:t>
            </a:r>
          </a:p>
          <a:p>
            <a:pPr lvl="1"/>
            <a:r>
              <a:rPr lang="en-US" altLang="lv-LV"/>
              <a:t>The problem is complex.</a:t>
            </a:r>
          </a:p>
          <a:p>
            <a:pPr lvl="1"/>
            <a:r>
              <a:rPr lang="en-US" altLang="lv-LV"/>
              <a:t>The problem is very important.</a:t>
            </a:r>
          </a:p>
          <a:p>
            <a:pPr lvl="1"/>
            <a:r>
              <a:rPr lang="en-US" altLang="lv-LV"/>
              <a:t>The problem is new.</a:t>
            </a:r>
          </a:p>
          <a:p>
            <a:pPr lvl="1"/>
            <a:r>
              <a:rPr lang="en-US" altLang="lv-LV"/>
              <a:t>The problem is repetitive.</a:t>
            </a:r>
          </a:p>
        </p:txBody>
      </p:sp>
    </p:spTree>
  </p:cSld>
  <p:clrMapOvr>
    <a:masterClrMapping/>
  </p:clrMapOvr>
  <p:transition>
    <p:zoom/>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en-US" altLang="lv-LV"/>
              <a:t>Example:  Ponderosa Development Corp.</a:t>
            </a:r>
          </a:p>
        </p:txBody>
      </p:sp>
      <p:sp>
        <p:nvSpPr>
          <p:cNvPr id="138243" name="Rectangle 3"/>
          <p:cNvSpPr>
            <a:spLocks noGrp="1" noChangeArrowheads="1"/>
          </p:cNvSpPr>
          <p:nvPr>
            <p:ph type="body" idx="1"/>
          </p:nvPr>
        </p:nvSpPr>
        <p:spPr/>
        <p:txBody>
          <a:bodyPr/>
          <a:lstStyle/>
          <a:p>
            <a:r>
              <a:rPr lang="en-US" altLang="lv-LV">
                <a:solidFill>
                  <a:schemeClr val="tx2"/>
                </a:solidFill>
              </a:rPr>
              <a:t>Spreadsheet Solution:  Goal Seek Approach to</a:t>
            </a:r>
          </a:p>
          <a:p>
            <a:pPr>
              <a:buFont typeface="Monotype Sorts" pitchFamily="2" charset="2"/>
              <a:buNone/>
            </a:pPr>
            <a:r>
              <a:rPr lang="en-US" altLang="lv-LV">
                <a:solidFill>
                  <a:schemeClr val="tx2"/>
                </a:solidFill>
              </a:rPr>
              <a:t>				         Determining Break-Even Point</a:t>
            </a:r>
          </a:p>
          <a:p>
            <a:pPr>
              <a:buFont typeface="Monotype Sorts" pitchFamily="2" charset="2"/>
              <a:buNone/>
            </a:pPr>
            <a:endParaRPr lang="en-US" altLang="lv-LV" sz="1000">
              <a:solidFill>
                <a:schemeClr val="tx2"/>
              </a:solidFill>
            </a:endParaRPr>
          </a:p>
          <a:p>
            <a:pPr>
              <a:buFont typeface="Monotype Sorts" pitchFamily="2" charset="2"/>
              <a:buNone/>
            </a:pPr>
            <a:r>
              <a:rPr lang="en-US" altLang="lv-LV">
                <a:solidFill>
                  <a:schemeClr val="tx2"/>
                </a:solidFill>
              </a:rPr>
              <a:t>		         </a:t>
            </a:r>
            <a:r>
              <a:rPr lang="en-US" altLang="lv-LV"/>
              <a:t>Completed Goal Seek Dialog Box</a:t>
            </a:r>
          </a:p>
        </p:txBody>
      </p:sp>
      <p:sp>
        <p:nvSpPr>
          <p:cNvPr id="138245" name="Rectangle 5"/>
          <p:cNvSpPr>
            <a:spLocks noChangeArrowheads="1"/>
          </p:cNvSpPr>
          <p:nvPr/>
        </p:nvSpPr>
        <p:spPr bwMode="auto">
          <a:xfrm>
            <a:off x="2032000" y="2730500"/>
            <a:ext cx="4876800" cy="28194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type="none" w="sm" len="sm"/>
            <a:tailEnd type="none" w="sm" len="sm"/>
          </a:ln>
          <a:effectLst>
            <a:outerShdw dist="17961" dir="2700000" algn="ctr" rotWithShape="0">
              <a:schemeClr val="bg2"/>
            </a:outerShdw>
          </a:effectLst>
        </p:spPr>
        <p:txBody>
          <a:bodyPr wrap="none" anchor="ctr"/>
          <a:lstStyle/>
          <a:p>
            <a:endParaRPr lang="lv-LV"/>
          </a:p>
        </p:txBody>
      </p:sp>
      <p:sp>
        <p:nvSpPr>
          <p:cNvPr id="138246" name="Rectangle 6"/>
          <p:cNvSpPr>
            <a:spLocks noChangeArrowheads="1"/>
          </p:cNvSpPr>
          <p:nvPr/>
        </p:nvSpPr>
        <p:spPr bwMode="auto">
          <a:xfrm>
            <a:off x="2108200" y="2806700"/>
            <a:ext cx="4724400" cy="3810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type="none" w="sm" len="sm"/>
            <a:tailEnd type="none" w="sm" len="sm"/>
          </a:ln>
          <a:effectLst>
            <a:outerShdw dist="17961" dir="2700000" algn="ctr" rotWithShape="0">
              <a:schemeClr val="bg2"/>
            </a:outerShdw>
          </a:effectLst>
        </p:spPr>
        <p:txBody>
          <a:bodyPr wrap="none" anchor="ctr"/>
          <a:lstStyle/>
          <a:p>
            <a:r>
              <a:rPr lang="en-US" altLang="lv-LV" b="1">
                <a:solidFill>
                  <a:srgbClr val="FFFFF8"/>
                </a:solidFill>
                <a:effectLst>
                  <a:outerShdw blurRad="38100" dist="38100" dir="2700000" algn="tl">
                    <a:srgbClr val="000000"/>
                  </a:outerShdw>
                </a:effectLst>
              </a:rPr>
              <a:t>Goal Seek</a:t>
            </a:r>
            <a:endParaRPr lang="en-US" altLang="lv-LV">
              <a:solidFill>
                <a:srgbClr val="FFFFF8"/>
              </a:solidFill>
              <a:effectLst>
                <a:outerShdw blurRad="38100" dist="38100" dir="2700000" algn="tl">
                  <a:srgbClr val="000000"/>
                </a:outerShdw>
              </a:effectLst>
            </a:endParaRPr>
          </a:p>
        </p:txBody>
      </p:sp>
      <p:sp>
        <p:nvSpPr>
          <p:cNvPr id="138247" name="Rectangle 7"/>
          <p:cNvSpPr>
            <a:spLocks noChangeArrowheads="1"/>
          </p:cNvSpPr>
          <p:nvPr/>
        </p:nvSpPr>
        <p:spPr bwMode="auto">
          <a:xfrm>
            <a:off x="4699000" y="3340100"/>
            <a:ext cx="1981200" cy="3048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type="none" w="sm" len="sm"/>
            <a:tailEnd type="none" w="sm" len="sm"/>
          </a:ln>
          <a:effectLst>
            <a:outerShdw dist="17961" dir="2700000" algn="ctr" rotWithShape="0">
              <a:schemeClr val="bg2"/>
            </a:outerShdw>
          </a:effectLst>
        </p:spPr>
        <p:txBody>
          <a:bodyPr wrap="none" anchor="ctr"/>
          <a:lstStyle/>
          <a:p>
            <a:r>
              <a:rPr lang="en-US" altLang="lv-LV">
                <a:solidFill>
                  <a:srgbClr val="FFFFF8"/>
                </a:solidFill>
                <a:effectLst>
                  <a:outerShdw blurRad="38100" dist="38100" dir="2700000" algn="tl">
                    <a:srgbClr val="000000"/>
                  </a:outerShdw>
                </a:effectLst>
              </a:rPr>
              <a:t>B9</a:t>
            </a:r>
            <a:endParaRPr lang="en-US" altLang="lv-LV" sz="2200" u="sng">
              <a:effectLst>
                <a:outerShdw blurRad="38100" dist="38100" dir="2700000" algn="tl">
                  <a:srgbClr val="000000"/>
                </a:outerShdw>
              </a:effectLst>
            </a:endParaRPr>
          </a:p>
        </p:txBody>
      </p:sp>
      <p:sp>
        <p:nvSpPr>
          <p:cNvPr id="138248" name="Rectangle 8"/>
          <p:cNvSpPr>
            <a:spLocks noChangeArrowheads="1"/>
          </p:cNvSpPr>
          <p:nvPr/>
        </p:nvSpPr>
        <p:spPr bwMode="auto">
          <a:xfrm>
            <a:off x="4699000" y="3797300"/>
            <a:ext cx="1981200" cy="3048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type="none" w="sm" len="sm"/>
            <a:tailEnd type="none" w="sm" len="sm"/>
          </a:ln>
          <a:effectLst>
            <a:outerShdw dist="17961" dir="2700000" algn="ctr" rotWithShape="0">
              <a:schemeClr val="bg2"/>
            </a:outerShdw>
          </a:effectLst>
        </p:spPr>
        <p:txBody>
          <a:bodyPr wrap="none" anchor="ctr"/>
          <a:lstStyle/>
          <a:p>
            <a:r>
              <a:rPr lang="en-US" altLang="lv-LV" sz="2200">
                <a:solidFill>
                  <a:srgbClr val="FFFFF8"/>
                </a:solidFill>
                <a:effectLst>
                  <a:outerShdw blurRad="38100" dist="38100" dir="2700000" algn="tl">
                    <a:srgbClr val="000000"/>
                  </a:outerShdw>
                </a:effectLst>
              </a:rPr>
              <a:t>0</a:t>
            </a:r>
          </a:p>
        </p:txBody>
      </p:sp>
      <p:sp>
        <p:nvSpPr>
          <p:cNvPr id="138249" name="Rectangle 9"/>
          <p:cNvSpPr>
            <a:spLocks noChangeArrowheads="1"/>
          </p:cNvSpPr>
          <p:nvPr/>
        </p:nvSpPr>
        <p:spPr bwMode="auto">
          <a:xfrm>
            <a:off x="4699000" y="4330700"/>
            <a:ext cx="1981200" cy="3048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type="none" w="sm" len="sm"/>
            <a:tailEnd type="none" w="sm" len="sm"/>
          </a:ln>
          <a:effectLst>
            <a:outerShdw dist="17961" dir="2700000" algn="ctr" rotWithShape="0">
              <a:schemeClr val="bg2"/>
            </a:outerShdw>
          </a:effectLst>
        </p:spPr>
        <p:txBody>
          <a:bodyPr wrap="none" anchor="ctr"/>
          <a:lstStyle/>
          <a:p>
            <a:r>
              <a:rPr lang="en-US" altLang="lv-LV">
                <a:solidFill>
                  <a:srgbClr val="FFFFF8"/>
                </a:solidFill>
                <a:effectLst>
                  <a:outerShdw blurRad="38100" dist="38100" dir="2700000" algn="tl">
                    <a:srgbClr val="000000"/>
                  </a:outerShdw>
                </a:effectLst>
              </a:rPr>
              <a:t>B6</a:t>
            </a:r>
            <a:endParaRPr lang="en-US" altLang="lv-LV" sz="2200">
              <a:effectLst>
                <a:outerShdw blurRad="38100" dist="38100" dir="2700000" algn="tl">
                  <a:srgbClr val="000000"/>
                </a:outerShdw>
              </a:effectLst>
            </a:endParaRPr>
          </a:p>
        </p:txBody>
      </p:sp>
      <p:sp>
        <p:nvSpPr>
          <p:cNvPr id="138250" name="Text Box 10"/>
          <p:cNvSpPr txBox="1">
            <a:spLocks noChangeArrowheads="1"/>
          </p:cNvSpPr>
          <p:nvPr/>
        </p:nvSpPr>
        <p:spPr bwMode="auto">
          <a:xfrm>
            <a:off x="2174875" y="3294063"/>
            <a:ext cx="996950" cy="427037"/>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ffectLst>
            <a:outerShdw dist="17961" dir="2700000" algn="ctr" rotWithShape="0">
              <a:schemeClr val="bg2"/>
            </a:outerShdw>
          </a:effectLst>
          <a:extLst>
            <a:ext uri="{91240B29-F687-4F45-9708-019B960494DF}">
              <a14:hiddenLine xmlns:a14="http://schemas.microsoft.com/office/drawing/2010/main" w="12700">
                <a:solidFill>
                  <a:schemeClr val="tx1"/>
                </a:solidFill>
                <a:miter lim="800000"/>
                <a:headEnd type="none" w="sm" len="sm"/>
                <a:tailEnd type="none" w="sm" len="sm"/>
              </a14:hiddenLine>
            </a:ext>
          </a:extLst>
        </p:spPr>
        <p:txBody>
          <a:bodyPr wrap="none">
            <a:spAutoFit/>
          </a:bodyPr>
          <a:lstStyle/>
          <a:p>
            <a:r>
              <a:rPr lang="en-US" altLang="lv-LV" sz="2200">
                <a:solidFill>
                  <a:srgbClr val="FFFFF8"/>
                </a:solidFill>
                <a:effectLst>
                  <a:outerShdw blurRad="38100" dist="38100" dir="2700000" algn="tl">
                    <a:srgbClr val="000000"/>
                  </a:outerShdw>
                </a:effectLst>
              </a:rPr>
              <a:t>Set cell:</a:t>
            </a:r>
          </a:p>
        </p:txBody>
      </p:sp>
      <p:sp>
        <p:nvSpPr>
          <p:cNvPr id="138251" name="Text Box 11"/>
          <p:cNvSpPr txBox="1">
            <a:spLocks noChangeArrowheads="1"/>
          </p:cNvSpPr>
          <p:nvPr/>
        </p:nvSpPr>
        <p:spPr bwMode="auto">
          <a:xfrm>
            <a:off x="2184400" y="3751263"/>
            <a:ext cx="1123950" cy="427037"/>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ffectLst>
            <a:outerShdw dist="17961" dir="2700000" algn="ctr" rotWithShape="0">
              <a:schemeClr val="bg2"/>
            </a:outerShdw>
          </a:effectLst>
          <a:extLst>
            <a:ext uri="{91240B29-F687-4F45-9708-019B960494DF}">
              <a14:hiddenLine xmlns:a14="http://schemas.microsoft.com/office/drawing/2010/main" w="12700">
                <a:solidFill>
                  <a:schemeClr val="tx1"/>
                </a:solidFill>
                <a:miter lim="800000"/>
                <a:headEnd type="none" w="sm" len="sm"/>
                <a:tailEnd type="none" w="sm" len="sm"/>
              </a14:hiddenLine>
            </a:ext>
          </a:extLst>
        </p:spPr>
        <p:txBody>
          <a:bodyPr wrap="none">
            <a:spAutoFit/>
          </a:bodyPr>
          <a:lstStyle/>
          <a:p>
            <a:r>
              <a:rPr lang="en-US" altLang="lv-LV" sz="2200">
                <a:solidFill>
                  <a:srgbClr val="FFFFF8"/>
                </a:solidFill>
                <a:effectLst>
                  <a:outerShdw blurRad="38100" dist="38100" dir="2700000" algn="tl">
                    <a:srgbClr val="000000"/>
                  </a:outerShdw>
                </a:effectLst>
              </a:rPr>
              <a:t>To value:</a:t>
            </a:r>
          </a:p>
        </p:txBody>
      </p:sp>
      <p:sp>
        <p:nvSpPr>
          <p:cNvPr id="138252" name="Text Box 12"/>
          <p:cNvSpPr txBox="1">
            <a:spLocks noChangeArrowheads="1"/>
          </p:cNvSpPr>
          <p:nvPr/>
        </p:nvSpPr>
        <p:spPr bwMode="auto">
          <a:xfrm>
            <a:off x="2193925" y="4284663"/>
            <a:ext cx="1911350" cy="427037"/>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ffectLst>
            <a:outerShdw dist="17961" dir="2700000" algn="ctr" rotWithShape="0">
              <a:schemeClr val="bg2"/>
            </a:outerShdw>
          </a:effectLst>
          <a:extLst>
            <a:ext uri="{91240B29-F687-4F45-9708-019B960494DF}">
              <a14:hiddenLine xmlns:a14="http://schemas.microsoft.com/office/drawing/2010/main" w="12700">
                <a:solidFill>
                  <a:schemeClr val="tx1"/>
                </a:solidFill>
                <a:miter lim="800000"/>
                <a:headEnd type="none" w="sm" len="sm"/>
                <a:tailEnd type="none" w="sm" len="sm"/>
              </a14:hiddenLine>
            </a:ext>
          </a:extLst>
        </p:spPr>
        <p:txBody>
          <a:bodyPr wrap="none">
            <a:spAutoFit/>
          </a:bodyPr>
          <a:lstStyle/>
          <a:p>
            <a:r>
              <a:rPr lang="en-US" altLang="lv-LV" sz="2200">
                <a:solidFill>
                  <a:srgbClr val="FFFFF8"/>
                </a:solidFill>
                <a:effectLst>
                  <a:outerShdw blurRad="38100" dist="38100" dir="2700000" algn="tl">
                    <a:srgbClr val="000000"/>
                  </a:outerShdw>
                </a:effectLst>
              </a:rPr>
              <a:t>By changing cell:</a:t>
            </a:r>
          </a:p>
        </p:txBody>
      </p:sp>
      <p:sp>
        <p:nvSpPr>
          <p:cNvPr id="138253" name="Rectangle 13"/>
          <p:cNvSpPr>
            <a:spLocks noChangeArrowheads="1"/>
          </p:cNvSpPr>
          <p:nvPr/>
        </p:nvSpPr>
        <p:spPr bwMode="auto">
          <a:xfrm>
            <a:off x="3175000" y="4940300"/>
            <a:ext cx="1600200" cy="3810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type="none" w="sm" len="sm"/>
            <a:tailEnd type="none" w="sm" len="sm"/>
          </a:ln>
          <a:effectLst>
            <a:outerShdw dist="35921" dir="2700000" algn="ctr" rotWithShape="0">
              <a:schemeClr val="bg2"/>
            </a:outerShdw>
          </a:effectLst>
        </p:spPr>
        <p:txBody>
          <a:bodyPr wrap="none" anchor="ctr"/>
          <a:lstStyle/>
          <a:p>
            <a:pPr algn="ctr"/>
            <a:r>
              <a:rPr lang="en-US" altLang="lv-LV">
                <a:solidFill>
                  <a:srgbClr val="FFFFF8"/>
                </a:solidFill>
              </a:rPr>
              <a:t>OK</a:t>
            </a:r>
          </a:p>
        </p:txBody>
      </p:sp>
      <p:sp>
        <p:nvSpPr>
          <p:cNvPr id="138254" name="Rectangle 14"/>
          <p:cNvSpPr>
            <a:spLocks noChangeArrowheads="1"/>
          </p:cNvSpPr>
          <p:nvPr/>
        </p:nvSpPr>
        <p:spPr bwMode="auto">
          <a:xfrm>
            <a:off x="5080000" y="4940300"/>
            <a:ext cx="1600200" cy="3810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type="none" w="sm" len="sm"/>
            <a:tailEnd type="none" w="sm" len="sm"/>
          </a:ln>
          <a:effectLst>
            <a:outerShdw dist="17961" dir="2700000" algn="ctr" rotWithShape="0">
              <a:schemeClr val="bg2"/>
            </a:outerShdw>
          </a:effectLst>
        </p:spPr>
        <p:txBody>
          <a:bodyPr wrap="none" anchor="ctr"/>
          <a:lstStyle/>
          <a:p>
            <a:pPr algn="ctr"/>
            <a:r>
              <a:rPr lang="en-US" altLang="lv-LV">
                <a:solidFill>
                  <a:srgbClr val="FFFFF8"/>
                </a:solidFill>
                <a:effectLst>
                  <a:outerShdw blurRad="38100" dist="38100" dir="2700000" algn="tl">
                    <a:srgbClr val="000000"/>
                  </a:outerShdw>
                </a:effectLst>
              </a:rPr>
              <a:t>Cancel</a:t>
            </a:r>
          </a:p>
        </p:txBody>
      </p:sp>
      <p:sp>
        <p:nvSpPr>
          <p:cNvPr id="138255" name="Rectangle 15"/>
          <p:cNvSpPr>
            <a:spLocks noChangeArrowheads="1"/>
          </p:cNvSpPr>
          <p:nvPr/>
        </p:nvSpPr>
        <p:spPr bwMode="auto">
          <a:xfrm>
            <a:off x="6527800" y="2882900"/>
            <a:ext cx="228600" cy="2286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8"/>
            </a:solidFill>
            <a:miter lim="800000"/>
            <a:headEnd type="none" w="sm" len="sm"/>
            <a:tailEnd type="none" w="sm" len="sm"/>
          </a:ln>
          <a:effectLst>
            <a:outerShdw dist="17961" dir="2700000" algn="ctr" rotWithShape="0">
              <a:schemeClr val="bg2"/>
            </a:outerShdw>
          </a:effectLst>
        </p:spPr>
        <p:txBody>
          <a:bodyPr wrap="none" anchor="ctr"/>
          <a:lstStyle/>
          <a:p>
            <a:pPr algn="ctr"/>
            <a:r>
              <a:rPr lang="en-US" altLang="lv-LV">
                <a:solidFill>
                  <a:srgbClr val="FFFFF8"/>
                </a:solidFill>
                <a:effectLst>
                  <a:outerShdw blurRad="38100" dist="38100" dir="2700000" algn="tl">
                    <a:srgbClr val="000000"/>
                  </a:outerShdw>
                </a:effectLst>
              </a:rPr>
              <a:t>X</a:t>
            </a:r>
          </a:p>
        </p:txBody>
      </p:sp>
      <p:sp>
        <p:nvSpPr>
          <p:cNvPr id="138256" name="Rectangle 16"/>
          <p:cNvSpPr>
            <a:spLocks noChangeArrowheads="1"/>
          </p:cNvSpPr>
          <p:nvPr/>
        </p:nvSpPr>
        <p:spPr bwMode="auto">
          <a:xfrm>
            <a:off x="6203950" y="2876550"/>
            <a:ext cx="241300" cy="23495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8"/>
            </a:solidFill>
            <a:miter lim="800000"/>
            <a:headEnd type="none" w="sm" len="sm"/>
            <a:tailEnd type="none" w="sm" len="sm"/>
          </a:ln>
          <a:effectLst>
            <a:outerShdw dist="17961" dir="2700000" algn="ctr" rotWithShape="0">
              <a:schemeClr val="bg2"/>
            </a:outerShdw>
          </a:effectLst>
        </p:spPr>
        <p:txBody>
          <a:bodyPr wrap="none" anchor="ctr"/>
          <a:lstStyle/>
          <a:p>
            <a:pPr algn="ctr"/>
            <a:r>
              <a:rPr lang="en-US" altLang="lv-LV">
                <a:solidFill>
                  <a:srgbClr val="FFFFF8"/>
                </a:solidFill>
                <a:effectLst>
                  <a:outerShdw blurRad="38100" dist="38100" dir="2700000" algn="tl">
                    <a:srgbClr val="000000"/>
                  </a:outerShdw>
                </a:effectLst>
              </a:rPr>
              <a:t>?</a:t>
            </a:r>
          </a:p>
        </p:txBody>
      </p:sp>
    </p:spTree>
  </p:cSld>
  <p:clrMapOvr>
    <a:masterClrMapping/>
  </p:clrMapOvr>
  <p:transition>
    <p:zoom/>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en-US" altLang="lv-LV"/>
              <a:t>Example:  Ponderosa Development Corp.</a:t>
            </a:r>
          </a:p>
        </p:txBody>
      </p:sp>
      <p:sp>
        <p:nvSpPr>
          <p:cNvPr id="139267" name="Rectangle 3"/>
          <p:cNvSpPr>
            <a:spLocks noGrp="1" noChangeArrowheads="1"/>
          </p:cNvSpPr>
          <p:nvPr>
            <p:ph type="body" idx="1"/>
          </p:nvPr>
        </p:nvSpPr>
        <p:spPr/>
        <p:txBody>
          <a:bodyPr/>
          <a:lstStyle/>
          <a:p>
            <a:r>
              <a:rPr lang="en-US" altLang="lv-LV">
                <a:solidFill>
                  <a:schemeClr val="tx2"/>
                </a:solidFill>
              </a:rPr>
              <a:t>Spreadsheet Solution:  Goal Seek Approach to</a:t>
            </a:r>
          </a:p>
          <a:p>
            <a:pPr>
              <a:buFont typeface="Monotype Sorts" pitchFamily="2" charset="2"/>
              <a:buNone/>
            </a:pPr>
            <a:r>
              <a:rPr lang="en-US" altLang="lv-LV">
                <a:solidFill>
                  <a:schemeClr val="tx2"/>
                </a:solidFill>
              </a:rPr>
              <a:t>				         Determining Break-Even Point</a:t>
            </a:r>
          </a:p>
        </p:txBody>
      </p:sp>
      <p:sp>
        <p:nvSpPr>
          <p:cNvPr id="139269" name="Line 5"/>
          <p:cNvSpPr>
            <a:spLocks noChangeShapeType="1"/>
          </p:cNvSpPr>
          <p:nvPr/>
        </p:nvSpPr>
        <p:spPr bwMode="auto">
          <a:xfrm>
            <a:off x="1600200" y="2238375"/>
            <a:ext cx="6043613" cy="15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270" name="Rectangle 6"/>
          <p:cNvSpPr>
            <a:spLocks noChangeArrowheads="1"/>
          </p:cNvSpPr>
          <p:nvPr/>
        </p:nvSpPr>
        <p:spPr bwMode="auto">
          <a:xfrm>
            <a:off x="1600200" y="2238375"/>
            <a:ext cx="6043613" cy="2063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9271" name="Line 7"/>
          <p:cNvSpPr>
            <a:spLocks noChangeShapeType="1"/>
          </p:cNvSpPr>
          <p:nvPr/>
        </p:nvSpPr>
        <p:spPr bwMode="auto">
          <a:xfrm>
            <a:off x="1600200" y="2238375"/>
            <a:ext cx="1588" cy="3763963"/>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272" name="Rectangle 8"/>
          <p:cNvSpPr>
            <a:spLocks noChangeArrowheads="1"/>
          </p:cNvSpPr>
          <p:nvPr/>
        </p:nvSpPr>
        <p:spPr bwMode="auto">
          <a:xfrm>
            <a:off x="1600200" y="2238375"/>
            <a:ext cx="23813" cy="3763963"/>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9273" name="Rectangle 9"/>
          <p:cNvSpPr>
            <a:spLocks noChangeArrowheads="1"/>
          </p:cNvSpPr>
          <p:nvPr/>
        </p:nvSpPr>
        <p:spPr bwMode="auto">
          <a:xfrm>
            <a:off x="5835650" y="4484688"/>
            <a:ext cx="1789113" cy="369887"/>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9274" name="Rectangle 10"/>
          <p:cNvSpPr>
            <a:spLocks noChangeArrowheads="1"/>
          </p:cNvSpPr>
          <p:nvPr/>
        </p:nvSpPr>
        <p:spPr bwMode="auto">
          <a:xfrm>
            <a:off x="3932238" y="2259013"/>
            <a:ext cx="19208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A</a:t>
            </a:r>
            <a:endParaRPr lang="en-US" altLang="lv-LV">
              <a:effectLst>
                <a:outerShdw blurRad="38100" dist="38100" dir="2700000" algn="tl">
                  <a:srgbClr val="000000"/>
                </a:outerShdw>
              </a:effectLst>
            </a:endParaRPr>
          </a:p>
        </p:txBody>
      </p:sp>
      <p:sp>
        <p:nvSpPr>
          <p:cNvPr id="139275" name="Rectangle 11"/>
          <p:cNvSpPr>
            <a:spLocks noChangeArrowheads="1"/>
          </p:cNvSpPr>
          <p:nvPr/>
        </p:nvSpPr>
        <p:spPr bwMode="auto">
          <a:xfrm>
            <a:off x="6643688" y="2259013"/>
            <a:ext cx="19208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B</a:t>
            </a:r>
            <a:endParaRPr lang="en-US" altLang="lv-LV">
              <a:effectLst>
                <a:outerShdw blurRad="38100" dist="38100" dir="2700000" algn="tl">
                  <a:srgbClr val="000000"/>
                </a:outerShdw>
              </a:effectLst>
            </a:endParaRPr>
          </a:p>
        </p:txBody>
      </p:sp>
      <p:sp>
        <p:nvSpPr>
          <p:cNvPr id="139276" name="Rectangle 12"/>
          <p:cNvSpPr>
            <a:spLocks noChangeArrowheads="1"/>
          </p:cNvSpPr>
          <p:nvPr/>
        </p:nvSpPr>
        <p:spPr bwMode="auto">
          <a:xfrm>
            <a:off x="1838325" y="2633663"/>
            <a:ext cx="1476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1</a:t>
            </a:r>
            <a:endParaRPr lang="en-US" altLang="lv-LV">
              <a:effectLst>
                <a:outerShdw blurRad="38100" dist="38100" dir="2700000" algn="tl">
                  <a:srgbClr val="000000"/>
                </a:outerShdw>
              </a:effectLst>
            </a:endParaRPr>
          </a:p>
        </p:txBody>
      </p:sp>
      <p:sp>
        <p:nvSpPr>
          <p:cNvPr id="139277" name="Rectangle 13"/>
          <p:cNvSpPr>
            <a:spLocks noChangeArrowheads="1"/>
          </p:cNvSpPr>
          <p:nvPr/>
        </p:nvSpPr>
        <p:spPr bwMode="auto">
          <a:xfrm>
            <a:off x="2290763" y="2654300"/>
            <a:ext cx="19923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PROBLEM DATA</a:t>
            </a:r>
            <a:endParaRPr lang="en-US" altLang="lv-LV">
              <a:effectLst>
                <a:outerShdw blurRad="38100" dist="38100" dir="2700000" algn="tl">
                  <a:srgbClr val="000000"/>
                </a:outerShdw>
              </a:effectLst>
            </a:endParaRPr>
          </a:p>
        </p:txBody>
      </p:sp>
      <p:sp>
        <p:nvSpPr>
          <p:cNvPr id="139278" name="Rectangle 14"/>
          <p:cNvSpPr>
            <a:spLocks noChangeArrowheads="1"/>
          </p:cNvSpPr>
          <p:nvPr/>
        </p:nvSpPr>
        <p:spPr bwMode="auto">
          <a:xfrm>
            <a:off x="1838325" y="3008313"/>
            <a:ext cx="1476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2</a:t>
            </a:r>
            <a:endParaRPr lang="en-US" altLang="lv-LV">
              <a:effectLst>
                <a:outerShdw blurRad="38100" dist="38100" dir="2700000" algn="tl">
                  <a:srgbClr val="000000"/>
                </a:outerShdw>
              </a:effectLst>
            </a:endParaRPr>
          </a:p>
        </p:txBody>
      </p:sp>
      <p:sp>
        <p:nvSpPr>
          <p:cNvPr id="139279" name="Rectangle 15"/>
          <p:cNvSpPr>
            <a:spLocks noChangeArrowheads="1"/>
          </p:cNvSpPr>
          <p:nvPr/>
        </p:nvSpPr>
        <p:spPr bwMode="auto">
          <a:xfrm>
            <a:off x="2290763" y="3028950"/>
            <a:ext cx="14938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    Fixed Cost</a:t>
            </a:r>
            <a:endParaRPr lang="en-US" altLang="lv-LV">
              <a:effectLst>
                <a:outerShdw blurRad="38100" dist="38100" dir="2700000" algn="tl">
                  <a:srgbClr val="000000"/>
                </a:outerShdw>
              </a:effectLst>
            </a:endParaRPr>
          </a:p>
        </p:txBody>
      </p:sp>
      <p:sp>
        <p:nvSpPr>
          <p:cNvPr id="139280" name="Rectangle 16"/>
          <p:cNvSpPr>
            <a:spLocks noChangeArrowheads="1"/>
          </p:cNvSpPr>
          <p:nvPr/>
        </p:nvSpPr>
        <p:spPr bwMode="auto">
          <a:xfrm>
            <a:off x="6502400" y="3028950"/>
            <a:ext cx="917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$40,000</a:t>
            </a:r>
            <a:endParaRPr lang="en-US" altLang="lv-LV">
              <a:effectLst>
                <a:outerShdw blurRad="38100" dist="38100" dir="2700000" algn="tl">
                  <a:srgbClr val="000000"/>
                </a:outerShdw>
              </a:effectLst>
            </a:endParaRPr>
          </a:p>
        </p:txBody>
      </p:sp>
      <p:sp>
        <p:nvSpPr>
          <p:cNvPr id="139281" name="Rectangle 17"/>
          <p:cNvSpPr>
            <a:spLocks noChangeArrowheads="1"/>
          </p:cNvSpPr>
          <p:nvPr/>
        </p:nvSpPr>
        <p:spPr bwMode="auto">
          <a:xfrm>
            <a:off x="1838325" y="3382963"/>
            <a:ext cx="1476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3</a:t>
            </a:r>
            <a:endParaRPr lang="en-US" altLang="lv-LV">
              <a:effectLst>
                <a:outerShdw blurRad="38100" dist="38100" dir="2700000" algn="tl">
                  <a:srgbClr val="000000"/>
                </a:outerShdw>
              </a:effectLst>
            </a:endParaRPr>
          </a:p>
        </p:txBody>
      </p:sp>
      <p:sp>
        <p:nvSpPr>
          <p:cNvPr id="139282" name="Rectangle 18"/>
          <p:cNvSpPr>
            <a:spLocks noChangeArrowheads="1"/>
          </p:cNvSpPr>
          <p:nvPr/>
        </p:nvSpPr>
        <p:spPr bwMode="auto">
          <a:xfrm>
            <a:off x="2290763" y="3403600"/>
            <a:ext cx="27924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    Variable Cost Per Unit</a:t>
            </a:r>
            <a:endParaRPr lang="en-US" altLang="lv-LV">
              <a:effectLst>
                <a:outerShdw blurRad="38100" dist="38100" dir="2700000" algn="tl">
                  <a:srgbClr val="000000"/>
                </a:outerShdw>
              </a:effectLst>
            </a:endParaRPr>
          </a:p>
        </p:txBody>
      </p:sp>
      <p:sp>
        <p:nvSpPr>
          <p:cNvPr id="139283" name="Rectangle 19"/>
          <p:cNvSpPr>
            <a:spLocks noChangeArrowheads="1"/>
          </p:cNvSpPr>
          <p:nvPr/>
        </p:nvSpPr>
        <p:spPr bwMode="auto">
          <a:xfrm>
            <a:off x="6335713" y="3403600"/>
            <a:ext cx="10588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$105,000</a:t>
            </a:r>
            <a:endParaRPr lang="en-US" altLang="lv-LV">
              <a:effectLst>
                <a:outerShdw blurRad="38100" dist="38100" dir="2700000" algn="tl">
                  <a:srgbClr val="000000"/>
                </a:outerShdw>
              </a:effectLst>
            </a:endParaRPr>
          </a:p>
        </p:txBody>
      </p:sp>
      <p:sp>
        <p:nvSpPr>
          <p:cNvPr id="139284" name="Rectangle 20"/>
          <p:cNvSpPr>
            <a:spLocks noChangeArrowheads="1"/>
          </p:cNvSpPr>
          <p:nvPr/>
        </p:nvSpPr>
        <p:spPr bwMode="auto">
          <a:xfrm>
            <a:off x="1838325" y="3756025"/>
            <a:ext cx="1476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4</a:t>
            </a:r>
            <a:endParaRPr lang="en-US" altLang="lv-LV">
              <a:effectLst>
                <a:outerShdw blurRad="38100" dist="38100" dir="2700000" algn="tl">
                  <a:srgbClr val="000000"/>
                </a:outerShdw>
              </a:effectLst>
            </a:endParaRPr>
          </a:p>
        </p:txBody>
      </p:sp>
      <p:sp>
        <p:nvSpPr>
          <p:cNvPr id="139285" name="Rectangle 21"/>
          <p:cNvSpPr>
            <a:spLocks noChangeArrowheads="1"/>
          </p:cNvSpPr>
          <p:nvPr/>
        </p:nvSpPr>
        <p:spPr bwMode="auto">
          <a:xfrm>
            <a:off x="2290763" y="3776663"/>
            <a:ext cx="26812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    Selling Price Per Unit</a:t>
            </a:r>
            <a:endParaRPr lang="en-US" altLang="lv-LV">
              <a:effectLst>
                <a:outerShdw blurRad="38100" dist="38100" dir="2700000" algn="tl">
                  <a:srgbClr val="000000"/>
                </a:outerShdw>
              </a:effectLst>
            </a:endParaRPr>
          </a:p>
        </p:txBody>
      </p:sp>
      <p:sp>
        <p:nvSpPr>
          <p:cNvPr id="139286" name="Rectangle 22"/>
          <p:cNvSpPr>
            <a:spLocks noChangeArrowheads="1"/>
          </p:cNvSpPr>
          <p:nvPr/>
        </p:nvSpPr>
        <p:spPr bwMode="auto">
          <a:xfrm>
            <a:off x="6335713" y="3776663"/>
            <a:ext cx="10588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$115,000</a:t>
            </a:r>
            <a:endParaRPr lang="en-US" altLang="lv-LV">
              <a:effectLst>
                <a:outerShdw blurRad="38100" dist="38100" dir="2700000" algn="tl">
                  <a:srgbClr val="000000"/>
                </a:outerShdw>
              </a:effectLst>
            </a:endParaRPr>
          </a:p>
        </p:txBody>
      </p:sp>
      <p:sp>
        <p:nvSpPr>
          <p:cNvPr id="139287" name="Rectangle 23"/>
          <p:cNvSpPr>
            <a:spLocks noChangeArrowheads="1"/>
          </p:cNvSpPr>
          <p:nvPr/>
        </p:nvSpPr>
        <p:spPr bwMode="auto">
          <a:xfrm>
            <a:off x="1838325" y="4130675"/>
            <a:ext cx="1476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5</a:t>
            </a:r>
            <a:endParaRPr lang="en-US" altLang="lv-LV">
              <a:effectLst>
                <a:outerShdw blurRad="38100" dist="38100" dir="2700000" algn="tl">
                  <a:srgbClr val="000000"/>
                </a:outerShdw>
              </a:effectLst>
            </a:endParaRPr>
          </a:p>
        </p:txBody>
      </p:sp>
      <p:sp>
        <p:nvSpPr>
          <p:cNvPr id="139288" name="Rectangle 24"/>
          <p:cNvSpPr>
            <a:spLocks noChangeArrowheads="1"/>
          </p:cNvSpPr>
          <p:nvPr/>
        </p:nvSpPr>
        <p:spPr bwMode="auto">
          <a:xfrm>
            <a:off x="2290763" y="4151313"/>
            <a:ext cx="9032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MODEL</a:t>
            </a:r>
            <a:endParaRPr lang="en-US" altLang="lv-LV">
              <a:effectLst>
                <a:outerShdw blurRad="38100" dist="38100" dir="2700000" algn="tl">
                  <a:srgbClr val="000000"/>
                </a:outerShdw>
              </a:effectLst>
            </a:endParaRPr>
          </a:p>
        </p:txBody>
      </p:sp>
      <p:sp>
        <p:nvSpPr>
          <p:cNvPr id="139289" name="Rectangle 25"/>
          <p:cNvSpPr>
            <a:spLocks noChangeArrowheads="1"/>
          </p:cNvSpPr>
          <p:nvPr/>
        </p:nvSpPr>
        <p:spPr bwMode="auto">
          <a:xfrm>
            <a:off x="1838325" y="4505325"/>
            <a:ext cx="1476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6</a:t>
            </a:r>
            <a:endParaRPr lang="en-US" altLang="lv-LV">
              <a:effectLst>
                <a:outerShdw blurRad="38100" dist="38100" dir="2700000" algn="tl">
                  <a:srgbClr val="000000"/>
                </a:outerShdw>
              </a:effectLst>
            </a:endParaRPr>
          </a:p>
        </p:txBody>
      </p:sp>
      <p:sp>
        <p:nvSpPr>
          <p:cNvPr id="139290" name="Rectangle 26"/>
          <p:cNvSpPr>
            <a:spLocks noChangeArrowheads="1"/>
          </p:cNvSpPr>
          <p:nvPr/>
        </p:nvSpPr>
        <p:spPr bwMode="auto">
          <a:xfrm>
            <a:off x="2290763" y="4525963"/>
            <a:ext cx="18478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    Sales Volume</a:t>
            </a:r>
            <a:endParaRPr lang="en-US" altLang="lv-LV">
              <a:effectLst>
                <a:outerShdw blurRad="38100" dist="38100" dir="2700000" algn="tl">
                  <a:srgbClr val="000000"/>
                </a:outerShdw>
              </a:effectLst>
            </a:endParaRPr>
          </a:p>
        </p:txBody>
      </p:sp>
      <p:sp>
        <p:nvSpPr>
          <p:cNvPr id="139291" name="Rectangle 27"/>
          <p:cNvSpPr>
            <a:spLocks noChangeArrowheads="1"/>
          </p:cNvSpPr>
          <p:nvPr/>
        </p:nvSpPr>
        <p:spPr bwMode="auto">
          <a:xfrm>
            <a:off x="6667500" y="4525963"/>
            <a:ext cx="1412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b="1">
                <a:solidFill>
                  <a:srgbClr val="000000"/>
                </a:solidFill>
                <a:latin typeface="Arial" panose="020B0604020202020204" pitchFamily="34" charset="0"/>
              </a:rPr>
              <a:t>4</a:t>
            </a:r>
            <a:endParaRPr lang="en-US" altLang="lv-LV"/>
          </a:p>
        </p:txBody>
      </p:sp>
      <p:sp>
        <p:nvSpPr>
          <p:cNvPr id="139292" name="Rectangle 28"/>
          <p:cNvSpPr>
            <a:spLocks noChangeArrowheads="1"/>
          </p:cNvSpPr>
          <p:nvPr/>
        </p:nvSpPr>
        <p:spPr bwMode="auto">
          <a:xfrm>
            <a:off x="1838325" y="4879975"/>
            <a:ext cx="1476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7</a:t>
            </a:r>
            <a:endParaRPr lang="en-US" altLang="lv-LV">
              <a:effectLst>
                <a:outerShdw blurRad="38100" dist="38100" dir="2700000" algn="tl">
                  <a:srgbClr val="000000"/>
                </a:outerShdw>
              </a:effectLst>
            </a:endParaRPr>
          </a:p>
        </p:txBody>
      </p:sp>
      <p:sp>
        <p:nvSpPr>
          <p:cNvPr id="139293" name="Rectangle 29"/>
          <p:cNvSpPr>
            <a:spLocks noChangeArrowheads="1"/>
          </p:cNvSpPr>
          <p:nvPr/>
        </p:nvSpPr>
        <p:spPr bwMode="auto">
          <a:xfrm>
            <a:off x="2290763" y="4900613"/>
            <a:ext cx="19319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    Total Revenue</a:t>
            </a:r>
            <a:endParaRPr lang="en-US" altLang="lv-LV">
              <a:effectLst>
                <a:outerShdw blurRad="38100" dist="38100" dir="2700000" algn="tl">
                  <a:srgbClr val="000000"/>
                </a:outerShdw>
              </a:effectLst>
            </a:endParaRPr>
          </a:p>
        </p:txBody>
      </p:sp>
      <p:sp>
        <p:nvSpPr>
          <p:cNvPr id="139294" name="Rectangle 30"/>
          <p:cNvSpPr>
            <a:spLocks noChangeArrowheads="1"/>
          </p:cNvSpPr>
          <p:nvPr/>
        </p:nvSpPr>
        <p:spPr bwMode="auto">
          <a:xfrm>
            <a:off x="6240463" y="4900613"/>
            <a:ext cx="11985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  $460,000</a:t>
            </a:r>
            <a:endParaRPr lang="en-US" altLang="lv-LV">
              <a:effectLst>
                <a:outerShdw blurRad="38100" dist="38100" dir="2700000" algn="tl">
                  <a:srgbClr val="000000"/>
                </a:outerShdw>
              </a:effectLst>
            </a:endParaRPr>
          </a:p>
        </p:txBody>
      </p:sp>
      <p:sp>
        <p:nvSpPr>
          <p:cNvPr id="139295" name="Rectangle 31"/>
          <p:cNvSpPr>
            <a:spLocks noChangeArrowheads="1"/>
          </p:cNvSpPr>
          <p:nvPr/>
        </p:nvSpPr>
        <p:spPr bwMode="auto">
          <a:xfrm>
            <a:off x="1838325" y="5254625"/>
            <a:ext cx="1476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8</a:t>
            </a:r>
            <a:endParaRPr lang="en-US" altLang="lv-LV">
              <a:effectLst>
                <a:outerShdw blurRad="38100" dist="38100" dir="2700000" algn="tl">
                  <a:srgbClr val="000000"/>
                </a:outerShdw>
              </a:effectLst>
            </a:endParaRPr>
          </a:p>
        </p:txBody>
      </p:sp>
      <p:sp>
        <p:nvSpPr>
          <p:cNvPr id="139296" name="Rectangle 32"/>
          <p:cNvSpPr>
            <a:spLocks noChangeArrowheads="1"/>
          </p:cNvSpPr>
          <p:nvPr/>
        </p:nvSpPr>
        <p:spPr bwMode="auto">
          <a:xfrm>
            <a:off x="2290763" y="5275263"/>
            <a:ext cx="14366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    Total Cost</a:t>
            </a:r>
            <a:endParaRPr lang="en-US" altLang="lv-LV">
              <a:effectLst>
                <a:outerShdw blurRad="38100" dist="38100" dir="2700000" algn="tl">
                  <a:srgbClr val="000000"/>
                </a:outerShdw>
              </a:effectLst>
            </a:endParaRPr>
          </a:p>
        </p:txBody>
      </p:sp>
      <p:sp>
        <p:nvSpPr>
          <p:cNvPr id="139297" name="Rectangle 33"/>
          <p:cNvSpPr>
            <a:spLocks noChangeArrowheads="1"/>
          </p:cNvSpPr>
          <p:nvPr/>
        </p:nvSpPr>
        <p:spPr bwMode="auto">
          <a:xfrm>
            <a:off x="6240463" y="5275263"/>
            <a:ext cx="11985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  $460,000</a:t>
            </a:r>
            <a:endParaRPr lang="en-US" altLang="lv-LV">
              <a:effectLst>
                <a:outerShdw blurRad="38100" dist="38100" dir="2700000" algn="tl">
                  <a:srgbClr val="000000"/>
                </a:outerShdw>
              </a:effectLst>
            </a:endParaRPr>
          </a:p>
        </p:txBody>
      </p:sp>
      <p:sp>
        <p:nvSpPr>
          <p:cNvPr id="139298" name="Rectangle 34"/>
          <p:cNvSpPr>
            <a:spLocks noChangeArrowheads="1"/>
          </p:cNvSpPr>
          <p:nvPr/>
        </p:nvSpPr>
        <p:spPr bwMode="auto">
          <a:xfrm>
            <a:off x="1838325" y="5627688"/>
            <a:ext cx="1476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sz="2100" b="1">
                <a:solidFill>
                  <a:schemeClr val="bg1"/>
                </a:solidFill>
                <a:effectLst>
                  <a:outerShdw blurRad="38100" dist="38100" dir="2700000" algn="tl">
                    <a:srgbClr val="000000"/>
                  </a:outerShdw>
                </a:effectLst>
                <a:latin typeface="Arial" panose="020B0604020202020204" pitchFamily="34" charset="0"/>
              </a:rPr>
              <a:t>9</a:t>
            </a:r>
            <a:endParaRPr lang="en-US" altLang="lv-LV">
              <a:effectLst>
                <a:outerShdw blurRad="38100" dist="38100" dir="2700000" algn="tl">
                  <a:srgbClr val="000000"/>
                </a:outerShdw>
              </a:effectLst>
            </a:endParaRPr>
          </a:p>
        </p:txBody>
      </p:sp>
      <p:sp>
        <p:nvSpPr>
          <p:cNvPr id="139299" name="Rectangle 35"/>
          <p:cNvSpPr>
            <a:spLocks noChangeArrowheads="1"/>
          </p:cNvSpPr>
          <p:nvPr/>
        </p:nvSpPr>
        <p:spPr bwMode="auto">
          <a:xfrm>
            <a:off x="2290763" y="5648325"/>
            <a:ext cx="22812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    Total Profit (Loss)</a:t>
            </a:r>
            <a:endParaRPr lang="en-US" altLang="lv-LV">
              <a:effectLst>
                <a:outerShdw blurRad="38100" dist="38100" dir="2700000" algn="tl">
                  <a:srgbClr val="000000"/>
                </a:outerShdw>
              </a:effectLst>
            </a:endParaRPr>
          </a:p>
        </p:txBody>
      </p:sp>
      <p:sp>
        <p:nvSpPr>
          <p:cNvPr id="139300" name="Rectangle 36"/>
          <p:cNvSpPr>
            <a:spLocks noChangeArrowheads="1"/>
          </p:cNvSpPr>
          <p:nvPr/>
        </p:nvSpPr>
        <p:spPr bwMode="auto">
          <a:xfrm>
            <a:off x="7143750" y="5648325"/>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lv-LV">
                <a:solidFill>
                  <a:srgbClr val="FFFFFF"/>
                </a:solidFill>
                <a:effectLst>
                  <a:outerShdw blurRad="38100" dist="38100" dir="2700000" algn="tl">
                    <a:srgbClr val="000000"/>
                  </a:outerShdw>
                </a:effectLst>
                <a:latin typeface="Arial" panose="020B0604020202020204" pitchFamily="34" charset="0"/>
              </a:rPr>
              <a:t>$0</a:t>
            </a:r>
            <a:endParaRPr lang="en-US" altLang="lv-LV">
              <a:effectLst>
                <a:outerShdw blurRad="38100" dist="38100" dir="2700000" algn="tl">
                  <a:srgbClr val="000000"/>
                </a:outerShdw>
              </a:effectLst>
            </a:endParaRPr>
          </a:p>
        </p:txBody>
      </p:sp>
      <p:sp>
        <p:nvSpPr>
          <p:cNvPr id="139301" name="Line 37"/>
          <p:cNvSpPr>
            <a:spLocks noChangeShapeType="1"/>
          </p:cNvSpPr>
          <p:nvPr/>
        </p:nvSpPr>
        <p:spPr bwMode="auto">
          <a:xfrm flipV="1">
            <a:off x="1600200" y="2238375"/>
            <a:ext cx="1588" cy="15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02" name="Rectangle 38"/>
          <p:cNvSpPr>
            <a:spLocks noChangeArrowheads="1"/>
          </p:cNvSpPr>
          <p:nvPr/>
        </p:nvSpPr>
        <p:spPr bwMode="auto">
          <a:xfrm>
            <a:off x="1600200" y="2217738"/>
            <a:ext cx="23813" cy="20637"/>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9303" name="Line 39"/>
          <p:cNvSpPr>
            <a:spLocks noChangeShapeType="1"/>
          </p:cNvSpPr>
          <p:nvPr/>
        </p:nvSpPr>
        <p:spPr bwMode="auto">
          <a:xfrm flipV="1">
            <a:off x="2219325" y="2238375"/>
            <a:ext cx="1588" cy="15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04" name="Rectangle 40"/>
          <p:cNvSpPr>
            <a:spLocks noChangeArrowheads="1"/>
          </p:cNvSpPr>
          <p:nvPr/>
        </p:nvSpPr>
        <p:spPr bwMode="auto">
          <a:xfrm>
            <a:off x="2219325" y="2217738"/>
            <a:ext cx="23813" cy="20637"/>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9305" name="Line 41"/>
          <p:cNvSpPr>
            <a:spLocks noChangeShapeType="1"/>
          </p:cNvSpPr>
          <p:nvPr/>
        </p:nvSpPr>
        <p:spPr bwMode="auto">
          <a:xfrm flipV="1">
            <a:off x="5835650" y="2238375"/>
            <a:ext cx="1588" cy="15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06" name="Rectangle 42"/>
          <p:cNvSpPr>
            <a:spLocks noChangeArrowheads="1"/>
          </p:cNvSpPr>
          <p:nvPr/>
        </p:nvSpPr>
        <p:spPr bwMode="auto">
          <a:xfrm>
            <a:off x="5835650" y="2217738"/>
            <a:ext cx="23813" cy="20637"/>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9307" name="Rectangle 43"/>
          <p:cNvSpPr>
            <a:spLocks noChangeArrowheads="1"/>
          </p:cNvSpPr>
          <p:nvPr/>
        </p:nvSpPr>
        <p:spPr bwMode="auto">
          <a:xfrm>
            <a:off x="1624013" y="2217738"/>
            <a:ext cx="6019800" cy="41275"/>
          </a:xfrm>
          <a:prstGeom prst="rect">
            <a:avLst/>
          </a:prstGeom>
          <a:solidFill>
            <a:srgbClr val="FFFFFF"/>
          </a:solidFill>
          <a:ln w="9525">
            <a:solidFill>
              <a:srgbClr val="000000"/>
            </a:solidFill>
            <a:miter lim="800000"/>
            <a:headEnd/>
            <a:tailEnd/>
          </a:ln>
        </p:spPr>
        <p:txBody>
          <a:bodyPr/>
          <a:lstStyle/>
          <a:p>
            <a:endParaRPr lang="lv-LV"/>
          </a:p>
        </p:txBody>
      </p:sp>
      <p:sp>
        <p:nvSpPr>
          <p:cNvPr id="139308" name="Line 44"/>
          <p:cNvSpPr>
            <a:spLocks noChangeShapeType="1"/>
          </p:cNvSpPr>
          <p:nvPr/>
        </p:nvSpPr>
        <p:spPr bwMode="auto">
          <a:xfrm flipV="1">
            <a:off x="7620000" y="2238375"/>
            <a:ext cx="1588" cy="15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09" name="Rectangle 45"/>
          <p:cNvSpPr>
            <a:spLocks noChangeArrowheads="1"/>
          </p:cNvSpPr>
          <p:nvPr/>
        </p:nvSpPr>
        <p:spPr bwMode="auto">
          <a:xfrm>
            <a:off x="5811838" y="2259013"/>
            <a:ext cx="47625" cy="3746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9310" name="Rectangle 46"/>
          <p:cNvSpPr>
            <a:spLocks noChangeArrowheads="1"/>
          </p:cNvSpPr>
          <p:nvPr/>
        </p:nvSpPr>
        <p:spPr bwMode="auto">
          <a:xfrm>
            <a:off x="1624013" y="2592388"/>
            <a:ext cx="6019800" cy="412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9311" name="Rectangle 47"/>
          <p:cNvSpPr>
            <a:spLocks noChangeArrowheads="1"/>
          </p:cNvSpPr>
          <p:nvPr/>
        </p:nvSpPr>
        <p:spPr bwMode="auto">
          <a:xfrm>
            <a:off x="7596188" y="2259013"/>
            <a:ext cx="47625" cy="374650"/>
          </a:xfrm>
          <a:prstGeom prst="rect">
            <a:avLst/>
          </a:prstGeom>
          <a:solidFill>
            <a:srgbClr val="FFFFFF"/>
          </a:solidFill>
          <a:ln w="3175">
            <a:solidFill>
              <a:srgbClr val="000000"/>
            </a:solidFill>
            <a:miter lim="800000"/>
            <a:headEnd/>
            <a:tailEnd/>
          </a:ln>
        </p:spPr>
        <p:txBody>
          <a:bodyPr/>
          <a:lstStyle/>
          <a:p>
            <a:endParaRPr lang="lv-LV"/>
          </a:p>
        </p:txBody>
      </p:sp>
      <p:sp>
        <p:nvSpPr>
          <p:cNvPr id="139312" name="Rectangle 48"/>
          <p:cNvSpPr>
            <a:spLocks noChangeArrowheads="1"/>
          </p:cNvSpPr>
          <p:nvPr/>
        </p:nvSpPr>
        <p:spPr bwMode="auto">
          <a:xfrm>
            <a:off x="1624013" y="2967038"/>
            <a:ext cx="619125" cy="412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9313" name="Rectangle 49"/>
          <p:cNvSpPr>
            <a:spLocks noChangeArrowheads="1"/>
          </p:cNvSpPr>
          <p:nvPr/>
        </p:nvSpPr>
        <p:spPr bwMode="auto">
          <a:xfrm>
            <a:off x="1624013" y="3340100"/>
            <a:ext cx="619125" cy="428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9314" name="Rectangle 50"/>
          <p:cNvSpPr>
            <a:spLocks noChangeArrowheads="1"/>
          </p:cNvSpPr>
          <p:nvPr/>
        </p:nvSpPr>
        <p:spPr bwMode="auto">
          <a:xfrm>
            <a:off x="1624013" y="3714750"/>
            <a:ext cx="619125" cy="412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9315" name="Rectangle 51"/>
          <p:cNvSpPr>
            <a:spLocks noChangeArrowheads="1"/>
          </p:cNvSpPr>
          <p:nvPr/>
        </p:nvSpPr>
        <p:spPr bwMode="auto">
          <a:xfrm>
            <a:off x="1624013" y="4089400"/>
            <a:ext cx="619125" cy="412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9316" name="Rectangle 52"/>
          <p:cNvSpPr>
            <a:spLocks noChangeArrowheads="1"/>
          </p:cNvSpPr>
          <p:nvPr/>
        </p:nvSpPr>
        <p:spPr bwMode="auto">
          <a:xfrm>
            <a:off x="1624013" y="4464050"/>
            <a:ext cx="619125" cy="412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9317" name="Line 53"/>
          <p:cNvSpPr>
            <a:spLocks noChangeShapeType="1"/>
          </p:cNvSpPr>
          <p:nvPr/>
        </p:nvSpPr>
        <p:spPr bwMode="auto">
          <a:xfrm>
            <a:off x="2243138" y="4484688"/>
            <a:ext cx="3592512" cy="15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18" name="Line 54"/>
          <p:cNvSpPr>
            <a:spLocks noChangeShapeType="1"/>
          </p:cNvSpPr>
          <p:nvPr/>
        </p:nvSpPr>
        <p:spPr bwMode="auto">
          <a:xfrm>
            <a:off x="5835650" y="2633663"/>
            <a:ext cx="1588" cy="1851025"/>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19" name="Line 55"/>
          <p:cNvSpPr>
            <a:spLocks noChangeShapeType="1"/>
          </p:cNvSpPr>
          <p:nvPr/>
        </p:nvSpPr>
        <p:spPr bwMode="auto">
          <a:xfrm>
            <a:off x="5859463" y="4484688"/>
            <a:ext cx="1784350"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20" name="Line 56"/>
          <p:cNvSpPr>
            <a:spLocks noChangeShapeType="1"/>
          </p:cNvSpPr>
          <p:nvPr/>
        </p:nvSpPr>
        <p:spPr bwMode="auto">
          <a:xfrm flipH="1">
            <a:off x="7621588" y="2633663"/>
            <a:ext cx="4762" cy="3349625"/>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21" name="Rectangle 57"/>
          <p:cNvSpPr>
            <a:spLocks noChangeArrowheads="1"/>
          </p:cNvSpPr>
          <p:nvPr/>
        </p:nvSpPr>
        <p:spPr bwMode="auto">
          <a:xfrm>
            <a:off x="1624013" y="4838700"/>
            <a:ext cx="619125" cy="412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9322" name="Line 58"/>
          <p:cNvSpPr>
            <a:spLocks noChangeShapeType="1"/>
          </p:cNvSpPr>
          <p:nvPr/>
        </p:nvSpPr>
        <p:spPr bwMode="auto">
          <a:xfrm>
            <a:off x="2243138" y="4859338"/>
            <a:ext cx="3592512" cy="15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23" name="Line 59"/>
          <p:cNvSpPr>
            <a:spLocks noChangeShapeType="1"/>
          </p:cNvSpPr>
          <p:nvPr/>
        </p:nvSpPr>
        <p:spPr bwMode="auto">
          <a:xfrm>
            <a:off x="5835650" y="4484688"/>
            <a:ext cx="1588" cy="3952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24" name="Line 60"/>
          <p:cNvSpPr>
            <a:spLocks noChangeShapeType="1"/>
          </p:cNvSpPr>
          <p:nvPr/>
        </p:nvSpPr>
        <p:spPr bwMode="auto">
          <a:xfrm>
            <a:off x="5859463" y="4859338"/>
            <a:ext cx="1784350"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25" name="Rectangle 61"/>
          <p:cNvSpPr>
            <a:spLocks noChangeArrowheads="1"/>
          </p:cNvSpPr>
          <p:nvPr/>
        </p:nvSpPr>
        <p:spPr bwMode="auto">
          <a:xfrm>
            <a:off x="1624013" y="5211763"/>
            <a:ext cx="619125" cy="428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9326" name="Rectangle 62"/>
          <p:cNvSpPr>
            <a:spLocks noChangeArrowheads="1"/>
          </p:cNvSpPr>
          <p:nvPr/>
        </p:nvSpPr>
        <p:spPr bwMode="auto">
          <a:xfrm>
            <a:off x="1624013" y="5586413"/>
            <a:ext cx="619125" cy="412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9327" name="Rectangle 63"/>
          <p:cNvSpPr>
            <a:spLocks noChangeArrowheads="1"/>
          </p:cNvSpPr>
          <p:nvPr/>
        </p:nvSpPr>
        <p:spPr bwMode="auto">
          <a:xfrm>
            <a:off x="1576388" y="2217738"/>
            <a:ext cx="47625" cy="3784600"/>
          </a:xfrm>
          <a:prstGeom prst="rect">
            <a:avLst/>
          </a:prstGeom>
          <a:solidFill>
            <a:srgbClr val="FFFFFF"/>
          </a:solidFill>
          <a:ln w="9525">
            <a:solidFill>
              <a:srgbClr val="000000"/>
            </a:solidFill>
            <a:miter lim="800000"/>
            <a:headEnd/>
            <a:tailEnd/>
          </a:ln>
        </p:spPr>
        <p:txBody>
          <a:bodyPr/>
          <a:lstStyle/>
          <a:p>
            <a:endParaRPr lang="lv-LV"/>
          </a:p>
        </p:txBody>
      </p:sp>
      <p:sp>
        <p:nvSpPr>
          <p:cNvPr id="139328" name="Rectangle 64"/>
          <p:cNvSpPr>
            <a:spLocks noChangeArrowheads="1"/>
          </p:cNvSpPr>
          <p:nvPr/>
        </p:nvSpPr>
        <p:spPr bwMode="auto">
          <a:xfrm>
            <a:off x="1624013" y="5961063"/>
            <a:ext cx="619125" cy="412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lv-LV"/>
          </a:p>
        </p:txBody>
      </p:sp>
      <p:sp>
        <p:nvSpPr>
          <p:cNvPr id="139329" name="Rectangle 65"/>
          <p:cNvSpPr>
            <a:spLocks noChangeArrowheads="1"/>
          </p:cNvSpPr>
          <p:nvPr/>
        </p:nvSpPr>
        <p:spPr bwMode="auto">
          <a:xfrm>
            <a:off x="2195513" y="2259013"/>
            <a:ext cx="47625" cy="3743325"/>
          </a:xfrm>
          <a:prstGeom prst="rect">
            <a:avLst/>
          </a:prstGeom>
          <a:solidFill>
            <a:srgbClr val="FFFFFF"/>
          </a:solidFill>
          <a:ln w="6350">
            <a:solidFill>
              <a:srgbClr val="FFFFFF"/>
            </a:solidFill>
            <a:miter lim="800000"/>
            <a:headEnd/>
            <a:tailEnd/>
          </a:ln>
        </p:spPr>
        <p:txBody>
          <a:bodyPr/>
          <a:lstStyle/>
          <a:p>
            <a:endParaRPr lang="lv-LV"/>
          </a:p>
        </p:txBody>
      </p:sp>
      <p:sp>
        <p:nvSpPr>
          <p:cNvPr id="139330" name="Line 66"/>
          <p:cNvSpPr>
            <a:spLocks noChangeShapeType="1"/>
          </p:cNvSpPr>
          <p:nvPr/>
        </p:nvSpPr>
        <p:spPr bwMode="auto">
          <a:xfrm>
            <a:off x="1600200" y="6002338"/>
            <a:ext cx="1588" cy="1587"/>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31" name="Line 67"/>
          <p:cNvSpPr>
            <a:spLocks noChangeShapeType="1"/>
          </p:cNvSpPr>
          <p:nvPr/>
        </p:nvSpPr>
        <p:spPr bwMode="auto">
          <a:xfrm>
            <a:off x="2219325" y="6002338"/>
            <a:ext cx="1588" cy="1587"/>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32" name="Line 68"/>
          <p:cNvSpPr>
            <a:spLocks noChangeShapeType="1"/>
          </p:cNvSpPr>
          <p:nvPr/>
        </p:nvSpPr>
        <p:spPr bwMode="auto">
          <a:xfrm>
            <a:off x="5835650" y="4879975"/>
            <a:ext cx="1588" cy="1122363"/>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33" name="Line 69"/>
          <p:cNvSpPr>
            <a:spLocks noChangeShapeType="1"/>
          </p:cNvSpPr>
          <p:nvPr/>
        </p:nvSpPr>
        <p:spPr bwMode="auto">
          <a:xfrm>
            <a:off x="7643813" y="2238375"/>
            <a:ext cx="1587" cy="15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34" name="Line 70"/>
          <p:cNvSpPr>
            <a:spLocks noChangeShapeType="1"/>
          </p:cNvSpPr>
          <p:nvPr/>
        </p:nvSpPr>
        <p:spPr bwMode="auto">
          <a:xfrm>
            <a:off x="7643813" y="2613025"/>
            <a:ext cx="1587" cy="15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35" name="Line 71"/>
          <p:cNvSpPr>
            <a:spLocks noChangeShapeType="1"/>
          </p:cNvSpPr>
          <p:nvPr/>
        </p:nvSpPr>
        <p:spPr bwMode="auto">
          <a:xfrm flipV="1">
            <a:off x="2243138" y="2982913"/>
            <a:ext cx="5381625" cy="4762"/>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36" name="Line 72"/>
          <p:cNvSpPr>
            <a:spLocks noChangeShapeType="1"/>
          </p:cNvSpPr>
          <p:nvPr/>
        </p:nvSpPr>
        <p:spPr bwMode="auto">
          <a:xfrm>
            <a:off x="2243138" y="3360738"/>
            <a:ext cx="5400675" cy="15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37" name="Line 73"/>
          <p:cNvSpPr>
            <a:spLocks noChangeShapeType="1"/>
          </p:cNvSpPr>
          <p:nvPr/>
        </p:nvSpPr>
        <p:spPr bwMode="auto">
          <a:xfrm>
            <a:off x="2243138" y="3735388"/>
            <a:ext cx="5400675" cy="15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38" name="Line 74"/>
          <p:cNvSpPr>
            <a:spLocks noChangeShapeType="1"/>
          </p:cNvSpPr>
          <p:nvPr/>
        </p:nvSpPr>
        <p:spPr bwMode="auto">
          <a:xfrm>
            <a:off x="2243138" y="4110038"/>
            <a:ext cx="5400675" cy="15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39" name="Line 75"/>
          <p:cNvSpPr>
            <a:spLocks noChangeShapeType="1"/>
          </p:cNvSpPr>
          <p:nvPr/>
        </p:nvSpPr>
        <p:spPr bwMode="auto">
          <a:xfrm>
            <a:off x="7643813" y="4484688"/>
            <a:ext cx="1587" cy="1587"/>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40" name="Line 76"/>
          <p:cNvSpPr>
            <a:spLocks noChangeShapeType="1"/>
          </p:cNvSpPr>
          <p:nvPr/>
        </p:nvSpPr>
        <p:spPr bwMode="auto">
          <a:xfrm>
            <a:off x="7643813" y="4859338"/>
            <a:ext cx="1587" cy="1587"/>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41" name="Line 77"/>
          <p:cNvSpPr>
            <a:spLocks noChangeShapeType="1"/>
          </p:cNvSpPr>
          <p:nvPr/>
        </p:nvSpPr>
        <p:spPr bwMode="auto">
          <a:xfrm>
            <a:off x="2243138" y="5232400"/>
            <a:ext cx="5400675" cy="1588"/>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42" name="Line 78"/>
          <p:cNvSpPr>
            <a:spLocks noChangeShapeType="1"/>
          </p:cNvSpPr>
          <p:nvPr/>
        </p:nvSpPr>
        <p:spPr bwMode="auto">
          <a:xfrm flipV="1">
            <a:off x="2243138" y="5607050"/>
            <a:ext cx="5381625" cy="0"/>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
        <p:nvSpPr>
          <p:cNvPr id="139343" name="Line 79"/>
          <p:cNvSpPr>
            <a:spLocks noChangeShapeType="1"/>
          </p:cNvSpPr>
          <p:nvPr/>
        </p:nvSpPr>
        <p:spPr bwMode="auto">
          <a:xfrm>
            <a:off x="2243138" y="5988050"/>
            <a:ext cx="5400675" cy="1588"/>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lv-LV"/>
          </a:p>
        </p:txBody>
      </p:sp>
    </p:spTree>
  </p:cSld>
  <p:clrMapOvr>
    <a:masterClrMapping/>
  </p:clrMapOvr>
  <p:transition>
    <p:zoom/>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noFill/>
          <a:ln/>
        </p:spPr>
        <p:txBody>
          <a:bodyPr/>
          <a:lstStyle/>
          <a:p>
            <a:r>
              <a:rPr lang="en-US" altLang="lv-LV" dirty="0"/>
              <a:t>The End of </a:t>
            </a:r>
            <a:r>
              <a:rPr lang="lv-LV" altLang="lv-LV" dirty="0" err="1" smtClean="0"/>
              <a:t>Part</a:t>
            </a:r>
            <a:r>
              <a:rPr lang="en-US" altLang="lv-LV" dirty="0" smtClean="0"/>
              <a:t> </a:t>
            </a:r>
            <a:r>
              <a:rPr lang="en-US" altLang="lv-LV" dirty="0"/>
              <a:t>1</a:t>
            </a:r>
          </a:p>
        </p:txBody>
      </p:sp>
      <p:grpSp>
        <p:nvGrpSpPr>
          <p:cNvPr id="39942" name="Group 6"/>
          <p:cNvGrpSpPr>
            <a:grpSpLocks/>
          </p:cNvGrpSpPr>
          <p:nvPr/>
        </p:nvGrpSpPr>
        <p:grpSpPr bwMode="auto">
          <a:xfrm>
            <a:off x="3659188" y="2930525"/>
            <a:ext cx="1585912" cy="1641475"/>
            <a:chOff x="2305" y="1846"/>
            <a:chExt cx="999" cy="1034"/>
          </a:xfrm>
        </p:grpSpPr>
        <p:sp>
          <p:nvSpPr>
            <p:cNvPr id="39940" name="AutoShape 4"/>
            <p:cNvSpPr>
              <a:spLocks noChangeArrowheads="1"/>
            </p:cNvSpPr>
            <p:nvPr/>
          </p:nvSpPr>
          <p:spPr bwMode="auto">
            <a:xfrm>
              <a:off x="2321" y="1862"/>
              <a:ext cx="983" cy="1018"/>
            </a:xfrm>
            <a:prstGeom prst="roundRect">
              <a:avLst>
                <a:gd name="adj" fmla="val 11949"/>
              </a:avLst>
            </a:prstGeom>
            <a:noFill/>
            <a:ln w="508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lv-LV"/>
            </a:p>
          </p:txBody>
        </p:sp>
        <p:sp>
          <p:nvSpPr>
            <p:cNvPr id="39941" name="AutoShape 5"/>
            <p:cNvSpPr>
              <a:spLocks noChangeArrowheads="1"/>
            </p:cNvSpPr>
            <p:nvPr/>
          </p:nvSpPr>
          <p:spPr bwMode="auto">
            <a:xfrm>
              <a:off x="2305" y="1846"/>
              <a:ext cx="983" cy="1018"/>
            </a:xfrm>
            <a:prstGeom prst="roundRect">
              <a:avLst>
                <a:gd name="adj" fmla="val 11949"/>
              </a:avLst>
            </a:prstGeom>
            <a:noFill/>
            <a:ln w="50800">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lv-LV"/>
            </a:p>
          </p:txBody>
        </p:sp>
      </p:grpSp>
      <p:sp>
        <p:nvSpPr>
          <p:cNvPr id="39943" name="Freeform 7"/>
          <p:cNvSpPr>
            <a:spLocks/>
          </p:cNvSpPr>
          <p:nvPr/>
        </p:nvSpPr>
        <p:spPr bwMode="auto">
          <a:xfrm>
            <a:off x="3827463" y="2044700"/>
            <a:ext cx="1682750" cy="2670175"/>
          </a:xfrm>
          <a:custGeom>
            <a:avLst/>
            <a:gdLst>
              <a:gd name="T0" fmla="*/ 238 w 2119"/>
              <a:gd name="T1" fmla="*/ 1569 h 3364"/>
              <a:gd name="T2" fmla="*/ 0 w 2119"/>
              <a:gd name="T3" fmla="*/ 2480 h 3364"/>
              <a:gd name="T4" fmla="*/ 819 w 2119"/>
              <a:gd name="T5" fmla="*/ 3364 h 3364"/>
              <a:gd name="T6" fmla="*/ 2119 w 2119"/>
              <a:gd name="T7" fmla="*/ 392 h 3364"/>
              <a:gd name="T8" fmla="*/ 2119 w 2119"/>
              <a:gd name="T9" fmla="*/ 0 h 3364"/>
              <a:gd name="T10" fmla="*/ 668 w 2119"/>
              <a:gd name="T11" fmla="*/ 2506 h 3364"/>
              <a:gd name="T12" fmla="*/ 238 w 2119"/>
              <a:gd name="T13" fmla="*/ 1569 h 3364"/>
            </a:gdLst>
            <a:ahLst/>
            <a:cxnLst>
              <a:cxn ang="0">
                <a:pos x="T0" y="T1"/>
              </a:cxn>
              <a:cxn ang="0">
                <a:pos x="T2" y="T3"/>
              </a:cxn>
              <a:cxn ang="0">
                <a:pos x="T4" y="T5"/>
              </a:cxn>
              <a:cxn ang="0">
                <a:pos x="T6" y="T7"/>
              </a:cxn>
              <a:cxn ang="0">
                <a:pos x="T8" y="T9"/>
              </a:cxn>
              <a:cxn ang="0">
                <a:pos x="T10" y="T11"/>
              </a:cxn>
              <a:cxn ang="0">
                <a:pos x="T12" y="T13"/>
              </a:cxn>
            </a:cxnLst>
            <a:rect l="0" t="0" r="r" b="b"/>
            <a:pathLst>
              <a:path w="2119" h="3364">
                <a:moveTo>
                  <a:pt x="238" y="1569"/>
                </a:moveTo>
                <a:lnTo>
                  <a:pt x="0" y="2480"/>
                </a:lnTo>
                <a:lnTo>
                  <a:pt x="819" y="3364"/>
                </a:lnTo>
                <a:lnTo>
                  <a:pt x="2119" y="392"/>
                </a:lnTo>
                <a:lnTo>
                  <a:pt x="2119" y="0"/>
                </a:lnTo>
                <a:lnTo>
                  <a:pt x="668" y="2506"/>
                </a:lnTo>
                <a:lnTo>
                  <a:pt x="238" y="156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39944" name="Freeform 8"/>
          <p:cNvSpPr>
            <a:spLocks/>
          </p:cNvSpPr>
          <p:nvPr/>
        </p:nvSpPr>
        <p:spPr bwMode="auto">
          <a:xfrm>
            <a:off x="3802063" y="2019300"/>
            <a:ext cx="1682750" cy="2670175"/>
          </a:xfrm>
          <a:custGeom>
            <a:avLst/>
            <a:gdLst>
              <a:gd name="T0" fmla="*/ 238 w 2119"/>
              <a:gd name="T1" fmla="*/ 1570 h 3364"/>
              <a:gd name="T2" fmla="*/ 0 w 2119"/>
              <a:gd name="T3" fmla="*/ 2480 h 3364"/>
              <a:gd name="T4" fmla="*/ 819 w 2119"/>
              <a:gd name="T5" fmla="*/ 3364 h 3364"/>
              <a:gd name="T6" fmla="*/ 2119 w 2119"/>
              <a:gd name="T7" fmla="*/ 392 h 3364"/>
              <a:gd name="T8" fmla="*/ 2119 w 2119"/>
              <a:gd name="T9" fmla="*/ 0 h 3364"/>
              <a:gd name="T10" fmla="*/ 668 w 2119"/>
              <a:gd name="T11" fmla="*/ 2506 h 3364"/>
              <a:gd name="T12" fmla="*/ 238 w 2119"/>
              <a:gd name="T13" fmla="*/ 1570 h 3364"/>
            </a:gdLst>
            <a:ahLst/>
            <a:cxnLst>
              <a:cxn ang="0">
                <a:pos x="T0" y="T1"/>
              </a:cxn>
              <a:cxn ang="0">
                <a:pos x="T2" y="T3"/>
              </a:cxn>
              <a:cxn ang="0">
                <a:pos x="T4" y="T5"/>
              </a:cxn>
              <a:cxn ang="0">
                <a:pos x="T6" y="T7"/>
              </a:cxn>
              <a:cxn ang="0">
                <a:pos x="T8" y="T9"/>
              </a:cxn>
              <a:cxn ang="0">
                <a:pos x="T10" y="T11"/>
              </a:cxn>
              <a:cxn ang="0">
                <a:pos x="T12" y="T13"/>
              </a:cxn>
            </a:cxnLst>
            <a:rect l="0" t="0" r="r" b="b"/>
            <a:pathLst>
              <a:path w="2119" h="3364">
                <a:moveTo>
                  <a:pt x="238" y="1570"/>
                </a:moveTo>
                <a:lnTo>
                  <a:pt x="0" y="2480"/>
                </a:lnTo>
                <a:lnTo>
                  <a:pt x="819" y="3364"/>
                </a:lnTo>
                <a:lnTo>
                  <a:pt x="2119" y="392"/>
                </a:lnTo>
                <a:lnTo>
                  <a:pt x="2119" y="0"/>
                </a:lnTo>
                <a:lnTo>
                  <a:pt x="668" y="2506"/>
                </a:lnTo>
                <a:lnTo>
                  <a:pt x="238" y="1570"/>
                </a:lnTo>
                <a:close/>
              </a:path>
            </a:pathLst>
          </a:cu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Tree>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36513"/>
            <a:ext cx="8081963" cy="814387"/>
          </a:xfrm>
          <a:noFill/>
          <a:ln/>
        </p:spPr>
        <p:txBody>
          <a:bodyPr/>
          <a:lstStyle/>
          <a:p>
            <a:r>
              <a:rPr lang="en-US" altLang="lv-LV"/>
              <a:t>Quantitative Analysis</a:t>
            </a:r>
          </a:p>
        </p:txBody>
      </p:sp>
      <p:sp>
        <p:nvSpPr>
          <p:cNvPr id="9219" name="Rectangle 3"/>
          <p:cNvSpPr>
            <a:spLocks noGrp="1" noChangeArrowheads="1"/>
          </p:cNvSpPr>
          <p:nvPr>
            <p:ph type="body" idx="1"/>
          </p:nvPr>
        </p:nvSpPr>
        <p:spPr>
          <a:noFill/>
          <a:ln/>
        </p:spPr>
        <p:txBody>
          <a:bodyPr/>
          <a:lstStyle/>
          <a:p>
            <a:r>
              <a:rPr lang="en-US" altLang="lv-LV">
                <a:solidFill>
                  <a:schemeClr val="tx2"/>
                </a:solidFill>
              </a:rPr>
              <a:t>Quantitative Analysis Process</a:t>
            </a:r>
          </a:p>
          <a:p>
            <a:pPr lvl="1"/>
            <a:r>
              <a:rPr lang="en-US" altLang="lv-LV"/>
              <a:t>Model Development</a:t>
            </a:r>
          </a:p>
          <a:p>
            <a:pPr lvl="1"/>
            <a:r>
              <a:rPr lang="en-US" altLang="lv-LV"/>
              <a:t>Data Preparation</a:t>
            </a:r>
          </a:p>
          <a:p>
            <a:pPr lvl="1"/>
            <a:r>
              <a:rPr lang="en-US" altLang="lv-LV"/>
              <a:t>Model Solution</a:t>
            </a:r>
          </a:p>
          <a:p>
            <a:pPr lvl="1"/>
            <a:r>
              <a:rPr lang="en-US" altLang="lv-LV"/>
              <a:t>Report Generation</a:t>
            </a:r>
          </a:p>
        </p:txBody>
      </p:sp>
    </p:spTree>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90563" y="201613"/>
            <a:ext cx="7772400" cy="509587"/>
          </a:xfrm>
          <a:noFill/>
          <a:ln/>
        </p:spPr>
        <p:txBody>
          <a:bodyPr/>
          <a:lstStyle/>
          <a:p>
            <a:r>
              <a:rPr lang="en-US" altLang="lv-LV"/>
              <a:t>Model Development</a:t>
            </a:r>
          </a:p>
        </p:txBody>
      </p:sp>
      <p:sp>
        <p:nvSpPr>
          <p:cNvPr id="10243" name="Rectangle 3"/>
          <p:cNvSpPr>
            <a:spLocks noGrp="1" noChangeArrowheads="1"/>
          </p:cNvSpPr>
          <p:nvPr>
            <p:ph type="body" idx="1"/>
          </p:nvPr>
        </p:nvSpPr>
        <p:spPr>
          <a:xfrm>
            <a:off x="684213" y="1071563"/>
            <a:ext cx="7772400" cy="4833937"/>
          </a:xfrm>
          <a:noFill/>
          <a:ln/>
        </p:spPr>
        <p:txBody>
          <a:bodyPr/>
          <a:lstStyle/>
          <a:p>
            <a:r>
              <a:rPr lang="en-US" altLang="lv-LV" u="sng"/>
              <a:t>Models</a:t>
            </a:r>
            <a:r>
              <a:rPr lang="en-US" altLang="lv-LV"/>
              <a:t> are representations of real objects or situations.</a:t>
            </a:r>
          </a:p>
          <a:p>
            <a:r>
              <a:rPr lang="en-US" altLang="lv-LV"/>
              <a:t>Three </a:t>
            </a:r>
            <a:r>
              <a:rPr lang="en-US" altLang="lv-LV" u="sng"/>
              <a:t>forms of models</a:t>
            </a:r>
            <a:r>
              <a:rPr lang="en-US" altLang="lv-LV"/>
              <a:t> are iconic, analog, and mathematical. </a:t>
            </a:r>
          </a:p>
          <a:p>
            <a:pPr lvl="1"/>
            <a:r>
              <a:rPr lang="en-US" altLang="lv-LV" u="sng"/>
              <a:t>Iconic models</a:t>
            </a:r>
            <a:r>
              <a:rPr lang="en-US" altLang="lv-LV"/>
              <a:t> are physical replicas (scalar representations) of real objects. </a:t>
            </a:r>
          </a:p>
          <a:p>
            <a:pPr lvl="1"/>
            <a:r>
              <a:rPr lang="en-US" altLang="lv-LV" u="sng"/>
              <a:t>Analog models</a:t>
            </a:r>
            <a:r>
              <a:rPr lang="en-US" altLang="lv-LV"/>
              <a:t> are physical in form, but do not physically resemble the object being modeled.</a:t>
            </a:r>
          </a:p>
          <a:p>
            <a:pPr lvl="1"/>
            <a:r>
              <a:rPr lang="en-US" altLang="lv-LV" u="sng"/>
              <a:t>Mathematical models</a:t>
            </a:r>
            <a:r>
              <a:rPr lang="en-US" altLang="lv-LV"/>
              <a:t> represent real world problems through a system of mathematical formulas and expressions based on key assumptions, estimates, or statistical analyses.</a:t>
            </a:r>
          </a:p>
        </p:txBody>
      </p:sp>
    </p:spTree>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altLang="lv-LV"/>
              <a:t>Advantages of Models</a:t>
            </a:r>
          </a:p>
        </p:txBody>
      </p:sp>
      <p:sp>
        <p:nvSpPr>
          <p:cNvPr id="81923" name="Rectangle 3"/>
          <p:cNvSpPr>
            <a:spLocks noGrp="1" noChangeArrowheads="1"/>
          </p:cNvSpPr>
          <p:nvPr>
            <p:ph type="body" idx="1"/>
          </p:nvPr>
        </p:nvSpPr>
        <p:spPr/>
        <p:txBody>
          <a:bodyPr/>
          <a:lstStyle/>
          <a:p>
            <a:r>
              <a:rPr lang="en-US" altLang="lv-LV"/>
              <a:t>Generally, experimenting with models (compared to experimenting with the real situation):</a:t>
            </a:r>
          </a:p>
          <a:p>
            <a:pPr lvl="1"/>
            <a:r>
              <a:rPr lang="en-US" altLang="lv-LV"/>
              <a:t>requires </a:t>
            </a:r>
            <a:r>
              <a:rPr lang="en-US" altLang="lv-LV" u="sng"/>
              <a:t>less time</a:t>
            </a:r>
          </a:p>
          <a:p>
            <a:pPr lvl="1"/>
            <a:r>
              <a:rPr lang="en-US" altLang="lv-LV"/>
              <a:t>is </a:t>
            </a:r>
            <a:r>
              <a:rPr lang="en-US" altLang="lv-LV" u="sng"/>
              <a:t>less expensive</a:t>
            </a:r>
          </a:p>
          <a:p>
            <a:pPr lvl="1"/>
            <a:r>
              <a:rPr lang="en-US" altLang="lv-LV"/>
              <a:t>involves </a:t>
            </a:r>
            <a:r>
              <a:rPr lang="en-US" altLang="lv-LV" u="sng"/>
              <a:t>less risk</a:t>
            </a:r>
            <a:endParaRPr lang="en-US" altLang="lv-LV"/>
          </a:p>
          <a:p>
            <a:endParaRPr lang="en-US" altLang="lv-LV"/>
          </a:p>
        </p:txBody>
      </p:sp>
    </p:spTree>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90563" y="239713"/>
            <a:ext cx="7772400" cy="433387"/>
          </a:xfrm>
          <a:noFill/>
          <a:ln/>
        </p:spPr>
        <p:txBody>
          <a:bodyPr/>
          <a:lstStyle/>
          <a:p>
            <a:r>
              <a:rPr lang="en-US" altLang="lv-LV"/>
              <a:t>Mathematical Models</a:t>
            </a:r>
          </a:p>
        </p:txBody>
      </p:sp>
      <p:sp>
        <p:nvSpPr>
          <p:cNvPr id="11267" name="Rectangle 3"/>
          <p:cNvSpPr>
            <a:spLocks noGrp="1" noChangeArrowheads="1"/>
          </p:cNvSpPr>
          <p:nvPr>
            <p:ph type="body" idx="1"/>
          </p:nvPr>
        </p:nvSpPr>
        <p:spPr>
          <a:xfrm>
            <a:off x="684213" y="1071563"/>
            <a:ext cx="7772400" cy="5138737"/>
          </a:xfrm>
          <a:noFill/>
          <a:ln/>
        </p:spPr>
        <p:txBody>
          <a:bodyPr/>
          <a:lstStyle/>
          <a:p>
            <a:r>
              <a:rPr lang="en-US" altLang="lv-LV" u="sng"/>
              <a:t>Cost/benefit considerations</a:t>
            </a:r>
            <a:r>
              <a:rPr lang="en-US" altLang="lv-LV"/>
              <a:t> must be made in selecting an appropriate mathematical model.  </a:t>
            </a:r>
          </a:p>
          <a:p>
            <a:r>
              <a:rPr lang="en-US" altLang="lv-LV"/>
              <a:t>Frequently a less complicated (and perhaps less precise) model is more appropriate than a more complex and accurate one due to cost and ease of solution considerations.</a:t>
            </a:r>
          </a:p>
        </p:txBody>
      </p:sp>
    </p:spTree>
  </p:cSld>
  <p:clrMapOvr>
    <a:masterClrMapping/>
  </p:clrMapOvr>
  <p:transition>
    <p:zoom/>
  </p:transition>
</p:sld>
</file>

<file path=ppt/theme/theme1.xml><?xml version="1.0" encoding="utf-8"?>
<a:theme xmlns:a="http://schemas.openxmlformats.org/drawingml/2006/main" name="Ms9ch15">
  <a:themeElements>
    <a:clrScheme name="">
      <a:dk1>
        <a:srgbClr val="000000"/>
      </a:dk1>
      <a:lt1>
        <a:srgbClr val="FCFEB9"/>
      </a:lt1>
      <a:dk2>
        <a:srgbClr val="A00050"/>
      </a:dk2>
      <a:lt2>
        <a:srgbClr val="FAFD00"/>
      </a:lt2>
      <a:accent1>
        <a:srgbClr val="618FFD"/>
      </a:accent1>
      <a:accent2>
        <a:srgbClr val="B760F9"/>
      </a:accent2>
      <a:accent3>
        <a:srgbClr val="CDAAB3"/>
      </a:accent3>
      <a:accent4>
        <a:srgbClr val="D7D99E"/>
      </a:accent4>
      <a:accent5>
        <a:srgbClr val="B7C6FE"/>
      </a:accent5>
      <a:accent6>
        <a:srgbClr val="A656E2"/>
      </a:accent6>
      <a:hlink>
        <a:srgbClr val="919191"/>
      </a:hlink>
      <a:folHlink>
        <a:srgbClr val="B50069"/>
      </a:folHlink>
    </a:clrScheme>
    <a:fontScheme name="Ms9ch15">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lv-LV" sz="2000" b="0" i="0" u="none" strike="noStrike" cap="none" normalizeH="0" baseline="0" smtClean="0">
            <a:ln>
              <a:noFill/>
            </a:ln>
            <a:solidFill>
              <a:schemeClr val="tx1"/>
            </a:solidFill>
            <a:effectLst/>
            <a:latin typeface="Arial Narrow" panose="020B0606020202030204"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lv-LV" sz="2000" b="0" i="0" u="none" strike="noStrike" cap="none" normalizeH="0" baseline="0" smtClean="0">
            <a:ln>
              <a:noFill/>
            </a:ln>
            <a:solidFill>
              <a:schemeClr val="tx1"/>
            </a:solidFill>
            <a:effectLst/>
            <a:latin typeface="Arial Narrow" panose="020B0606020202030204" pitchFamily="34" charset="0"/>
          </a:defRPr>
        </a:defPPr>
      </a:lstStyle>
    </a:lnDef>
  </a:objectDefaults>
  <a:extraClrSchemeLst>
    <a:extraClrScheme>
      <a:clrScheme name="Ms9ch15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s9ch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s9ch15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s9ch15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s9ch15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s9ch15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s9ch15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D:\MS9ppt\Ms9ch15.ppt</Template>
  <TotalTime>773</TotalTime>
  <Pages>36</Pages>
  <Words>3641</Words>
  <Application>Microsoft Office PowerPoint</Application>
  <PresentationFormat>On-screen Show (4:3)</PresentationFormat>
  <Paragraphs>502</Paragraphs>
  <Slides>52</Slides>
  <Notes>51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52</vt:i4>
      </vt:variant>
    </vt:vector>
  </HeadingPairs>
  <TitlesOfParts>
    <vt:vector size="61" baseType="lpstr">
      <vt:lpstr>Arial</vt:lpstr>
      <vt:lpstr>Arial Narrow</vt:lpstr>
      <vt:lpstr>Book Antiqua</vt:lpstr>
      <vt:lpstr>Calibri</vt:lpstr>
      <vt:lpstr>Monotype Sorts</vt:lpstr>
      <vt:lpstr>Times New Roman</vt:lpstr>
      <vt:lpstr>Wingdings</vt:lpstr>
      <vt:lpstr>Ms9ch15</vt:lpstr>
      <vt:lpstr>Office Theme</vt:lpstr>
      <vt:lpstr>PowerPoint Presentation</vt:lpstr>
      <vt:lpstr>Introduction</vt:lpstr>
      <vt:lpstr>Body of Knowledge</vt:lpstr>
      <vt:lpstr>Problem Solving and Decision Making</vt:lpstr>
      <vt:lpstr>Quantitative Analysis and Decision Making</vt:lpstr>
      <vt:lpstr>Quantitative Analysis</vt:lpstr>
      <vt:lpstr>Model Development</vt:lpstr>
      <vt:lpstr>Advantages of Models</vt:lpstr>
      <vt:lpstr>Mathematical Models</vt:lpstr>
      <vt:lpstr>Mathematical Models</vt:lpstr>
      <vt:lpstr>Transforming Model Inputs into Output</vt:lpstr>
      <vt:lpstr>Example:  Project Scheduling</vt:lpstr>
      <vt:lpstr>Example:  Project Scheduling</vt:lpstr>
      <vt:lpstr>Example:  Project Scheduling</vt:lpstr>
      <vt:lpstr>Example:  Project Scheduling</vt:lpstr>
      <vt:lpstr>Example:  Project Scheduling</vt:lpstr>
      <vt:lpstr>Example:  Project Scheduling</vt:lpstr>
      <vt:lpstr>Data Preparation</vt:lpstr>
      <vt:lpstr>Model Solution</vt:lpstr>
      <vt:lpstr>Computer Software </vt:lpstr>
      <vt:lpstr>Model Testing and Validation</vt:lpstr>
      <vt:lpstr>Report Generation</vt:lpstr>
      <vt:lpstr>Implementation and Follow-Up</vt:lpstr>
      <vt:lpstr>Example:  Austin Auto Auction</vt:lpstr>
      <vt:lpstr>Example:  Austin Auto Auction</vt:lpstr>
      <vt:lpstr>Example:  Austin Auto Auction</vt:lpstr>
      <vt:lpstr>Example:  Austin Auto Auction</vt:lpstr>
      <vt:lpstr>Example:  Iron Works, Inc.</vt:lpstr>
      <vt:lpstr>Example:  Iron Works, Inc.</vt:lpstr>
      <vt:lpstr>Example:  Iron Works, Inc.</vt:lpstr>
      <vt:lpstr>Example:  Iron Works, Inc.</vt:lpstr>
      <vt:lpstr>Example:  Iron Works, Inc.</vt:lpstr>
      <vt:lpstr>Example:  Iron Works, Inc.</vt:lpstr>
      <vt:lpstr>Example:  Iron Works, Inc.</vt:lpstr>
      <vt:lpstr>Example:  Iron Works, Inc.</vt:lpstr>
      <vt:lpstr>Example:  Ponderosa Development Corp.</vt:lpstr>
      <vt:lpstr>Example:  Ponderosa Development Corp.</vt:lpstr>
      <vt:lpstr>Example:  Ponderosa Development Corp.</vt:lpstr>
      <vt:lpstr>Example:  Ponderosa Development Corp. </vt:lpstr>
      <vt:lpstr>Example:  Ponderosa Development Corp.</vt:lpstr>
      <vt:lpstr>Example:  Ponderosa Development Corp.</vt:lpstr>
      <vt:lpstr>Example:  Ponderosa Development Corp.</vt:lpstr>
      <vt:lpstr>Example:  Ponderosa Development Corp.</vt:lpstr>
      <vt:lpstr>Example:  Ponderosa Development Corp.</vt:lpstr>
      <vt:lpstr>Example:  Ponderosa Development Corp.</vt:lpstr>
      <vt:lpstr>Example:  Ponderosa Development Corp.</vt:lpstr>
      <vt:lpstr>Example:  Ponderosa Development Corp.</vt:lpstr>
      <vt:lpstr>Example:  Ponderosa Development Corp.</vt:lpstr>
      <vt:lpstr>Example:  Ponderosa Development Corp.</vt:lpstr>
      <vt:lpstr>Example:  Ponderosa Development Corp.</vt:lpstr>
      <vt:lpstr>Example:  Ponderosa Development Corp.</vt:lpstr>
      <vt:lpstr>The End of Part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 analysis</dc:title>
  <dc:subject/>
  <dc:creator>John S. Loucks IV</dc:creator>
  <cp:keywords/>
  <dc:description/>
  <cp:lastModifiedBy>Veronika Siliņeviča</cp:lastModifiedBy>
  <cp:revision>45</cp:revision>
  <cp:lastPrinted>1601-01-01T00:00:00Z</cp:lastPrinted>
  <dcterms:created xsi:type="dcterms:W3CDTF">1996-04-17T17:06:00Z</dcterms:created>
  <dcterms:modified xsi:type="dcterms:W3CDTF">2024-05-10T15:36:57Z</dcterms:modified>
</cp:coreProperties>
</file>