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93" r:id="rId1"/>
  </p:sldMasterIdLst>
  <p:notesMasterIdLst>
    <p:notesMasterId r:id="rId68"/>
  </p:notesMasterIdLst>
  <p:handoutMasterIdLst>
    <p:handoutMasterId r:id="rId69"/>
  </p:handoutMasterIdLst>
  <p:sldIdLst>
    <p:sldId id="276" r:id="rId2"/>
    <p:sldId id="2329" r:id="rId3"/>
    <p:sldId id="2335" r:id="rId4"/>
    <p:sldId id="2394" r:id="rId5"/>
    <p:sldId id="2327" r:id="rId6"/>
    <p:sldId id="2332" r:id="rId7"/>
    <p:sldId id="2333" r:id="rId8"/>
    <p:sldId id="2334" r:id="rId9"/>
    <p:sldId id="2336" r:id="rId10"/>
    <p:sldId id="2337" r:id="rId11"/>
    <p:sldId id="2338" r:id="rId12"/>
    <p:sldId id="2339" r:id="rId13"/>
    <p:sldId id="2340" r:id="rId14"/>
    <p:sldId id="2341" r:id="rId15"/>
    <p:sldId id="2342" r:id="rId16"/>
    <p:sldId id="2343" r:id="rId17"/>
    <p:sldId id="2344" r:id="rId18"/>
    <p:sldId id="2345" r:id="rId19"/>
    <p:sldId id="2346" r:id="rId20"/>
    <p:sldId id="2347" r:id="rId21"/>
    <p:sldId id="2349" r:id="rId22"/>
    <p:sldId id="2348" r:id="rId23"/>
    <p:sldId id="2350" r:id="rId24"/>
    <p:sldId id="2351" r:id="rId25"/>
    <p:sldId id="2352" r:id="rId26"/>
    <p:sldId id="2353" r:id="rId27"/>
    <p:sldId id="2354" r:id="rId28"/>
    <p:sldId id="2355" r:id="rId29"/>
    <p:sldId id="2356" r:id="rId30"/>
    <p:sldId id="2357" r:id="rId31"/>
    <p:sldId id="2360" r:id="rId32"/>
    <p:sldId id="2358" r:id="rId33"/>
    <p:sldId id="2361" r:id="rId34"/>
    <p:sldId id="2359" r:id="rId35"/>
    <p:sldId id="2362" r:id="rId36"/>
    <p:sldId id="2363" r:id="rId37"/>
    <p:sldId id="2364" r:id="rId38"/>
    <p:sldId id="2365" r:id="rId39"/>
    <p:sldId id="2366" r:id="rId40"/>
    <p:sldId id="2367" r:id="rId41"/>
    <p:sldId id="2368" r:id="rId42"/>
    <p:sldId id="2369" r:id="rId43"/>
    <p:sldId id="2370" r:id="rId44"/>
    <p:sldId id="2371" r:id="rId45"/>
    <p:sldId id="2372" r:id="rId46"/>
    <p:sldId id="2373" r:id="rId47"/>
    <p:sldId id="2375" r:id="rId48"/>
    <p:sldId id="2374" r:id="rId49"/>
    <p:sldId id="2376" r:id="rId50"/>
    <p:sldId id="2377" r:id="rId51"/>
    <p:sldId id="2378" r:id="rId52"/>
    <p:sldId id="2379" r:id="rId53"/>
    <p:sldId id="2380" r:id="rId54"/>
    <p:sldId id="2381" r:id="rId55"/>
    <p:sldId id="2382" r:id="rId56"/>
    <p:sldId id="2383" r:id="rId57"/>
    <p:sldId id="2384" r:id="rId58"/>
    <p:sldId id="2385" r:id="rId59"/>
    <p:sldId id="2386" r:id="rId60"/>
    <p:sldId id="2387" r:id="rId61"/>
    <p:sldId id="2388" r:id="rId62"/>
    <p:sldId id="2389" r:id="rId63"/>
    <p:sldId id="2390" r:id="rId64"/>
    <p:sldId id="2391" r:id="rId65"/>
    <p:sldId id="2392" r:id="rId66"/>
    <p:sldId id="2393" r:id="rId67"/>
  </p:sldIdLst>
  <p:sldSz cx="20104100" cy="11309350"/>
  <p:notesSz cx="20104100" cy="1130935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93335C-1C0A-530C-59DC-A125306F54B9}" name="Marija Lobanova" initials="ML" userId="S::Lobanova.M@students.tsi.lv::9bdd9a78-326b-4b0a-a340-514ea6e1b99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203864"/>
    <a:srgbClr val="F761FB"/>
    <a:srgbClr val="0DA9D3"/>
    <a:srgbClr val="F6C02B"/>
    <a:srgbClr val="104774"/>
    <a:srgbClr val="5E2657"/>
    <a:srgbClr val="820260"/>
    <a:srgbClr val="780C6B"/>
    <a:srgbClr val="004C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92" autoAdjust="0"/>
    <p:restoredTop sz="93935" autoAdjust="0"/>
  </p:normalViewPr>
  <p:slideViewPr>
    <p:cSldViewPr>
      <p:cViewPr>
        <p:scale>
          <a:sx n="42" d="100"/>
          <a:sy n="42" d="100"/>
        </p:scale>
        <p:origin x="738" y="60"/>
      </p:cViewPr>
      <p:guideLst>
        <p:guide orient="horz" pos="2880"/>
        <p:guide pos="2160"/>
      </p:guideLst>
    </p:cSldViewPr>
  </p:slideViewPr>
  <p:notesTextViewPr>
    <p:cViewPr>
      <p:scale>
        <a:sx n="100" d="100"/>
        <a:sy n="100" d="100"/>
      </p:scale>
      <p:origin x="0" y="0"/>
    </p:cViewPr>
  </p:notesTextViewPr>
  <p:notesViewPr>
    <p:cSldViewPr>
      <p:cViewPr varScale="1">
        <p:scale>
          <a:sx n="86" d="100"/>
          <a:sy n="86" d="100"/>
        </p:scale>
        <p:origin x="256" y="4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8/10/relationships/authors" Targe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941992-D3D7-4D05-AE71-28A4EA9024E6}" type="doc">
      <dgm:prSet loTypeId="urn:microsoft.com/office/officeart/2005/8/layout/cycle8" loCatId="cycle" qsTypeId="urn:microsoft.com/office/officeart/2005/8/quickstyle/simple1" qsCatId="simple" csTypeId="urn:microsoft.com/office/officeart/2005/8/colors/accent1_2" csCatId="accent1" phldr="1"/>
      <dgm:spPr/>
    </dgm:pt>
    <dgm:pt modelId="{51591EF2-9657-4E8E-B3E7-4D819AD8B7E9}">
      <dgm:prSet phldrT="[Текст]"/>
      <dgm:spPr/>
      <dgm:t>
        <a:bodyPr/>
        <a:lstStyle/>
        <a:p>
          <a:r>
            <a:rPr lang="lv-LV" dirty="0"/>
            <a:t>Finanses</a:t>
          </a:r>
          <a:endParaRPr lang="ru-RU" dirty="0"/>
        </a:p>
      </dgm:t>
    </dgm:pt>
    <dgm:pt modelId="{0C671CD6-1AFB-4C5D-8C0B-AC46C1356B4C}" type="parTrans" cxnId="{63E67B1F-658D-4278-ACEE-CAC500B7E019}">
      <dgm:prSet/>
      <dgm:spPr/>
      <dgm:t>
        <a:bodyPr/>
        <a:lstStyle/>
        <a:p>
          <a:endParaRPr lang="ru-RU"/>
        </a:p>
      </dgm:t>
    </dgm:pt>
    <dgm:pt modelId="{A598A0FC-4E95-42C0-B687-C4EEC7312A12}" type="sibTrans" cxnId="{63E67B1F-658D-4278-ACEE-CAC500B7E019}">
      <dgm:prSet/>
      <dgm:spPr/>
      <dgm:t>
        <a:bodyPr/>
        <a:lstStyle/>
        <a:p>
          <a:endParaRPr lang="ru-RU"/>
        </a:p>
      </dgm:t>
    </dgm:pt>
    <dgm:pt modelId="{CAE0143A-C84D-47FF-8160-2B3F6E69B694}">
      <dgm:prSet phldrT="[Текст]"/>
      <dgm:spPr/>
      <dgm:t>
        <a:bodyPr/>
        <a:lstStyle/>
        <a:p>
          <a:r>
            <a:rPr lang="lv-LV" dirty="0"/>
            <a:t>Darba resursi</a:t>
          </a:r>
          <a:endParaRPr lang="ru-RU" dirty="0"/>
        </a:p>
      </dgm:t>
    </dgm:pt>
    <dgm:pt modelId="{9F134D2C-50EB-4663-BF2D-910D0EACD058}" type="parTrans" cxnId="{D852B156-6919-4ACA-8CCC-EFDF1B976547}">
      <dgm:prSet/>
      <dgm:spPr/>
      <dgm:t>
        <a:bodyPr/>
        <a:lstStyle/>
        <a:p>
          <a:endParaRPr lang="ru-RU"/>
        </a:p>
      </dgm:t>
    </dgm:pt>
    <dgm:pt modelId="{F2D2934D-F066-4D43-BA89-523A530AE03E}" type="sibTrans" cxnId="{D852B156-6919-4ACA-8CCC-EFDF1B976547}">
      <dgm:prSet/>
      <dgm:spPr/>
      <dgm:t>
        <a:bodyPr/>
        <a:lstStyle/>
        <a:p>
          <a:endParaRPr lang="ru-RU"/>
        </a:p>
      </dgm:t>
    </dgm:pt>
    <dgm:pt modelId="{BF3BA8A3-F590-4E0B-B1B3-073DABA7766B}">
      <dgm:prSet phldrT="[Текст]"/>
      <dgm:spPr/>
      <dgm:t>
        <a:bodyPr/>
        <a:lstStyle/>
        <a:p>
          <a:r>
            <a:rPr lang="lv-LV" dirty="0"/>
            <a:t>Ražošana</a:t>
          </a:r>
          <a:endParaRPr lang="ru-RU" dirty="0"/>
        </a:p>
      </dgm:t>
    </dgm:pt>
    <dgm:pt modelId="{30BCFA46-F7C5-4C3C-8C90-3251E9DDBA8A}" type="parTrans" cxnId="{6F67BE56-D9ED-46B0-ADF1-C9D855B47ADE}">
      <dgm:prSet/>
      <dgm:spPr/>
      <dgm:t>
        <a:bodyPr/>
        <a:lstStyle/>
        <a:p>
          <a:endParaRPr lang="ru-RU"/>
        </a:p>
      </dgm:t>
    </dgm:pt>
    <dgm:pt modelId="{79973D21-D26C-4ED6-BF88-7720C148FFF2}" type="sibTrans" cxnId="{6F67BE56-D9ED-46B0-ADF1-C9D855B47ADE}">
      <dgm:prSet/>
      <dgm:spPr/>
      <dgm:t>
        <a:bodyPr/>
        <a:lstStyle/>
        <a:p>
          <a:endParaRPr lang="ru-RU"/>
        </a:p>
      </dgm:t>
    </dgm:pt>
    <dgm:pt modelId="{6FFE343A-2639-44BF-91FE-090DA9241AF6}">
      <dgm:prSet phldrT="[Текст]"/>
      <dgm:spPr/>
      <dgm:t>
        <a:bodyPr/>
        <a:lstStyle/>
        <a:p>
          <a:r>
            <a:rPr lang="lv-LV" dirty="0"/>
            <a:t>Mārketings</a:t>
          </a:r>
          <a:endParaRPr lang="ru-RU" dirty="0"/>
        </a:p>
      </dgm:t>
    </dgm:pt>
    <dgm:pt modelId="{6CC9D221-B334-4615-88C0-F9EF19199EC3}" type="parTrans" cxnId="{04587891-632C-4198-9B2C-B986932B0543}">
      <dgm:prSet/>
      <dgm:spPr/>
      <dgm:t>
        <a:bodyPr/>
        <a:lstStyle/>
        <a:p>
          <a:endParaRPr lang="ru-RU"/>
        </a:p>
      </dgm:t>
    </dgm:pt>
    <dgm:pt modelId="{9C0AF026-856C-4A34-B7A0-47D335D430F8}" type="sibTrans" cxnId="{04587891-632C-4198-9B2C-B986932B0543}">
      <dgm:prSet/>
      <dgm:spPr/>
      <dgm:t>
        <a:bodyPr/>
        <a:lstStyle/>
        <a:p>
          <a:endParaRPr lang="ru-RU"/>
        </a:p>
      </dgm:t>
    </dgm:pt>
    <dgm:pt modelId="{51EC1051-E76C-4075-A648-59486F08A5D3}" type="pres">
      <dgm:prSet presAssocID="{95941992-D3D7-4D05-AE71-28A4EA9024E6}" presName="compositeShape" presStyleCnt="0">
        <dgm:presLayoutVars>
          <dgm:chMax val="7"/>
          <dgm:dir/>
          <dgm:resizeHandles val="exact"/>
        </dgm:presLayoutVars>
      </dgm:prSet>
      <dgm:spPr/>
    </dgm:pt>
    <dgm:pt modelId="{6F42B1DD-8BC4-4537-8554-266C4BE83F0C}" type="pres">
      <dgm:prSet presAssocID="{95941992-D3D7-4D05-AE71-28A4EA9024E6}" presName="wedge1" presStyleLbl="node1" presStyleIdx="0" presStyleCnt="4"/>
      <dgm:spPr/>
      <dgm:t>
        <a:bodyPr/>
        <a:lstStyle/>
        <a:p>
          <a:endParaRPr lang="en-US"/>
        </a:p>
      </dgm:t>
    </dgm:pt>
    <dgm:pt modelId="{46D8983F-E257-4E85-A07A-7BCB2EB3F327}" type="pres">
      <dgm:prSet presAssocID="{95941992-D3D7-4D05-AE71-28A4EA9024E6}" presName="dummy1a" presStyleCnt="0"/>
      <dgm:spPr/>
    </dgm:pt>
    <dgm:pt modelId="{622299C0-E082-48BA-9BD9-37E7D59890FA}" type="pres">
      <dgm:prSet presAssocID="{95941992-D3D7-4D05-AE71-28A4EA9024E6}" presName="dummy1b" presStyleCnt="0"/>
      <dgm:spPr/>
    </dgm:pt>
    <dgm:pt modelId="{50A94C6F-164F-4250-BEE8-16C50C9A2FD3}" type="pres">
      <dgm:prSet presAssocID="{95941992-D3D7-4D05-AE71-28A4EA9024E6}" presName="wedge1Tx" presStyleLbl="node1" presStyleIdx="0" presStyleCnt="4">
        <dgm:presLayoutVars>
          <dgm:chMax val="0"/>
          <dgm:chPref val="0"/>
          <dgm:bulletEnabled val="1"/>
        </dgm:presLayoutVars>
      </dgm:prSet>
      <dgm:spPr/>
      <dgm:t>
        <a:bodyPr/>
        <a:lstStyle/>
        <a:p>
          <a:endParaRPr lang="en-US"/>
        </a:p>
      </dgm:t>
    </dgm:pt>
    <dgm:pt modelId="{92814B0B-3DEE-471A-927B-1D68CABABBFB}" type="pres">
      <dgm:prSet presAssocID="{95941992-D3D7-4D05-AE71-28A4EA9024E6}" presName="wedge2" presStyleLbl="node1" presStyleIdx="1" presStyleCnt="4"/>
      <dgm:spPr/>
      <dgm:t>
        <a:bodyPr/>
        <a:lstStyle/>
        <a:p>
          <a:endParaRPr lang="en-US"/>
        </a:p>
      </dgm:t>
    </dgm:pt>
    <dgm:pt modelId="{81CA9A04-99E4-47CA-A747-36F5AFC7541C}" type="pres">
      <dgm:prSet presAssocID="{95941992-D3D7-4D05-AE71-28A4EA9024E6}" presName="dummy2a" presStyleCnt="0"/>
      <dgm:spPr/>
    </dgm:pt>
    <dgm:pt modelId="{67B9B5D3-679A-459C-A8C0-B0E911800506}" type="pres">
      <dgm:prSet presAssocID="{95941992-D3D7-4D05-AE71-28A4EA9024E6}" presName="dummy2b" presStyleCnt="0"/>
      <dgm:spPr/>
    </dgm:pt>
    <dgm:pt modelId="{5E8E642B-8180-4A65-8C22-54E2FEFD6DBA}" type="pres">
      <dgm:prSet presAssocID="{95941992-D3D7-4D05-AE71-28A4EA9024E6}" presName="wedge2Tx" presStyleLbl="node1" presStyleIdx="1" presStyleCnt="4">
        <dgm:presLayoutVars>
          <dgm:chMax val="0"/>
          <dgm:chPref val="0"/>
          <dgm:bulletEnabled val="1"/>
        </dgm:presLayoutVars>
      </dgm:prSet>
      <dgm:spPr/>
      <dgm:t>
        <a:bodyPr/>
        <a:lstStyle/>
        <a:p>
          <a:endParaRPr lang="en-US"/>
        </a:p>
      </dgm:t>
    </dgm:pt>
    <dgm:pt modelId="{7D09ECDF-CFA9-49C9-A6CE-379BEF0A2D57}" type="pres">
      <dgm:prSet presAssocID="{95941992-D3D7-4D05-AE71-28A4EA9024E6}" presName="wedge3" presStyleLbl="node1" presStyleIdx="2" presStyleCnt="4"/>
      <dgm:spPr/>
      <dgm:t>
        <a:bodyPr/>
        <a:lstStyle/>
        <a:p>
          <a:endParaRPr lang="en-US"/>
        </a:p>
      </dgm:t>
    </dgm:pt>
    <dgm:pt modelId="{1EEFE210-E90F-44F5-AB73-64EC8B47CC59}" type="pres">
      <dgm:prSet presAssocID="{95941992-D3D7-4D05-AE71-28A4EA9024E6}" presName="dummy3a" presStyleCnt="0"/>
      <dgm:spPr/>
    </dgm:pt>
    <dgm:pt modelId="{004A6657-D616-4E6B-BDA4-2587F7A8E20B}" type="pres">
      <dgm:prSet presAssocID="{95941992-D3D7-4D05-AE71-28A4EA9024E6}" presName="dummy3b" presStyleCnt="0"/>
      <dgm:spPr/>
    </dgm:pt>
    <dgm:pt modelId="{A0889C39-EF5F-47F2-BAC7-D7DFA1EB5A72}" type="pres">
      <dgm:prSet presAssocID="{95941992-D3D7-4D05-AE71-28A4EA9024E6}" presName="wedge3Tx" presStyleLbl="node1" presStyleIdx="2" presStyleCnt="4">
        <dgm:presLayoutVars>
          <dgm:chMax val="0"/>
          <dgm:chPref val="0"/>
          <dgm:bulletEnabled val="1"/>
        </dgm:presLayoutVars>
      </dgm:prSet>
      <dgm:spPr/>
      <dgm:t>
        <a:bodyPr/>
        <a:lstStyle/>
        <a:p>
          <a:endParaRPr lang="en-US"/>
        </a:p>
      </dgm:t>
    </dgm:pt>
    <dgm:pt modelId="{C6B78D13-2131-482A-AA5D-169C18C30B1F}" type="pres">
      <dgm:prSet presAssocID="{95941992-D3D7-4D05-AE71-28A4EA9024E6}" presName="wedge4" presStyleLbl="node1" presStyleIdx="3" presStyleCnt="4"/>
      <dgm:spPr/>
      <dgm:t>
        <a:bodyPr/>
        <a:lstStyle/>
        <a:p>
          <a:endParaRPr lang="en-US"/>
        </a:p>
      </dgm:t>
    </dgm:pt>
    <dgm:pt modelId="{B34BD201-44A8-4689-BD5D-0B81139D496C}" type="pres">
      <dgm:prSet presAssocID="{95941992-D3D7-4D05-AE71-28A4EA9024E6}" presName="dummy4a" presStyleCnt="0"/>
      <dgm:spPr/>
    </dgm:pt>
    <dgm:pt modelId="{8FDB8428-2171-4412-8F84-3AFB6557A856}" type="pres">
      <dgm:prSet presAssocID="{95941992-D3D7-4D05-AE71-28A4EA9024E6}" presName="dummy4b" presStyleCnt="0"/>
      <dgm:spPr/>
    </dgm:pt>
    <dgm:pt modelId="{DB7CB64E-6522-45F0-BA09-469EBAD0C8F4}" type="pres">
      <dgm:prSet presAssocID="{95941992-D3D7-4D05-AE71-28A4EA9024E6}" presName="wedge4Tx" presStyleLbl="node1" presStyleIdx="3" presStyleCnt="4">
        <dgm:presLayoutVars>
          <dgm:chMax val="0"/>
          <dgm:chPref val="0"/>
          <dgm:bulletEnabled val="1"/>
        </dgm:presLayoutVars>
      </dgm:prSet>
      <dgm:spPr/>
      <dgm:t>
        <a:bodyPr/>
        <a:lstStyle/>
        <a:p>
          <a:endParaRPr lang="en-US"/>
        </a:p>
      </dgm:t>
    </dgm:pt>
    <dgm:pt modelId="{3ABE5F35-B443-430E-B2BA-7A0D34D01BBB}" type="pres">
      <dgm:prSet presAssocID="{A598A0FC-4E95-42C0-B687-C4EEC7312A12}" presName="arrowWedge1" presStyleLbl="fgSibTrans2D1" presStyleIdx="0" presStyleCnt="4"/>
      <dgm:spPr/>
    </dgm:pt>
    <dgm:pt modelId="{136DF948-5C2C-4328-8AD6-161909305B73}" type="pres">
      <dgm:prSet presAssocID="{F2D2934D-F066-4D43-BA89-523A530AE03E}" presName="arrowWedge2" presStyleLbl="fgSibTrans2D1" presStyleIdx="1" presStyleCnt="4"/>
      <dgm:spPr/>
    </dgm:pt>
    <dgm:pt modelId="{763E40BD-C454-4768-AD49-747954941F0A}" type="pres">
      <dgm:prSet presAssocID="{79973D21-D26C-4ED6-BF88-7720C148FFF2}" presName="arrowWedge3" presStyleLbl="fgSibTrans2D1" presStyleIdx="2" presStyleCnt="4"/>
      <dgm:spPr/>
    </dgm:pt>
    <dgm:pt modelId="{0C86F49C-37CE-40C8-AAD7-2A3CB71E9595}" type="pres">
      <dgm:prSet presAssocID="{9C0AF026-856C-4A34-B7A0-47D335D430F8}" presName="arrowWedge4" presStyleLbl="fgSibTrans2D1" presStyleIdx="3" presStyleCnt="4"/>
      <dgm:spPr/>
    </dgm:pt>
  </dgm:ptLst>
  <dgm:cxnLst>
    <dgm:cxn modelId="{FC52C843-BA5D-4E1C-92D9-F98E311CE2B8}" type="presOf" srcId="{6FFE343A-2639-44BF-91FE-090DA9241AF6}" destId="{DB7CB64E-6522-45F0-BA09-469EBAD0C8F4}" srcOrd="1" destOrd="0" presId="urn:microsoft.com/office/officeart/2005/8/layout/cycle8"/>
    <dgm:cxn modelId="{518DF63F-1F2B-4D19-955F-504B7E660599}" type="presOf" srcId="{51591EF2-9657-4E8E-B3E7-4D819AD8B7E9}" destId="{6F42B1DD-8BC4-4537-8554-266C4BE83F0C}" srcOrd="0" destOrd="0" presId="urn:microsoft.com/office/officeart/2005/8/layout/cycle8"/>
    <dgm:cxn modelId="{C0C98E74-04E4-4DAF-A427-C5A34BF9CAFA}" type="presOf" srcId="{BF3BA8A3-F590-4E0B-B1B3-073DABA7766B}" destId="{A0889C39-EF5F-47F2-BAC7-D7DFA1EB5A72}" srcOrd="1" destOrd="0" presId="urn:microsoft.com/office/officeart/2005/8/layout/cycle8"/>
    <dgm:cxn modelId="{6F67BE56-D9ED-46B0-ADF1-C9D855B47ADE}" srcId="{95941992-D3D7-4D05-AE71-28A4EA9024E6}" destId="{BF3BA8A3-F590-4E0B-B1B3-073DABA7766B}" srcOrd="2" destOrd="0" parTransId="{30BCFA46-F7C5-4C3C-8C90-3251E9DDBA8A}" sibTransId="{79973D21-D26C-4ED6-BF88-7720C148FFF2}"/>
    <dgm:cxn modelId="{D852B156-6919-4ACA-8CCC-EFDF1B976547}" srcId="{95941992-D3D7-4D05-AE71-28A4EA9024E6}" destId="{CAE0143A-C84D-47FF-8160-2B3F6E69B694}" srcOrd="1" destOrd="0" parTransId="{9F134D2C-50EB-4663-BF2D-910D0EACD058}" sibTransId="{F2D2934D-F066-4D43-BA89-523A530AE03E}"/>
    <dgm:cxn modelId="{04587891-632C-4198-9B2C-B986932B0543}" srcId="{95941992-D3D7-4D05-AE71-28A4EA9024E6}" destId="{6FFE343A-2639-44BF-91FE-090DA9241AF6}" srcOrd="3" destOrd="0" parTransId="{6CC9D221-B334-4615-88C0-F9EF19199EC3}" sibTransId="{9C0AF026-856C-4A34-B7A0-47D335D430F8}"/>
    <dgm:cxn modelId="{7942348A-0AA7-483E-911A-E71C066F0EDA}" type="presOf" srcId="{CAE0143A-C84D-47FF-8160-2B3F6E69B694}" destId="{92814B0B-3DEE-471A-927B-1D68CABABBFB}" srcOrd="0" destOrd="0" presId="urn:microsoft.com/office/officeart/2005/8/layout/cycle8"/>
    <dgm:cxn modelId="{0B40841E-887B-4DC2-9D77-279EFC6EC2ED}" type="presOf" srcId="{6FFE343A-2639-44BF-91FE-090DA9241AF6}" destId="{C6B78D13-2131-482A-AA5D-169C18C30B1F}" srcOrd="0" destOrd="0" presId="urn:microsoft.com/office/officeart/2005/8/layout/cycle8"/>
    <dgm:cxn modelId="{64DCEE76-1C43-4B23-9EA9-5826666E84E6}" type="presOf" srcId="{BF3BA8A3-F590-4E0B-B1B3-073DABA7766B}" destId="{7D09ECDF-CFA9-49C9-A6CE-379BEF0A2D57}" srcOrd="0" destOrd="0" presId="urn:microsoft.com/office/officeart/2005/8/layout/cycle8"/>
    <dgm:cxn modelId="{1EC79BD8-6E09-4673-939F-6195F4C62B1C}" type="presOf" srcId="{51591EF2-9657-4E8E-B3E7-4D819AD8B7E9}" destId="{50A94C6F-164F-4250-BEE8-16C50C9A2FD3}" srcOrd="1" destOrd="0" presId="urn:microsoft.com/office/officeart/2005/8/layout/cycle8"/>
    <dgm:cxn modelId="{2E667030-C09A-4DE0-8C70-D6EAE040B53C}" type="presOf" srcId="{CAE0143A-C84D-47FF-8160-2B3F6E69B694}" destId="{5E8E642B-8180-4A65-8C22-54E2FEFD6DBA}" srcOrd="1" destOrd="0" presId="urn:microsoft.com/office/officeart/2005/8/layout/cycle8"/>
    <dgm:cxn modelId="{D57D715B-DF1D-456F-8C4E-A8A89776F64C}" type="presOf" srcId="{95941992-D3D7-4D05-AE71-28A4EA9024E6}" destId="{51EC1051-E76C-4075-A648-59486F08A5D3}" srcOrd="0" destOrd="0" presId="urn:microsoft.com/office/officeart/2005/8/layout/cycle8"/>
    <dgm:cxn modelId="{63E67B1F-658D-4278-ACEE-CAC500B7E019}" srcId="{95941992-D3D7-4D05-AE71-28A4EA9024E6}" destId="{51591EF2-9657-4E8E-B3E7-4D819AD8B7E9}" srcOrd="0" destOrd="0" parTransId="{0C671CD6-1AFB-4C5D-8C0B-AC46C1356B4C}" sibTransId="{A598A0FC-4E95-42C0-B687-C4EEC7312A12}"/>
    <dgm:cxn modelId="{4919694A-5E4F-413D-8935-16A756AD9975}" type="presParOf" srcId="{51EC1051-E76C-4075-A648-59486F08A5D3}" destId="{6F42B1DD-8BC4-4537-8554-266C4BE83F0C}" srcOrd="0" destOrd="0" presId="urn:microsoft.com/office/officeart/2005/8/layout/cycle8"/>
    <dgm:cxn modelId="{8C182784-1FD6-4E68-9E53-3E756E8964AA}" type="presParOf" srcId="{51EC1051-E76C-4075-A648-59486F08A5D3}" destId="{46D8983F-E257-4E85-A07A-7BCB2EB3F327}" srcOrd="1" destOrd="0" presId="urn:microsoft.com/office/officeart/2005/8/layout/cycle8"/>
    <dgm:cxn modelId="{DFBAC7EC-A5AD-401F-A437-7DA84B1A2286}" type="presParOf" srcId="{51EC1051-E76C-4075-A648-59486F08A5D3}" destId="{622299C0-E082-48BA-9BD9-37E7D59890FA}" srcOrd="2" destOrd="0" presId="urn:microsoft.com/office/officeart/2005/8/layout/cycle8"/>
    <dgm:cxn modelId="{02F0C002-1AD6-4815-B96F-FEF0FE0063F2}" type="presParOf" srcId="{51EC1051-E76C-4075-A648-59486F08A5D3}" destId="{50A94C6F-164F-4250-BEE8-16C50C9A2FD3}" srcOrd="3" destOrd="0" presId="urn:microsoft.com/office/officeart/2005/8/layout/cycle8"/>
    <dgm:cxn modelId="{1697623F-77D2-45F3-86E0-29A78632C2D5}" type="presParOf" srcId="{51EC1051-E76C-4075-A648-59486F08A5D3}" destId="{92814B0B-3DEE-471A-927B-1D68CABABBFB}" srcOrd="4" destOrd="0" presId="urn:microsoft.com/office/officeart/2005/8/layout/cycle8"/>
    <dgm:cxn modelId="{0D06BF80-7D5E-40AD-B563-40937BEAE76B}" type="presParOf" srcId="{51EC1051-E76C-4075-A648-59486F08A5D3}" destId="{81CA9A04-99E4-47CA-A747-36F5AFC7541C}" srcOrd="5" destOrd="0" presId="urn:microsoft.com/office/officeart/2005/8/layout/cycle8"/>
    <dgm:cxn modelId="{48C1AE23-217D-4A54-8648-9897F6C82B11}" type="presParOf" srcId="{51EC1051-E76C-4075-A648-59486F08A5D3}" destId="{67B9B5D3-679A-459C-A8C0-B0E911800506}" srcOrd="6" destOrd="0" presId="urn:microsoft.com/office/officeart/2005/8/layout/cycle8"/>
    <dgm:cxn modelId="{3402677E-1CBC-434A-8FEE-F995ABB626AA}" type="presParOf" srcId="{51EC1051-E76C-4075-A648-59486F08A5D3}" destId="{5E8E642B-8180-4A65-8C22-54E2FEFD6DBA}" srcOrd="7" destOrd="0" presId="urn:microsoft.com/office/officeart/2005/8/layout/cycle8"/>
    <dgm:cxn modelId="{AA6EE0E9-9F04-4471-B2B3-71DE5C969C53}" type="presParOf" srcId="{51EC1051-E76C-4075-A648-59486F08A5D3}" destId="{7D09ECDF-CFA9-49C9-A6CE-379BEF0A2D57}" srcOrd="8" destOrd="0" presId="urn:microsoft.com/office/officeart/2005/8/layout/cycle8"/>
    <dgm:cxn modelId="{F6DD7698-77C2-4662-B99F-E9C74EEC1A98}" type="presParOf" srcId="{51EC1051-E76C-4075-A648-59486F08A5D3}" destId="{1EEFE210-E90F-44F5-AB73-64EC8B47CC59}" srcOrd="9" destOrd="0" presId="urn:microsoft.com/office/officeart/2005/8/layout/cycle8"/>
    <dgm:cxn modelId="{1F040507-CC36-4156-8647-17E8FF2801F9}" type="presParOf" srcId="{51EC1051-E76C-4075-A648-59486F08A5D3}" destId="{004A6657-D616-4E6B-BDA4-2587F7A8E20B}" srcOrd="10" destOrd="0" presId="urn:microsoft.com/office/officeart/2005/8/layout/cycle8"/>
    <dgm:cxn modelId="{51C20F33-B9FD-4A00-BFA5-7BE6E150EE69}" type="presParOf" srcId="{51EC1051-E76C-4075-A648-59486F08A5D3}" destId="{A0889C39-EF5F-47F2-BAC7-D7DFA1EB5A72}" srcOrd="11" destOrd="0" presId="urn:microsoft.com/office/officeart/2005/8/layout/cycle8"/>
    <dgm:cxn modelId="{392A3710-E70C-45FA-BFCF-67A33B7ACE4A}" type="presParOf" srcId="{51EC1051-E76C-4075-A648-59486F08A5D3}" destId="{C6B78D13-2131-482A-AA5D-169C18C30B1F}" srcOrd="12" destOrd="0" presId="urn:microsoft.com/office/officeart/2005/8/layout/cycle8"/>
    <dgm:cxn modelId="{0E26E27E-E275-4740-A1EC-0FB35A83A3A1}" type="presParOf" srcId="{51EC1051-E76C-4075-A648-59486F08A5D3}" destId="{B34BD201-44A8-4689-BD5D-0B81139D496C}" srcOrd="13" destOrd="0" presId="urn:microsoft.com/office/officeart/2005/8/layout/cycle8"/>
    <dgm:cxn modelId="{7438EB24-5A09-479D-9FD8-AE7BC4BC0376}" type="presParOf" srcId="{51EC1051-E76C-4075-A648-59486F08A5D3}" destId="{8FDB8428-2171-4412-8F84-3AFB6557A856}" srcOrd="14" destOrd="0" presId="urn:microsoft.com/office/officeart/2005/8/layout/cycle8"/>
    <dgm:cxn modelId="{E36A0661-F11C-40F8-8802-A17A59A5C33B}" type="presParOf" srcId="{51EC1051-E76C-4075-A648-59486F08A5D3}" destId="{DB7CB64E-6522-45F0-BA09-469EBAD0C8F4}" srcOrd="15" destOrd="0" presId="urn:microsoft.com/office/officeart/2005/8/layout/cycle8"/>
    <dgm:cxn modelId="{56D5FAA1-9751-4649-948E-1249D39BC8D9}" type="presParOf" srcId="{51EC1051-E76C-4075-A648-59486F08A5D3}" destId="{3ABE5F35-B443-430E-B2BA-7A0D34D01BBB}" srcOrd="16" destOrd="0" presId="urn:microsoft.com/office/officeart/2005/8/layout/cycle8"/>
    <dgm:cxn modelId="{F5C072A9-66CE-461A-87A3-FB42A61FAFC4}" type="presParOf" srcId="{51EC1051-E76C-4075-A648-59486F08A5D3}" destId="{136DF948-5C2C-4328-8AD6-161909305B73}" srcOrd="17" destOrd="0" presId="urn:microsoft.com/office/officeart/2005/8/layout/cycle8"/>
    <dgm:cxn modelId="{C1067522-1759-4895-8F54-6E351F52C4E9}" type="presParOf" srcId="{51EC1051-E76C-4075-A648-59486F08A5D3}" destId="{763E40BD-C454-4768-AD49-747954941F0A}" srcOrd="18" destOrd="0" presId="urn:microsoft.com/office/officeart/2005/8/layout/cycle8"/>
    <dgm:cxn modelId="{D77E0C33-1E5C-4202-B09F-0AAD60DFDD12}" type="presParOf" srcId="{51EC1051-E76C-4075-A648-59486F08A5D3}" destId="{0C86F49C-37CE-40C8-AAD7-2A3CB71E9595}"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FC2B7FF-90A0-4270-9100-04FE6242B7F3}"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ru-RU"/>
        </a:p>
      </dgm:t>
    </dgm:pt>
    <dgm:pt modelId="{D2182B87-F0A5-4283-BC4D-FFE67B057FD3}">
      <dgm:prSet phldrT="[Текст]" custT="1"/>
      <dgm:spPr/>
      <dgm:t>
        <a:bodyPr/>
        <a:lstStyle/>
        <a:p>
          <a:r>
            <a:rPr lang="lv-LV" sz="2000" b="1" dirty="0"/>
            <a:t>Finanses</a:t>
          </a:r>
          <a:endParaRPr lang="ru-RU" sz="1600" b="1" dirty="0"/>
        </a:p>
      </dgm:t>
    </dgm:pt>
    <dgm:pt modelId="{339EB5F6-5998-4786-97FC-8B59095A8C3F}" type="parTrans" cxnId="{2847D0FA-553A-4468-9832-CB4907709A62}">
      <dgm:prSet custT="1"/>
      <dgm:spPr/>
      <dgm:t>
        <a:bodyPr/>
        <a:lstStyle/>
        <a:p>
          <a:endParaRPr lang="ru-RU" sz="500"/>
        </a:p>
      </dgm:t>
    </dgm:pt>
    <dgm:pt modelId="{43C632CC-0A03-4D85-B0DB-785949FFC031}" type="sibTrans" cxnId="{2847D0FA-553A-4468-9832-CB4907709A62}">
      <dgm:prSet/>
      <dgm:spPr/>
      <dgm:t>
        <a:bodyPr/>
        <a:lstStyle/>
        <a:p>
          <a:endParaRPr lang="ru-RU" sz="1800"/>
        </a:p>
      </dgm:t>
    </dgm:pt>
    <dgm:pt modelId="{1CE2BE06-AD54-48AD-A7E3-A287D60B7A8F}">
      <dgm:prSet phldrT="[Текст]" custT="1"/>
      <dgm:spPr/>
      <dgm:t>
        <a:bodyPr/>
        <a:lstStyle/>
        <a:p>
          <a:r>
            <a:rPr lang="lv-LV" sz="2400" b="1" dirty="0"/>
            <a:t>Ražošana</a:t>
          </a:r>
          <a:endParaRPr lang="ru-RU" sz="2400" b="1" dirty="0"/>
        </a:p>
      </dgm:t>
    </dgm:pt>
    <dgm:pt modelId="{C634FBBD-2D5E-42D2-82C9-417918960C9C}" type="parTrans" cxnId="{B30A587D-B453-4C90-930B-725DA582B7C7}">
      <dgm:prSet custT="1"/>
      <dgm:spPr/>
      <dgm:t>
        <a:bodyPr/>
        <a:lstStyle/>
        <a:p>
          <a:endParaRPr lang="ru-RU" sz="500"/>
        </a:p>
      </dgm:t>
    </dgm:pt>
    <dgm:pt modelId="{689F6758-F0C6-4B44-89D9-1328D2484273}" type="sibTrans" cxnId="{B30A587D-B453-4C90-930B-725DA582B7C7}">
      <dgm:prSet/>
      <dgm:spPr/>
      <dgm:t>
        <a:bodyPr/>
        <a:lstStyle/>
        <a:p>
          <a:endParaRPr lang="ru-RU" sz="1800"/>
        </a:p>
      </dgm:t>
    </dgm:pt>
    <dgm:pt modelId="{E78D2F2A-F880-4ABC-B7BB-2853598A254A}">
      <dgm:prSet phldrT="[Текст]" custT="1"/>
      <dgm:spPr/>
      <dgm:t>
        <a:bodyPr/>
        <a:lstStyle/>
        <a:p>
          <a:r>
            <a:rPr lang="lv-LV" sz="1800" b="1" dirty="0"/>
            <a:t>Mārketings</a:t>
          </a:r>
          <a:endParaRPr lang="ru-RU" sz="1800" b="1" dirty="0"/>
        </a:p>
      </dgm:t>
    </dgm:pt>
    <dgm:pt modelId="{9978901E-AE32-4032-8D27-508A4167DAB3}" type="parTrans" cxnId="{BD67BAB4-67AD-4140-AFDF-3BD5DEDE3969}">
      <dgm:prSet custT="1"/>
      <dgm:spPr/>
      <dgm:t>
        <a:bodyPr/>
        <a:lstStyle/>
        <a:p>
          <a:endParaRPr lang="ru-RU" sz="500"/>
        </a:p>
      </dgm:t>
    </dgm:pt>
    <dgm:pt modelId="{D25593F7-1C27-42F9-8A42-C1682BE3842F}" type="sibTrans" cxnId="{BD67BAB4-67AD-4140-AFDF-3BD5DEDE3969}">
      <dgm:prSet/>
      <dgm:spPr/>
      <dgm:t>
        <a:bodyPr/>
        <a:lstStyle/>
        <a:p>
          <a:endParaRPr lang="ru-RU" sz="1800"/>
        </a:p>
      </dgm:t>
    </dgm:pt>
    <dgm:pt modelId="{4365CD71-3C9C-4206-BA26-86F8D7E310CE}">
      <dgm:prSet phldrT="[Текст]" custT="1"/>
      <dgm:spPr/>
      <dgm:t>
        <a:bodyPr/>
        <a:lstStyle/>
        <a:p>
          <a:r>
            <a:rPr lang="lv-LV" sz="2000" b="1" dirty="0"/>
            <a:t>Darba resursi</a:t>
          </a:r>
          <a:endParaRPr lang="ru-RU" sz="2000" b="1" dirty="0"/>
        </a:p>
      </dgm:t>
    </dgm:pt>
    <dgm:pt modelId="{94989ABC-F934-417A-8667-29DDAAC98E65}" type="sibTrans" cxnId="{B1A8783A-51C9-4CB0-83E3-047FFF00A6BF}">
      <dgm:prSet/>
      <dgm:spPr/>
      <dgm:t>
        <a:bodyPr/>
        <a:lstStyle/>
        <a:p>
          <a:endParaRPr lang="ru-RU" sz="1800"/>
        </a:p>
      </dgm:t>
    </dgm:pt>
    <dgm:pt modelId="{4DCF7119-50B2-4153-8482-9B0F4CC7B804}" type="parTrans" cxnId="{B1A8783A-51C9-4CB0-83E3-047FFF00A6BF}">
      <dgm:prSet custT="1"/>
      <dgm:spPr/>
      <dgm:t>
        <a:bodyPr/>
        <a:lstStyle/>
        <a:p>
          <a:endParaRPr lang="ru-RU" sz="500"/>
        </a:p>
      </dgm:t>
    </dgm:pt>
    <dgm:pt modelId="{C6B4BD3F-1319-4108-9FD5-78075D928098}">
      <dgm:prSet phldrT="[Текст]" custT="1"/>
      <dgm:spPr/>
      <dgm:t>
        <a:bodyPr/>
        <a:lstStyle/>
        <a:p>
          <a:r>
            <a:rPr lang="lv-LV" sz="1800" b="1" dirty="0">
              <a:solidFill>
                <a:srgbClr val="FF0000"/>
              </a:solidFill>
            </a:rPr>
            <a:t>Patērētājs</a:t>
          </a:r>
          <a:endParaRPr lang="ru-RU" sz="1800" b="1" dirty="0">
            <a:solidFill>
              <a:srgbClr val="FF0000"/>
            </a:solidFill>
          </a:endParaRPr>
        </a:p>
      </dgm:t>
    </dgm:pt>
    <dgm:pt modelId="{E56772EE-21A5-4795-8703-A5C4D44C686F}" type="sibTrans" cxnId="{8E8A29BE-8E71-4347-ADF8-CD136C87112A}">
      <dgm:prSet/>
      <dgm:spPr/>
      <dgm:t>
        <a:bodyPr/>
        <a:lstStyle/>
        <a:p>
          <a:endParaRPr lang="ru-RU" sz="1800"/>
        </a:p>
      </dgm:t>
    </dgm:pt>
    <dgm:pt modelId="{BFEEA7A2-41BE-44DD-85C2-A5D76AF64EF7}" type="parTrans" cxnId="{8E8A29BE-8E71-4347-ADF8-CD136C87112A}">
      <dgm:prSet/>
      <dgm:spPr/>
      <dgm:t>
        <a:bodyPr/>
        <a:lstStyle/>
        <a:p>
          <a:endParaRPr lang="ru-RU" sz="1800"/>
        </a:p>
      </dgm:t>
    </dgm:pt>
    <dgm:pt modelId="{B5B6752E-3ED4-445B-8339-4CEFAC0C0BDC}" type="pres">
      <dgm:prSet presAssocID="{5FC2B7FF-90A0-4270-9100-04FE6242B7F3}" presName="cycle" presStyleCnt="0">
        <dgm:presLayoutVars>
          <dgm:chMax val="1"/>
          <dgm:dir/>
          <dgm:animLvl val="ctr"/>
          <dgm:resizeHandles val="exact"/>
        </dgm:presLayoutVars>
      </dgm:prSet>
      <dgm:spPr/>
      <dgm:t>
        <a:bodyPr/>
        <a:lstStyle/>
        <a:p>
          <a:endParaRPr lang="en-US"/>
        </a:p>
      </dgm:t>
    </dgm:pt>
    <dgm:pt modelId="{F638A5E1-03A9-4A84-B60C-89B6F9734CD1}" type="pres">
      <dgm:prSet presAssocID="{C6B4BD3F-1319-4108-9FD5-78075D928098}" presName="centerShape" presStyleLbl="node0" presStyleIdx="0" presStyleCnt="1"/>
      <dgm:spPr/>
      <dgm:t>
        <a:bodyPr/>
        <a:lstStyle/>
        <a:p>
          <a:endParaRPr lang="en-US"/>
        </a:p>
      </dgm:t>
    </dgm:pt>
    <dgm:pt modelId="{5813E09A-9E56-4086-B6B8-C95EB8429A2A}" type="pres">
      <dgm:prSet presAssocID="{339EB5F6-5998-4786-97FC-8B59095A8C3F}" presName="Name9" presStyleLbl="parChTrans1D2" presStyleIdx="0" presStyleCnt="4"/>
      <dgm:spPr/>
      <dgm:t>
        <a:bodyPr/>
        <a:lstStyle/>
        <a:p>
          <a:endParaRPr lang="en-US"/>
        </a:p>
      </dgm:t>
    </dgm:pt>
    <dgm:pt modelId="{14D70047-A843-48D0-9800-49C2C34D288A}" type="pres">
      <dgm:prSet presAssocID="{339EB5F6-5998-4786-97FC-8B59095A8C3F}" presName="connTx" presStyleLbl="parChTrans1D2" presStyleIdx="0" presStyleCnt="4"/>
      <dgm:spPr/>
      <dgm:t>
        <a:bodyPr/>
        <a:lstStyle/>
        <a:p>
          <a:endParaRPr lang="en-US"/>
        </a:p>
      </dgm:t>
    </dgm:pt>
    <dgm:pt modelId="{8580F099-B844-455B-B548-9C611F2EA7E2}" type="pres">
      <dgm:prSet presAssocID="{D2182B87-F0A5-4283-BC4D-FFE67B057FD3}" presName="node" presStyleLbl="node1" presStyleIdx="0" presStyleCnt="4">
        <dgm:presLayoutVars>
          <dgm:bulletEnabled val="1"/>
        </dgm:presLayoutVars>
      </dgm:prSet>
      <dgm:spPr/>
      <dgm:t>
        <a:bodyPr/>
        <a:lstStyle/>
        <a:p>
          <a:endParaRPr lang="en-US"/>
        </a:p>
      </dgm:t>
    </dgm:pt>
    <dgm:pt modelId="{8C26FFB9-A7D3-401C-83A4-629D17BDBDB3}" type="pres">
      <dgm:prSet presAssocID="{4DCF7119-50B2-4153-8482-9B0F4CC7B804}" presName="Name9" presStyleLbl="parChTrans1D2" presStyleIdx="1" presStyleCnt="4"/>
      <dgm:spPr/>
      <dgm:t>
        <a:bodyPr/>
        <a:lstStyle/>
        <a:p>
          <a:endParaRPr lang="en-US"/>
        </a:p>
      </dgm:t>
    </dgm:pt>
    <dgm:pt modelId="{EFEA4FD4-B3DA-4815-A1E1-DB0DDB9A9FE3}" type="pres">
      <dgm:prSet presAssocID="{4DCF7119-50B2-4153-8482-9B0F4CC7B804}" presName="connTx" presStyleLbl="parChTrans1D2" presStyleIdx="1" presStyleCnt="4"/>
      <dgm:spPr/>
      <dgm:t>
        <a:bodyPr/>
        <a:lstStyle/>
        <a:p>
          <a:endParaRPr lang="en-US"/>
        </a:p>
      </dgm:t>
    </dgm:pt>
    <dgm:pt modelId="{0EAC8CB2-E65E-4DA9-965E-A190EDF123E7}" type="pres">
      <dgm:prSet presAssocID="{4365CD71-3C9C-4206-BA26-86F8D7E310CE}" presName="node" presStyleLbl="node1" presStyleIdx="1" presStyleCnt="4" custRadScaleRad="98883" custRadScaleInc="3493">
        <dgm:presLayoutVars>
          <dgm:bulletEnabled val="1"/>
        </dgm:presLayoutVars>
      </dgm:prSet>
      <dgm:spPr/>
      <dgm:t>
        <a:bodyPr/>
        <a:lstStyle/>
        <a:p>
          <a:endParaRPr lang="en-US"/>
        </a:p>
      </dgm:t>
    </dgm:pt>
    <dgm:pt modelId="{3D522816-7A61-469E-B861-35B0FCEA485E}" type="pres">
      <dgm:prSet presAssocID="{C634FBBD-2D5E-42D2-82C9-417918960C9C}" presName="Name9" presStyleLbl="parChTrans1D2" presStyleIdx="2" presStyleCnt="4"/>
      <dgm:spPr/>
      <dgm:t>
        <a:bodyPr/>
        <a:lstStyle/>
        <a:p>
          <a:endParaRPr lang="en-US"/>
        </a:p>
      </dgm:t>
    </dgm:pt>
    <dgm:pt modelId="{4BC71E16-B1BD-44FE-95DD-C91537CB728B}" type="pres">
      <dgm:prSet presAssocID="{C634FBBD-2D5E-42D2-82C9-417918960C9C}" presName="connTx" presStyleLbl="parChTrans1D2" presStyleIdx="2" presStyleCnt="4"/>
      <dgm:spPr/>
      <dgm:t>
        <a:bodyPr/>
        <a:lstStyle/>
        <a:p>
          <a:endParaRPr lang="en-US"/>
        </a:p>
      </dgm:t>
    </dgm:pt>
    <dgm:pt modelId="{A7DE5BC2-3493-4BD8-B40F-8ECF78F81A6C}" type="pres">
      <dgm:prSet presAssocID="{1CE2BE06-AD54-48AD-A7E3-A287D60B7A8F}" presName="node" presStyleLbl="node1" presStyleIdx="2" presStyleCnt="4">
        <dgm:presLayoutVars>
          <dgm:bulletEnabled val="1"/>
        </dgm:presLayoutVars>
      </dgm:prSet>
      <dgm:spPr/>
      <dgm:t>
        <a:bodyPr/>
        <a:lstStyle/>
        <a:p>
          <a:endParaRPr lang="en-US"/>
        </a:p>
      </dgm:t>
    </dgm:pt>
    <dgm:pt modelId="{9FB9E4BB-6B02-4864-A29E-185BDB9A0540}" type="pres">
      <dgm:prSet presAssocID="{9978901E-AE32-4032-8D27-508A4167DAB3}" presName="Name9" presStyleLbl="parChTrans1D2" presStyleIdx="3" presStyleCnt="4"/>
      <dgm:spPr/>
      <dgm:t>
        <a:bodyPr/>
        <a:lstStyle/>
        <a:p>
          <a:endParaRPr lang="en-US"/>
        </a:p>
      </dgm:t>
    </dgm:pt>
    <dgm:pt modelId="{5E3A4A73-D4CB-4CE5-A4A0-E08CC4C0CB52}" type="pres">
      <dgm:prSet presAssocID="{9978901E-AE32-4032-8D27-508A4167DAB3}" presName="connTx" presStyleLbl="parChTrans1D2" presStyleIdx="3" presStyleCnt="4"/>
      <dgm:spPr/>
      <dgm:t>
        <a:bodyPr/>
        <a:lstStyle/>
        <a:p>
          <a:endParaRPr lang="en-US"/>
        </a:p>
      </dgm:t>
    </dgm:pt>
    <dgm:pt modelId="{B10E487C-E1FB-4F54-A6CA-935F2B99C38D}" type="pres">
      <dgm:prSet presAssocID="{E78D2F2A-F880-4ABC-B7BB-2853598A254A}" presName="node" presStyleLbl="node1" presStyleIdx="3" presStyleCnt="4">
        <dgm:presLayoutVars>
          <dgm:bulletEnabled val="1"/>
        </dgm:presLayoutVars>
      </dgm:prSet>
      <dgm:spPr/>
      <dgm:t>
        <a:bodyPr/>
        <a:lstStyle/>
        <a:p>
          <a:endParaRPr lang="en-US"/>
        </a:p>
      </dgm:t>
    </dgm:pt>
  </dgm:ptLst>
  <dgm:cxnLst>
    <dgm:cxn modelId="{B87E82E9-E0A5-4F84-9542-66679BB1ADAC}" type="presOf" srcId="{339EB5F6-5998-4786-97FC-8B59095A8C3F}" destId="{5813E09A-9E56-4086-B6B8-C95EB8429A2A}" srcOrd="0" destOrd="0" presId="urn:microsoft.com/office/officeart/2005/8/layout/radial1"/>
    <dgm:cxn modelId="{21C75FD6-60E1-440A-BB06-2A21AE9F63B6}" type="presOf" srcId="{4365CD71-3C9C-4206-BA26-86F8D7E310CE}" destId="{0EAC8CB2-E65E-4DA9-965E-A190EDF123E7}" srcOrd="0" destOrd="0" presId="urn:microsoft.com/office/officeart/2005/8/layout/radial1"/>
    <dgm:cxn modelId="{799450CD-9A42-4DF8-8280-2A90F3ECAC71}" type="presOf" srcId="{C6B4BD3F-1319-4108-9FD5-78075D928098}" destId="{F638A5E1-03A9-4A84-B60C-89B6F9734CD1}" srcOrd="0" destOrd="0" presId="urn:microsoft.com/office/officeart/2005/8/layout/radial1"/>
    <dgm:cxn modelId="{21995A1E-6567-4E4C-B4A2-698CC1C9A1A6}" type="presOf" srcId="{1CE2BE06-AD54-48AD-A7E3-A287D60B7A8F}" destId="{A7DE5BC2-3493-4BD8-B40F-8ECF78F81A6C}" srcOrd="0" destOrd="0" presId="urn:microsoft.com/office/officeart/2005/8/layout/radial1"/>
    <dgm:cxn modelId="{E65FBA0A-DD7B-413B-A214-DD415AB2D73E}" type="presOf" srcId="{C634FBBD-2D5E-42D2-82C9-417918960C9C}" destId="{4BC71E16-B1BD-44FE-95DD-C91537CB728B}" srcOrd="1" destOrd="0" presId="urn:microsoft.com/office/officeart/2005/8/layout/radial1"/>
    <dgm:cxn modelId="{CE35A73B-E3EF-4CE7-9DF3-BF0CFD7BDFCF}" type="presOf" srcId="{339EB5F6-5998-4786-97FC-8B59095A8C3F}" destId="{14D70047-A843-48D0-9800-49C2C34D288A}" srcOrd="1" destOrd="0" presId="urn:microsoft.com/office/officeart/2005/8/layout/radial1"/>
    <dgm:cxn modelId="{8E8A29BE-8E71-4347-ADF8-CD136C87112A}" srcId="{5FC2B7FF-90A0-4270-9100-04FE6242B7F3}" destId="{C6B4BD3F-1319-4108-9FD5-78075D928098}" srcOrd="0" destOrd="0" parTransId="{BFEEA7A2-41BE-44DD-85C2-A5D76AF64EF7}" sibTransId="{E56772EE-21A5-4795-8703-A5C4D44C686F}"/>
    <dgm:cxn modelId="{F08C69E9-C603-42CC-B11A-9924AC516866}" type="presOf" srcId="{4DCF7119-50B2-4153-8482-9B0F4CC7B804}" destId="{8C26FFB9-A7D3-401C-83A4-629D17BDBDB3}" srcOrd="0" destOrd="0" presId="urn:microsoft.com/office/officeart/2005/8/layout/radial1"/>
    <dgm:cxn modelId="{7FAB264A-E0DD-4560-88EF-AF2630F29B4E}" type="presOf" srcId="{9978901E-AE32-4032-8D27-508A4167DAB3}" destId="{5E3A4A73-D4CB-4CE5-A4A0-E08CC4C0CB52}" srcOrd="1" destOrd="0" presId="urn:microsoft.com/office/officeart/2005/8/layout/radial1"/>
    <dgm:cxn modelId="{4DA0E21A-783A-4D5C-B612-CC3C5267EB01}" type="presOf" srcId="{D2182B87-F0A5-4283-BC4D-FFE67B057FD3}" destId="{8580F099-B844-455B-B548-9C611F2EA7E2}" srcOrd="0" destOrd="0" presId="urn:microsoft.com/office/officeart/2005/8/layout/radial1"/>
    <dgm:cxn modelId="{25EF4178-2853-4C3C-93E4-46C895C75A60}" type="presOf" srcId="{4DCF7119-50B2-4153-8482-9B0F4CC7B804}" destId="{EFEA4FD4-B3DA-4815-A1E1-DB0DDB9A9FE3}" srcOrd="1" destOrd="0" presId="urn:microsoft.com/office/officeart/2005/8/layout/radial1"/>
    <dgm:cxn modelId="{BD67BAB4-67AD-4140-AFDF-3BD5DEDE3969}" srcId="{C6B4BD3F-1319-4108-9FD5-78075D928098}" destId="{E78D2F2A-F880-4ABC-B7BB-2853598A254A}" srcOrd="3" destOrd="0" parTransId="{9978901E-AE32-4032-8D27-508A4167DAB3}" sibTransId="{D25593F7-1C27-42F9-8A42-C1682BE3842F}"/>
    <dgm:cxn modelId="{B30A587D-B453-4C90-930B-725DA582B7C7}" srcId="{C6B4BD3F-1319-4108-9FD5-78075D928098}" destId="{1CE2BE06-AD54-48AD-A7E3-A287D60B7A8F}" srcOrd="2" destOrd="0" parTransId="{C634FBBD-2D5E-42D2-82C9-417918960C9C}" sibTransId="{689F6758-F0C6-4B44-89D9-1328D2484273}"/>
    <dgm:cxn modelId="{23B1F963-6B2A-4448-9E93-DB778BF8F8D6}" type="presOf" srcId="{C634FBBD-2D5E-42D2-82C9-417918960C9C}" destId="{3D522816-7A61-469E-B861-35B0FCEA485E}" srcOrd="0" destOrd="0" presId="urn:microsoft.com/office/officeart/2005/8/layout/radial1"/>
    <dgm:cxn modelId="{2847D0FA-553A-4468-9832-CB4907709A62}" srcId="{C6B4BD3F-1319-4108-9FD5-78075D928098}" destId="{D2182B87-F0A5-4283-BC4D-FFE67B057FD3}" srcOrd="0" destOrd="0" parTransId="{339EB5F6-5998-4786-97FC-8B59095A8C3F}" sibTransId="{43C632CC-0A03-4D85-B0DB-785949FFC031}"/>
    <dgm:cxn modelId="{E209EC8F-D1A8-43A6-8E89-445D086FC1B2}" type="presOf" srcId="{E78D2F2A-F880-4ABC-B7BB-2853598A254A}" destId="{B10E487C-E1FB-4F54-A6CA-935F2B99C38D}" srcOrd="0" destOrd="0" presId="urn:microsoft.com/office/officeart/2005/8/layout/radial1"/>
    <dgm:cxn modelId="{5C0C8C90-92A1-462B-87DC-3BEAC27DD0AA}" type="presOf" srcId="{5FC2B7FF-90A0-4270-9100-04FE6242B7F3}" destId="{B5B6752E-3ED4-445B-8339-4CEFAC0C0BDC}" srcOrd="0" destOrd="0" presId="urn:microsoft.com/office/officeart/2005/8/layout/radial1"/>
    <dgm:cxn modelId="{B1A8783A-51C9-4CB0-83E3-047FFF00A6BF}" srcId="{C6B4BD3F-1319-4108-9FD5-78075D928098}" destId="{4365CD71-3C9C-4206-BA26-86F8D7E310CE}" srcOrd="1" destOrd="0" parTransId="{4DCF7119-50B2-4153-8482-9B0F4CC7B804}" sibTransId="{94989ABC-F934-417A-8667-29DDAAC98E65}"/>
    <dgm:cxn modelId="{305264FD-EB79-4575-A59E-0A6B2FE9D025}" type="presOf" srcId="{9978901E-AE32-4032-8D27-508A4167DAB3}" destId="{9FB9E4BB-6B02-4864-A29E-185BDB9A0540}" srcOrd="0" destOrd="0" presId="urn:microsoft.com/office/officeart/2005/8/layout/radial1"/>
    <dgm:cxn modelId="{36DF470C-9EDF-44E1-8F00-EDA93F43FEB5}" type="presParOf" srcId="{B5B6752E-3ED4-445B-8339-4CEFAC0C0BDC}" destId="{F638A5E1-03A9-4A84-B60C-89B6F9734CD1}" srcOrd="0" destOrd="0" presId="urn:microsoft.com/office/officeart/2005/8/layout/radial1"/>
    <dgm:cxn modelId="{A6F08FB6-EA21-44F9-98F7-A702E8664FC6}" type="presParOf" srcId="{B5B6752E-3ED4-445B-8339-4CEFAC0C0BDC}" destId="{5813E09A-9E56-4086-B6B8-C95EB8429A2A}" srcOrd="1" destOrd="0" presId="urn:microsoft.com/office/officeart/2005/8/layout/radial1"/>
    <dgm:cxn modelId="{D7F0C1F4-9B1D-41BE-B0C9-EEBE86E7B04C}" type="presParOf" srcId="{5813E09A-9E56-4086-B6B8-C95EB8429A2A}" destId="{14D70047-A843-48D0-9800-49C2C34D288A}" srcOrd="0" destOrd="0" presId="urn:microsoft.com/office/officeart/2005/8/layout/radial1"/>
    <dgm:cxn modelId="{3DA62838-214E-43F9-AA14-21D29E3C7293}" type="presParOf" srcId="{B5B6752E-3ED4-445B-8339-4CEFAC0C0BDC}" destId="{8580F099-B844-455B-B548-9C611F2EA7E2}" srcOrd="2" destOrd="0" presId="urn:microsoft.com/office/officeart/2005/8/layout/radial1"/>
    <dgm:cxn modelId="{76648A2D-FFA1-46CD-B7A6-EF12528D7081}" type="presParOf" srcId="{B5B6752E-3ED4-445B-8339-4CEFAC0C0BDC}" destId="{8C26FFB9-A7D3-401C-83A4-629D17BDBDB3}" srcOrd="3" destOrd="0" presId="urn:microsoft.com/office/officeart/2005/8/layout/radial1"/>
    <dgm:cxn modelId="{BC9B1430-FF35-4514-AD29-8D50B64A96B9}" type="presParOf" srcId="{8C26FFB9-A7D3-401C-83A4-629D17BDBDB3}" destId="{EFEA4FD4-B3DA-4815-A1E1-DB0DDB9A9FE3}" srcOrd="0" destOrd="0" presId="urn:microsoft.com/office/officeart/2005/8/layout/radial1"/>
    <dgm:cxn modelId="{4C18378F-D5E1-4F3E-84A9-54FD05788E4C}" type="presParOf" srcId="{B5B6752E-3ED4-445B-8339-4CEFAC0C0BDC}" destId="{0EAC8CB2-E65E-4DA9-965E-A190EDF123E7}" srcOrd="4" destOrd="0" presId="urn:microsoft.com/office/officeart/2005/8/layout/radial1"/>
    <dgm:cxn modelId="{0B9B2754-06C3-4C40-B3D1-1F4DB428FAA2}" type="presParOf" srcId="{B5B6752E-3ED4-445B-8339-4CEFAC0C0BDC}" destId="{3D522816-7A61-469E-B861-35B0FCEA485E}" srcOrd="5" destOrd="0" presId="urn:microsoft.com/office/officeart/2005/8/layout/radial1"/>
    <dgm:cxn modelId="{4C0E6548-D64D-4F9F-BB34-D4D77BA8E202}" type="presParOf" srcId="{3D522816-7A61-469E-B861-35B0FCEA485E}" destId="{4BC71E16-B1BD-44FE-95DD-C91537CB728B}" srcOrd="0" destOrd="0" presId="urn:microsoft.com/office/officeart/2005/8/layout/radial1"/>
    <dgm:cxn modelId="{B04F442B-929B-43E5-AFA5-D02624205D70}" type="presParOf" srcId="{B5B6752E-3ED4-445B-8339-4CEFAC0C0BDC}" destId="{A7DE5BC2-3493-4BD8-B40F-8ECF78F81A6C}" srcOrd="6" destOrd="0" presId="urn:microsoft.com/office/officeart/2005/8/layout/radial1"/>
    <dgm:cxn modelId="{BFB7207E-F547-4D9E-8800-9BB13CB96CE4}" type="presParOf" srcId="{B5B6752E-3ED4-445B-8339-4CEFAC0C0BDC}" destId="{9FB9E4BB-6B02-4864-A29E-185BDB9A0540}" srcOrd="7" destOrd="0" presId="urn:microsoft.com/office/officeart/2005/8/layout/radial1"/>
    <dgm:cxn modelId="{8BF5B358-40E1-43DD-8A7A-75B32DBC0776}" type="presParOf" srcId="{9FB9E4BB-6B02-4864-A29E-185BDB9A0540}" destId="{5E3A4A73-D4CB-4CE5-A4A0-E08CC4C0CB52}" srcOrd="0" destOrd="0" presId="urn:microsoft.com/office/officeart/2005/8/layout/radial1"/>
    <dgm:cxn modelId="{163BD8FF-AE2F-4F00-AA87-7BDB854DD3CF}" type="presParOf" srcId="{B5B6752E-3ED4-445B-8339-4CEFAC0C0BDC}" destId="{B10E487C-E1FB-4F54-A6CA-935F2B99C38D}" srcOrd="8" destOrd="0" presId="urn:microsoft.com/office/officeart/2005/8/layout/radial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5941992-D3D7-4D05-AE71-28A4EA9024E6}" type="doc">
      <dgm:prSet loTypeId="urn:microsoft.com/office/officeart/2005/8/layout/cycle8" loCatId="cycle" qsTypeId="urn:microsoft.com/office/officeart/2005/8/quickstyle/simple1" qsCatId="simple" csTypeId="urn:microsoft.com/office/officeart/2005/8/colors/accent1_2" csCatId="accent1" phldr="1"/>
      <dgm:spPr/>
    </dgm:pt>
    <dgm:pt modelId="{51591EF2-9657-4E8E-B3E7-4D819AD8B7E9}">
      <dgm:prSet phldrT="[Текст]"/>
      <dgm:spPr/>
      <dgm:t>
        <a:bodyPr/>
        <a:lstStyle/>
        <a:p>
          <a:r>
            <a:rPr lang="lv-LV" dirty="0"/>
            <a:t>Finanses</a:t>
          </a:r>
          <a:endParaRPr lang="ru-RU" dirty="0"/>
        </a:p>
      </dgm:t>
    </dgm:pt>
    <dgm:pt modelId="{0C671CD6-1AFB-4C5D-8C0B-AC46C1356B4C}" type="parTrans" cxnId="{63E67B1F-658D-4278-ACEE-CAC500B7E019}">
      <dgm:prSet/>
      <dgm:spPr/>
      <dgm:t>
        <a:bodyPr/>
        <a:lstStyle/>
        <a:p>
          <a:endParaRPr lang="ru-RU"/>
        </a:p>
      </dgm:t>
    </dgm:pt>
    <dgm:pt modelId="{A598A0FC-4E95-42C0-B687-C4EEC7312A12}" type="sibTrans" cxnId="{63E67B1F-658D-4278-ACEE-CAC500B7E019}">
      <dgm:prSet/>
      <dgm:spPr/>
      <dgm:t>
        <a:bodyPr/>
        <a:lstStyle/>
        <a:p>
          <a:endParaRPr lang="ru-RU"/>
        </a:p>
      </dgm:t>
    </dgm:pt>
    <dgm:pt modelId="{CAE0143A-C84D-47FF-8160-2B3F6E69B694}">
      <dgm:prSet phldrT="[Текст]"/>
      <dgm:spPr/>
      <dgm:t>
        <a:bodyPr/>
        <a:lstStyle/>
        <a:p>
          <a:r>
            <a:rPr lang="lv-LV" dirty="0"/>
            <a:t>Darba resursi</a:t>
          </a:r>
          <a:endParaRPr lang="ru-RU" dirty="0"/>
        </a:p>
      </dgm:t>
    </dgm:pt>
    <dgm:pt modelId="{9F134D2C-50EB-4663-BF2D-910D0EACD058}" type="parTrans" cxnId="{D852B156-6919-4ACA-8CCC-EFDF1B976547}">
      <dgm:prSet/>
      <dgm:spPr/>
      <dgm:t>
        <a:bodyPr/>
        <a:lstStyle/>
        <a:p>
          <a:endParaRPr lang="ru-RU"/>
        </a:p>
      </dgm:t>
    </dgm:pt>
    <dgm:pt modelId="{F2D2934D-F066-4D43-BA89-523A530AE03E}" type="sibTrans" cxnId="{D852B156-6919-4ACA-8CCC-EFDF1B976547}">
      <dgm:prSet/>
      <dgm:spPr/>
      <dgm:t>
        <a:bodyPr/>
        <a:lstStyle/>
        <a:p>
          <a:endParaRPr lang="ru-RU"/>
        </a:p>
      </dgm:t>
    </dgm:pt>
    <dgm:pt modelId="{BF3BA8A3-F590-4E0B-B1B3-073DABA7766B}">
      <dgm:prSet phldrT="[Текст]"/>
      <dgm:spPr/>
      <dgm:t>
        <a:bodyPr/>
        <a:lstStyle/>
        <a:p>
          <a:r>
            <a:rPr lang="lv-LV" dirty="0"/>
            <a:t>Ražošana</a:t>
          </a:r>
          <a:endParaRPr lang="ru-RU" dirty="0"/>
        </a:p>
      </dgm:t>
    </dgm:pt>
    <dgm:pt modelId="{30BCFA46-F7C5-4C3C-8C90-3251E9DDBA8A}" type="parTrans" cxnId="{6F67BE56-D9ED-46B0-ADF1-C9D855B47ADE}">
      <dgm:prSet/>
      <dgm:spPr/>
      <dgm:t>
        <a:bodyPr/>
        <a:lstStyle/>
        <a:p>
          <a:endParaRPr lang="ru-RU"/>
        </a:p>
      </dgm:t>
    </dgm:pt>
    <dgm:pt modelId="{79973D21-D26C-4ED6-BF88-7720C148FFF2}" type="sibTrans" cxnId="{6F67BE56-D9ED-46B0-ADF1-C9D855B47ADE}">
      <dgm:prSet/>
      <dgm:spPr/>
      <dgm:t>
        <a:bodyPr/>
        <a:lstStyle/>
        <a:p>
          <a:endParaRPr lang="ru-RU"/>
        </a:p>
      </dgm:t>
    </dgm:pt>
    <dgm:pt modelId="{6FFE343A-2639-44BF-91FE-090DA9241AF6}">
      <dgm:prSet phldrT="[Текст]"/>
      <dgm:spPr/>
      <dgm:t>
        <a:bodyPr/>
        <a:lstStyle/>
        <a:p>
          <a:r>
            <a:rPr lang="lv-LV" dirty="0"/>
            <a:t>Mārketings</a:t>
          </a:r>
          <a:endParaRPr lang="ru-RU" dirty="0"/>
        </a:p>
      </dgm:t>
    </dgm:pt>
    <dgm:pt modelId="{6CC9D221-B334-4615-88C0-F9EF19199EC3}" type="parTrans" cxnId="{04587891-632C-4198-9B2C-B986932B0543}">
      <dgm:prSet/>
      <dgm:spPr/>
      <dgm:t>
        <a:bodyPr/>
        <a:lstStyle/>
        <a:p>
          <a:endParaRPr lang="ru-RU"/>
        </a:p>
      </dgm:t>
    </dgm:pt>
    <dgm:pt modelId="{9C0AF026-856C-4A34-B7A0-47D335D430F8}" type="sibTrans" cxnId="{04587891-632C-4198-9B2C-B986932B0543}">
      <dgm:prSet/>
      <dgm:spPr/>
      <dgm:t>
        <a:bodyPr/>
        <a:lstStyle/>
        <a:p>
          <a:endParaRPr lang="ru-RU"/>
        </a:p>
      </dgm:t>
    </dgm:pt>
    <dgm:pt modelId="{51EC1051-E76C-4075-A648-59486F08A5D3}" type="pres">
      <dgm:prSet presAssocID="{95941992-D3D7-4D05-AE71-28A4EA9024E6}" presName="compositeShape" presStyleCnt="0">
        <dgm:presLayoutVars>
          <dgm:chMax val="7"/>
          <dgm:dir/>
          <dgm:resizeHandles val="exact"/>
        </dgm:presLayoutVars>
      </dgm:prSet>
      <dgm:spPr/>
    </dgm:pt>
    <dgm:pt modelId="{6F42B1DD-8BC4-4537-8554-266C4BE83F0C}" type="pres">
      <dgm:prSet presAssocID="{95941992-D3D7-4D05-AE71-28A4EA9024E6}" presName="wedge1" presStyleLbl="node1" presStyleIdx="0" presStyleCnt="4"/>
      <dgm:spPr/>
      <dgm:t>
        <a:bodyPr/>
        <a:lstStyle/>
        <a:p>
          <a:endParaRPr lang="en-US"/>
        </a:p>
      </dgm:t>
    </dgm:pt>
    <dgm:pt modelId="{46D8983F-E257-4E85-A07A-7BCB2EB3F327}" type="pres">
      <dgm:prSet presAssocID="{95941992-D3D7-4D05-AE71-28A4EA9024E6}" presName="dummy1a" presStyleCnt="0"/>
      <dgm:spPr/>
    </dgm:pt>
    <dgm:pt modelId="{622299C0-E082-48BA-9BD9-37E7D59890FA}" type="pres">
      <dgm:prSet presAssocID="{95941992-D3D7-4D05-AE71-28A4EA9024E6}" presName="dummy1b" presStyleCnt="0"/>
      <dgm:spPr/>
    </dgm:pt>
    <dgm:pt modelId="{50A94C6F-164F-4250-BEE8-16C50C9A2FD3}" type="pres">
      <dgm:prSet presAssocID="{95941992-D3D7-4D05-AE71-28A4EA9024E6}" presName="wedge1Tx" presStyleLbl="node1" presStyleIdx="0" presStyleCnt="4">
        <dgm:presLayoutVars>
          <dgm:chMax val="0"/>
          <dgm:chPref val="0"/>
          <dgm:bulletEnabled val="1"/>
        </dgm:presLayoutVars>
      </dgm:prSet>
      <dgm:spPr/>
      <dgm:t>
        <a:bodyPr/>
        <a:lstStyle/>
        <a:p>
          <a:endParaRPr lang="en-US"/>
        </a:p>
      </dgm:t>
    </dgm:pt>
    <dgm:pt modelId="{92814B0B-3DEE-471A-927B-1D68CABABBFB}" type="pres">
      <dgm:prSet presAssocID="{95941992-D3D7-4D05-AE71-28A4EA9024E6}" presName="wedge2" presStyleLbl="node1" presStyleIdx="1" presStyleCnt="4"/>
      <dgm:spPr/>
      <dgm:t>
        <a:bodyPr/>
        <a:lstStyle/>
        <a:p>
          <a:endParaRPr lang="en-US"/>
        </a:p>
      </dgm:t>
    </dgm:pt>
    <dgm:pt modelId="{81CA9A04-99E4-47CA-A747-36F5AFC7541C}" type="pres">
      <dgm:prSet presAssocID="{95941992-D3D7-4D05-AE71-28A4EA9024E6}" presName="dummy2a" presStyleCnt="0"/>
      <dgm:spPr/>
    </dgm:pt>
    <dgm:pt modelId="{67B9B5D3-679A-459C-A8C0-B0E911800506}" type="pres">
      <dgm:prSet presAssocID="{95941992-D3D7-4D05-AE71-28A4EA9024E6}" presName="dummy2b" presStyleCnt="0"/>
      <dgm:spPr/>
    </dgm:pt>
    <dgm:pt modelId="{5E8E642B-8180-4A65-8C22-54E2FEFD6DBA}" type="pres">
      <dgm:prSet presAssocID="{95941992-D3D7-4D05-AE71-28A4EA9024E6}" presName="wedge2Tx" presStyleLbl="node1" presStyleIdx="1" presStyleCnt="4">
        <dgm:presLayoutVars>
          <dgm:chMax val="0"/>
          <dgm:chPref val="0"/>
          <dgm:bulletEnabled val="1"/>
        </dgm:presLayoutVars>
      </dgm:prSet>
      <dgm:spPr/>
      <dgm:t>
        <a:bodyPr/>
        <a:lstStyle/>
        <a:p>
          <a:endParaRPr lang="en-US"/>
        </a:p>
      </dgm:t>
    </dgm:pt>
    <dgm:pt modelId="{7D09ECDF-CFA9-49C9-A6CE-379BEF0A2D57}" type="pres">
      <dgm:prSet presAssocID="{95941992-D3D7-4D05-AE71-28A4EA9024E6}" presName="wedge3" presStyleLbl="node1" presStyleIdx="2" presStyleCnt="4"/>
      <dgm:spPr/>
      <dgm:t>
        <a:bodyPr/>
        <a:lstStyle/>
        <a:p>
          <a:endParaRPr lang="en-US"/>
        </a:p>
      </dgm:t>
    </dgm:pt>
    <dgm:pt modelId="{1EEFE210-E90F-44F5-AB73-64EC8B47CC59}" type="pres">
      <dgm:prSet presAssocID="{95941992-D3D7-4D05-AE71-28A4EA9024E6}" presName="dummy3a" presStyleCnt="0"/>
      <dgm:spPr/>
    </dgm:pt>
    <dgm:pt modelId="{004A6657-D616-4E6B-BDA4-2587F7A8E20B}" type="pres">
      <dgm:prSet presAssocID="{95941992-D3D7-4D05-AE71-28A4EA9024E6}" presName="dummy3b" presStyleCnt="0"/>
      <dgm:spPr/>
    </dgm:pt>
    <dgm:pt modelId="{A0889C39-EF5F-47F2-BAC7-D7DFA1EB5A72}" type="pres">
      <dgm:prSet presAssocID="{95941992-D3D7-4D05-AE71-28A4EA9024E6}" presName="wedge3Tx" presStyleLbl="node1" presStyleIdx="2" presStyleCnt="4">
        <dgm:presLayoutVars>
          <dgm:chMax val="0"/>
          <dgm:chPref val="0"/>
          <dgm:bulletEnabled val="1"/>
        </dgm:presLayoutVars>
      </dgm:prSet>
      <dgm:spPr/>
      <dgm:t>
        <a:bodyPr/>
        <a:lstStyle/>
        <a:p>
          <a:endParaRPr lang="en-US"/>
        </a:p>
      </dgm:t>
    </dgm:pt>
    <dgm:pt modelId="{C6B78D13-2131-482A-AA5D-169C18C30B1F}" type="pres">
      <dgm:prSet presAssocID="{95941992-D3D7-4D05-AE71-28A4EA9024E6}" presName="wedge4" presStyleLbl="node1" presStyleIdx="3" presStyleCnt="4"/>
      <dgm:spPr/>
      <dgm:t>
        <a:bodyPr/>
        <a:lstStyle/>
        <a:p>
          <a:endParaRPr lang="en-US"/>
        </a:p>
      </dgm:t>
    </dgm:pt>
    <dgm:pt modelId="{B34BD201-44A8-4689-BD5D-0B81139D496C}" type="pres">
      <dgm:prSet presAssocID="{95941992-D3D7-4D05-AE71-28A4EA9024E6}" presName="dummy4a" presStyleCnt="0"/>
      <dgm:spPr/>
    </dgm:pt>
    <dgm:pt modelId="{8FDB8428-2171-4412-8F84-3AFB6557A856}" type="pres">
      <dgm:prSet presAssocID="{95941992-D3D7-4D05-AE71-28A4EA9024E6}" presName="dummy4b" presStyleCnt="0"/>
      <dgm:spPr/>
    </dgm:pt>
    <dgm:pt modelId="{DB7CB64E-6522-45F0-BA09-469EBAD0C8F4}" type="pres">
      <dgm:prSet presAssocID="{95941992-D3D7-4D05-AE71-28A4EA9024E6}" presName="wedge4Tx" presStyleLbl="node1" presStyleIdx="3" presStyleCnt="4">
        <dgm:presLayoutVars>
          <dgm:chMax val="0"/>
          <dgm:chPref val="0"/>
          <dgm:bulletEnabled val="1"/>
        </dgm:presLayoutVars>
      </dgm:prSet>
      <dgm:spPr/>
      <dgm:t>
        <a:bodyPr/>
        <a:lstStyle/>
        <a:p>
          <a:endParaRPr lang="en-US"/>
        </a:p>
      </dgm:t>
    </dgm:pt>
    <dgm:pt modelId="{3ABE5F35-B443-430E-B2BA-7A0D34D01BBB}" type="pres">
      <dgm:prSet presAssocID="{A598A0FC-4E95-42C0-B687-C4EEC7312A12}" presName="arrowWedge1" presStyleLbl="fgSibTrans2D1" presStyleIdx="0" presStyleCnt="4"/>
      <dgm:spPr/>
    </dgm:pt>
    <dgm:pt modelId="{136DF948-5C2C-4328-8AD6-161909305B73}" type="pres">
      <dgm:prSet presAssocID="{F2D2934D-F066-4D43-BA89-523A530AE03E}" presName="arrowWedge2" presStyleLbl="fgSibTrans2D1" presStyleIdx="1" presStyleCnt="4"/>
      <dgm:spPr/>
    </dgm:pt>
    <dgm:pt modelId="{763E40BD-C454-4768-AD49-747954941F0A}" type="pres">
      <dgm:prSet presAssocID="{79973D21-D26C-4ED6-BF88-7720C148FFF2}" presName="arrowWedge3" presStyleLbl="fgSibTrans2D1" presStyleIdx="2" presStyleCnt="4"/>
      <dgm:spPr/>
    </dgm:pt>
    <dgm:pt modelId="{0C86F49C-37CE-40C8-AAD7-2A3CB71E9595}" type="pres">
      <dgm:prSet presAssocID="{9C0AF026-856C-4A34-B7A0-47D335D430F8}" presName="arrowWedge4" presStyleLbl="fgSibTrans2D1" presStyleIdx="3" presStyleCnt="4"/>
      <dgm:spPr/>
    </dgm:pt>
  </dgm:ptLst>
  <dgm:cxnLst>
    <dgm:cxn modelId="{FC52C843-BA5D-4E1C-92D9-F98E311CE2B8}" type="presOf" srcId="{6FFE343A-2639-44BF-91FE-090DA9241AF6}" destId="{DB7CB64E-6522-45F0-BA09-469EBAD0C8F4}" srcOrd="1" destOrd="0" presId="urn:microsoft.com/office/officeart/2005/8/layout/cycle8"/>
    <dgm:cxn modelId="{518DF63F-1F2B-4D19-955F-504B7E660599}" type="presOf" srcId="{51591EF2-9657-4E8E-B3E7-4D819AD8B7E9}" destId="{6F42B1DD-8BC4-4537-8554-266C4BE83F0C}" srcOrd="0" destOrd="0" presId="urn:microsoft.com/office/officeart/2005/8/layout/cycle8"/>
    <dgm:cxn modelId="{C0C98E74-04E4-4DAF-A427-C5A34BF9CAFA}" type="presOf" srcId="{BF3BA8A3-F590-4E0B-B1B3-073DABA7766B}" destId="{A0889C39-EF5F-47F2-BAC7-D7DFA1EB5A72}" srcOrd="1" destOrd="0" presId="urn:microsoft.com/office/officeart/2005/8/layout/cycle8"/>
    <dgm:cxn modelId="{6F67BE56-D9ED-46B0-ADF1-C9D855B47ADE}" srcId="{95941992-D3D7-4D05-AE71-28A4EA9024E6}" destId="{BF3BA8A3-F590-4E0B-B1B3-073DABA7766B}" srcOrd="2" destOrd="0" parTransId="{30BCFA46-F7C5-4C3C-8C90-3251E9DDBA8A}" sibTransId="{79973D21-D26C-4ED6-BF88-7720C148FFF2}"/>
    <dgm:cxn modelId="{D852B156-6919-4ACA-8CCC-EFDF1B976547}" srcId="{95941992-D3D7-4D05-AE71-28A4EA9024E6}" destId="{CAE0143A-C84D-47FF-8160-2B3F6E69B694}" srcOrd="1" destOrd="0" parTransId="{9F134D2C-50EB-4663-BF2D-910D0EACD058}" sibTransId="{F2D2934D-F066-4D43-BA89-523A530AE03E}"/>
    <dgm:cxn modelId="{04587891-632C-4198-9B2C-B986932B0543}" srcId="{95941992-D3D7-4D05-AE71-28A4EA9024E6}" destId="{6FFE343A-2639-44BF-91FE-090DA9241AF6}" srcOrd="3" destOrd="0" parTransId="{6CC9D221-B334-4615-88C0-F9EF19199EC3}" sibTransId="{9C0AF026-856C-4A34-B7A0-47D335D430F8}"/>
    <dgm:cxn modelId="{7942348A-0AA7-483E-911A-E71C066F0EDA}" type="presOf" srcId="{CAE0143A-C84D-47FF-8160-2B3F6E69B694}" destId="{92814B0B-3DEE-471A-927B-1D68CABABBFB}" srcOrd="0" destOrd="0" presId="urn:microsoft.com/office/officeart/2005/8/layout/cycle8"/>
    <dgm:cxn modelId="{0B40841E-887B-4DC2-9D77-279EFC6EC2ED}" type="presOf" srcId="{6FFE343A-2639-44BF-91FE-090DA9241AF6}" destId="{C6B78D13-2131-482A-AA5D-169C18C30B1F}" srcOrd="0" destOrd="0" presId="urn:microsoft.com/office/officeart/2005/8/layout/cycle8"/>
    <dgm:cxn modelId="{64DCEE76-1C43-4B23-9EA9-5826666E84E6}" type="presOf" srcId="{BF3BA8A3-F590-4E0B-B1B3-073DABA7766B}" destId="{7D09ECDF-CFA9-49C9-A6CE-379BEF0A2D57}" srcOrd="0" destOrd="0" presId="urn:microsoft.com/office/officeart/2005/8/layout/cycle8"/>
    <dgm:cxn modelId="{1EC79BD8-6E09-4673-939F-6195F4C62B1C}" type="presOf" srcId="{51591EF2-9657-4E8E-B3E7-4D819AD8B7E9}" destId="{50A94C6F-164F-4250-BEE8-16C50C9A2FD3}" srcOrd="1" destOrd="0" presId="urn:microsoft.com/office/officeart/2005/8/layout/cycle8"/>
    <dgm:cxn modelId="{2E667030-C09A-4DE0-8C70-D6EAE040B53C}" type="presOf" srcId="{CAE0143A-C84D-47FF-8160-2B3F6E69B694}" destId="{5E8E642B-8180-4A65-8C22-54E2FEFD6DBA}" srcOrd="1" destOrd="0" presId="urn:microsoft.com/office/officeart/2005/8/layout/cycle8"/>
    <dgm:cxn modelId="{D57D715B-DF1D-456F-8C4E-A8A89776F64C}" type="presOf" srcId="{95941992-D3D7-4D05-AE71-28A4EA9024E6}" destId="{51EC1051-E76C-4075-A648-59486F08A5D3}" srcOrd="0" destOrd="0" presId="urn:microsoft.com/office/officeart/2005/8/layout/cycle8"/>
    <dgm:cxn modelId="{63E67B1F-658D-4278-ACEE-CAC500B7E019}" srcId="{95941992-D3D7-4D05-AE71-28A4EA9024E6}" destId="{51591EF2-9657-4E8E-B3E7-4D819AD8B7E9}" srcOrd="0" destOrd="0" parTransId="{0C671CD6-1AFB-4C5D-8C0B-AC46C1356B4C}" sibTransId="{A598A0FC-4E95-42C0-B687-C4EEC7312A12}"/>
    <dgm:cxn modelId="{4919694A-5E4F-413D-8935-16A756AD9975}" type="presParOf" srcId="{51EC1051-E76C-4075-A648-59486F08A5D3}" destId="{6F42B1DD-8BC4-4537-8554-266C4BE83F0C}" srcOrd="0" destOrd="0" presId="urn:microsoft.com/office/officeart/2005/8/layout/cycle8"/>
    <dgm:cxn modelId="{8C182784-1FD6-4E68-9E53-3E756E8964AA}" type="presParOf" srcId="{51EC1051-E76C-4075-A648-59486F08A5D3}" destId="{46D8983F-E257-4E85-A07A-7BCB2EB3F327}" srcOrd="1" destOrd="0" presId="urn:microsoft.com/office/officeart/2005/8/layout/cycle8"/>
    <dgm:cxn modelId="{DFBAC7EC-A5AD-401F-A437-7DA84B1A2286}" type="presParOf" srcId="{51EC1051-E76C-4075-A648-59486F08A5D3}" destId="{622299C0-E082-48BA-9BD9-37E7D59890FA}" srcOrd="2" destOrd="0" presId="urn:microsoft.com/office/officeart/2005/8/layout/cycle8"/>
    <dgm:cxn modelId="{02F0C002-1AD6-4815-B96F-FEF0FE0063F2}" type="presParOf" srcId="{51EC1051-E76C-4075-A648-59486F08A5D3}" destId="{50A94C6F-164F-4250-BEE8-16C50C9A2FD3}" srcOrd="3" destOrd="0" presId="urn:microsoft.com/office/officeart/2005/8/layout/cycle8"/>
    <dgm:cxn modelId="{1697623F-77D2-45F3-86E0-29A78632C2D5}" type="presParOf" srcId="{51EC1051-E76C-4075-A648-59486F08A5D3}" destId="{92814B0B-3DEE-471A-927B-1D68CABABBFB}" srcOrd="4" destOrd="0" presId="urn:microsoft.com/office/officeart/2005/8/layout/cycle8"/>
    <dgm:cxn modelId="{0D06BF80-7D5E-40AD-B563-40937BEAE76B}" type="presParOf" srcId="{51EC1051-E76C-4075-A648-59486F08A5D3}" destId="{81CA9A04-99E4-47CA-A747-36F5AFC7541C}" srcOrd="5" destOrd="0" presId="urn:microsoft.com/office/officeart/2005/8/layout/cycle8"/>
    <dgm:cxn modelId="{48C1AE23-217D-4A54-8648-9897F6C82B11}" type="presParOf" srcId="{51EC1051-E76C-4075-A648-59486F08A5D3}" destId="{67B9B5D3-679A-459C-A8C0-B0E911800506}" srcOrd="6" destOrd="0" presId="urn:microsoft.com/office/officeart/2005/8/layout/cycle8"/>
    <dgm:cxn modelId="{3402677E-1CBC-434A-8FEE-F995ABB626AA}" type="presParOf" srcId="{51EC1051-E76C-4075-A648-59486F08A5D3}" destId="{5E8E642B-8180-4A65-8C22-54E2FEFD6DBA}" srcOrd="7" destOrd="0" presId="urn:microsoft.com/office/officeart/2005/8/layout/cycle8"/>
    <dgm:cxn modelId="{AA6EE0E9-9F04-4471-B2B3-71DE5C969C53}" type="presParOf" srcId="{51EC1051-E76C-4075-A648-59486F08A5D3}" destId="{7D09ECDF-CFA9-49C9-A6CE-379BEF0A2D57}" srcOrd="8" destOrd="0" presId="urn:microsoft.com/office/officeart/2005/8/layout/cycle8"/>
    <dgm:cxn modelId="{F6DD7698-77C2-4662-B99F-E9C74EEC1A98}" type="presParOf" srcId="{51EC1051-E76C-4075-A648-59486F08A5D3}" destId="{1EEFE210-E90F-44F5-AB73-64EC8B47CC59}" srcOrd="9" destOrd="0" presId="urn:microsoft.com/office/officeart/2005/8/layout/cycle8"/>
    <dgm:cxn modelId="{1F040507-CC36-4156-8647-17E8FF2801F9}" type="presParOf" srcId="{51EC1051-E76C-4075-A648-59486F08A5D3}" destId="{004A6657-D616-4E6B-BDA4-2587F7A8E20B}" srcOrd="10" destOrd="0" presId="urn:microsoft.com/office/officeart/2005/8/layout/cycle8"/>
    <dgm:cxn modelId="{51C20F33-B9FD-4A00-BFA5-7BE6E150EE69}" type="presParOf" srcId="{51EC1051-E76C-4075-A648-59486F08A5D3}" destId="{A0889C39-EF5F-47F2-BAC7-D7DFA1EB5A72}" srcOrd="11" destOrd="0" presId="urn:microsoft.com/office/officeart/2005/8/layout/cycle8"/>
    <dgm:cxn modelId="{392A3710-E70C-45FA-BFCF-67A33B7ACE4A}" type="presParOf" srcId="{51EC1051-E76C-4075-A648-59486F08A5D3}" destId="{C6B78D13-2131-482A-AA5D-169C18C30B1F}" srcOrd="12" destOrd="0" presId="urn:microsoft.com/office/officeart/2005/8/layout/cycle8"/>
    <dgm:cxn modelId="{0E26E27E-E275-4740-A1EC-0FB35A83A3A1}" type="presParOf" srcId="{51EC1051-E76C-4075-A648-59486F08A5D3}" destId="{B34BD201-44A8-4689-BD5D-0B81139D496C}" srcOrd="13" destOrd="0" presId="urn:microsoft.com/office/officeart/2005/8/layout/cycle8"/>
    <dgm:cxn modelId="{7438EB24-5A09-479D-9FD8-AE7BC4BC0376}" type="presParOf" srcId="{51EC1051-E76C-4075-A648-59486F08A5D3}" destId="{8FDB8428-2171-4412-8F84-3AFB6557A856}" srcOrd="14" destOrd="0" presId="urn:microsoft.com/office/officeart/2005/8/layout/cycle8"/>
    <dgm:cxn modelId="{E36A0661-F11C-40F8-8802-A17A59A5C33B}" type="presParOf" srcId="{51EC1051-E76C-4075-A648-59486F08A5D3}" destId="{DB7CB64E-6522-45F0-BA09-469EBAD0C8F4}" srcOrd="15" destOrd="0" presId="urn:microsoft.com/office/officeart/2005/8/layout/cycle8"/>
    <dgm:cxn modelId="{56D5FAA1-9751-4649-948E-1249D39BC8D9}" type="presParOf" srcId="{51EC1051-E76C-4075-A648-59486F08A5D3}" destId="{3ABE5F35-B443-430E-B2BA-7A0D34D01BBB}" srcOrd="16" destOrd="0" presId="urn:microsoft.com/office/officeart/2005/8/layout/cycle8"/>
    <dgm:cxn modelId="{F5C072A9-66CE-461A-87A3-FB42A61FAFC4}" type="presParOf" srcId="{51EC1051-E76C-4075-A648-59486F08A5D3}" destId="{136DF948-5C2C-4328-8AD6-161909305B73}" srcOrd="17" destOrd="0" presId="urn:microsoft.com/office/officeart/2005/8/layout/cycle8"/>
    <dgm:cxn modelId="{C1067522-1759-4895-8F54-6E351F52C4E9}" type="presParOf" srcId="{51EC1051-E76C-4075-A648-59486F08A5D3}" destId="{763E40BD-C454-4768-AD49-747954941F0A}" srcOrd="18" destOrd="0" presId="urn:microsoft.com/office/officeart/2005/8/layout/cycle8"/>
    <dgm:cxn modelId="{D77E0C33-1E5C-4202-B09F-0AAD60DFDD12}" type="presParOf" srcId="{51EC1051-E76C-4075-A648-59486F08A5D3}" destId="{0C86F49C-37CE-40C8-AAD7-2A3CB71E9595}"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29F58F1-24EC-4A24-A13B-D8F49A51E898}" type="doc">
      <dgm:prSet loTypeId="urn:microsoft.com/office/officeart/2005/8/layout/chart3" loCatId="cycle" qsTypeId="urn:microsoft.com/office/officeart/2005/8/quickstyle/simple1" qsCatId="simple" csTypeId="urn:microsoft.com/office/officeart/2005/8/colors/accent1_2" csCatId="accent1" phldr="1"/>
      <dgm:spPr/>
      <dgm:t>
        <a:bodyPr/>
        <a:lstStyle/>
        <a:p>
          <a:endParaRPr lang="lv-LV"/>
        </a:p>
      </dgm:t>
    </dgm:pt>
    <dgm:pt modelId="{D28933E4-084A-46AB-966A-48535BC56B29}">
      <dgm:prSet phldrT="[Текст]" phldr="0"/>
      <dgm:spPr/>
      <dgm:t>
        <a:bodyPr/>
        <a:lstStyle/>
        <a:p>
          <a:r>
            <a:rPr lang="lv-LV" dirty="0"/>
            <a:t>Mārketings</a:t>
          </a:r>
        </a:p>
      </dgm:t>
    </dgm:pt>
    <dgm:pt modelId="{9FD8F4AE-8D52-4DF1-A48E-3193C68DB39E}" type="parTrans" cxnId="{AEA7C661-BEEA-4285-8AAF-93DE21834FA1}">
      <dgm:prSet/>
      <dgm:spPr/>
      <dgm:t>
        <a:bodyPr/>
        <a:lstStyle/>
        <a:p>
          <a:endParaRPr lang="lv-LV"/>
        </a:p>
      </dgm:t>
    </dgm:pt>
    <dgm:pt modelId="{42E2A1AD-48F7-4C2E-8CDC-23837F6C654A}" type="sibTrans" cxnId="{AEA7C661-BEEA-4285-8AAF-93DE21834FA1}">
      <dgm:prSet/>
      <dgm:spPr/>
      <dgm:t>
        <a:bodyPr/>
        <a:lstStyle/>
        <a:p>
          <a:endParaRPr lang="lv-LV"/>
        </a:p>
      </dgm:t>
    </dgm:pt>
    <dgm:pt modelId="{AD7F7BC9-355F-4D93-B894-5908B59683E9}">
      <dgm:prSet phldrT="[Текст]" phldr="0"/>
      <dgm:spPr/>
      <dgm:t>
        <a:bodyPr/>
        <a:lstStyle/>
        <a:p>
          <a:r>
            <a:rPr lang="lv-LV" dirty="0"/>
            <a:t>Finanses</a:t>
          </a:r>
        </a:p>
      </dgm:t>
    </dgm:pt>
    <dgm:pt modelId="{65D0C839-AB76-4F30-97C2-5F3C911B4667}" type="parTrans" cxnId="{27D82A8D-15F7-4F09-BD7C-E5ADA9BB16E9}">
      <dgm:prSet/>
      <dgm:spPr/>
      <dgm:t>
        <a:bodyPr/>
        <a:lstStyle/>
        <a:p>
          <a:endParaRPr lang="lv-LV"/>
        </a:p>
      </dgm:t>
    </dgm:pt>
    <dgm:pt modelId="{5FCF2ACE-5536-427C-BD69-130655BD40DC}" type="sibTrans" cxnId="{27D82A8D-15F7-4F09-BD7C-E5ADA9BB16E9}">
      <dgm:prSet/>
      <dgm:spPr/>
      <dgm:t>
        <a:bodyPr/>
        <a:lstStyle/>
        <a:p>
          <a:endParaRPr lang="lv-LV"/>
        </a:p>
      </dgm:t>
    </dgm:pt>
    <dgm:pt modelId="{1D5FEF58-DBC0-4A05-96BF-D1F035B5297C}">
      <dgm:prSet phldrT="[Текст]" phldr="0"/>
      <dgm:spPr/>
      <dgm:t>
        <a:bodyPr/>
        <a:lstStyle/>
        <a:p>
          <a:r>
            <a:rPr lang="lv-LV" dirty="0"/>
            <a:t>Darba resursi</a:t>
          </a:r>
        </a:p>
      </dgm:t>
    </dgm:pt>
    <dgm:pt modelId="{DE3237FF-530A-4FD5-8E2F-5BAE2947608F}" type="parTrans" cxnId="{E7C89E25-BB3B-426E-8848-56A09B2C6309}">
      <dgm:prSet/>
      <dgm:spPr/>
      <dgm:t>
        <a:bodyPr/>
        <a:lstStyle/>
        <a:p>
          <a:endParaRPr lang="lv-LV"/>
        </a:p>
      </dgm:t>
    </dgm:pt>
    <dgm:pt modelId="{44B9CAF2-025D-4A18-8411-27F1D852F909}" type="sibTrans" cxnId="{E7C89E25-BB3B-426E-8848-56A09B2C6309}">
      <dgm:prSet/>
      <dgm:spPr/>
      <dgm:t>
        <a:bodyPr/>
        <a:lstStyle/>
        <a:p>
          <a:endParaRPr lang="lv-LV"/>
        </a:p>
      </dgm:t>
    </dgm:pt>
    <dgm:pt modelId="{FB90A375-41E3-49D8-8E46-D70F8085B29A}">
      <dgm:prSet phldrT="[Текст]" phldr="0"/>
      <dgm:spPr/>
      <dgm:t>
        <a:bodyPr/>
        <a:lstStyle/>
        <a:p>
          <a:r>
            <a:rPr lang="lv-LV" dirty="0"/>
            <a:t>Ražošana</a:t>
          </a:r>
        </a:p>
      </dgm:t>
    </dgm:pt>
    <dgm:pt modelId="{7F5AF2F7-F0CF-43E3-B58B-7E50CD1F0B8D}" type="parTrans" cxnId="{4C5F9552-E3C0-4E23-8ECB-E456B6932619}">
      <dgm:prSet/>
      <dgm:spPr/>
      <dgm:t>
        <a:bodyPr/>
        <a:lstStyle/>
        <a:p>
          <a:endParaRPr lang="lv-LV"/>
        </a:p>
      </dgm:t>
    </dgm:pt>
    <dgm:pt modelId="{C4ED8830-5711-4138-9A1A-E6AC207FD7C0}" type="sibTrans" cxnId="{4C5F9552-E3C0-4E23-8ECB-E456B6932619}">
      <dgm:prSet/>
      <dgm:spPr/>
      <dgm:t>
        <a:bodyPr/>
        <a:lstStyle/>
        <a:p>
          <a:endParaRPr lang="lv-LV"/>
        </a:p>
      </dgm:t>
    </dgm:pt>
    <dgm:pt modelId="{D9568C33-08ED-435A-9542-4B214EA336AA}" type="pres">
      <dgm:prSet presAssocID="{129F58F1-24EC-4A24-A13B-D8F49A51E898}" presName="compositeShape" presStyleCnt="0">
        <dgm:presLayoutVars>
          <dgm:chMax val="7"/>
          <dgm:dir/>
          <dgm:resizeHandles val="exact"/>
        </dgm:presLayoutVars>
      </dgm:prSet>
      <dgm:spPr/>
      <dgm:t>
        <a:bodyPr/>
        <a:lstStyle/>
        <a:p>
          <a:endParaRPr lang="en-US"/>
        </a:p>
      </dgm:t>
    </dgm:pt>
    <dgm:pt modelId="{D0C52492-69A1-4825-AAB0-EC86EC89F665}" type="pres">
      <dgm:prSet presAssocID="{129F58F1-24EC-4A24-A13B-D8F49A51E898}" presName="wedge1" presStyleLbl="node1" presStyleIdx="0" presStyleCnt="4" custScaleX="158924" custScaleY="132499"/>
      <dgm:spPr/>
      <dgm:t>
        <a:bodyPr/>
        <a:lstStyle/>
        <a:p>
          <a:endParaRPr lang="en-US"/>
        </a:p>
      </dgm:t>
    </dgm:pt>
    <dgm:pt modelId="{2006DC3C-C175-429C-A749-66A0FC769A48}" type="pres">
      <dgm:prSet presAssocID="{129F58F1-24EC-4A24-A13B-D8F49A51E898}" presName="wedge1Tx" presStyleLbl="node1" presStyleIdx="0" presStyleCnt="4">
        <dgm:presLayoutVars>
          <dgm:chMax val="0"/>
          <dgm:chPref val="0"/>
          <dgm:bulletEnabled val="1"/>
        </dgm:presLayoutVars>
      </dgm:prSet>
      <dgm:spPr/>
      <dgm:t>
        <a:bodyPr/>
        <a:lstStyle/>
        <a:p>
          <a:endParaRPr lang="en-US"/>
        </a:p>
      </dgm:t>
    </dgm:pt>
    <dgm:pt modelId="{1D0723BA-5077-4AE4-AD2E-E9ABBE2920F3}" type="pres">
      <dgm:prSet presAssocID="{129F58F1-24EC-4A24-A13B-D8F49A51E898}" presName="wedge2" presStyleLbl="node1" presStyleIdx="1" presStyleCnt="4"/>
      <dgm:spPr/>
      <dgm:t>
        <a:bodyPr/>
        <a:lstStyle/>
        <a:p>
          <a:endParaRPr lang="en-US"/>
        </a:p>
      </dgm:t>
    </dgm:pt>
    <dgm:pt modelId="{344F6769-5973-4D49-9CA5-870C8DD243D0}" type="pres">
      <dgm:prSet presAssocID="{129F58F1-24EC-4A24-A13B-D8F49A51E898}" presName="wedge2Tx" presStyleLbl="node1" presStyleIdx="1" presStyleCnt="4">
        <dgm:presLayoutVars>
          <dgm:chMax val="0"/>
          <dgm:chPref val="0"/>
          <dgm:bulletEnabled val="1"/>
        </dgm:presLayoutVars>
      </dgm:prSet>
      <dgm:spPr/>
      <dgm:t>
        <a:bodyPr/>
        <a:lstStyle/>
        <a:p>
          <a:endParaRPr lang="en-US"/>
        </a:p>
      </dgm:t>
    </dgm:pt>
    <dgm:pt modelId="{375FEA92-0193-44F5-A345-0042DBE939C2}" type="pres">
      <dgm:prSet presAssocID="{129F58F1-24EC-4A24-A13B-D8F49A51E898}" presName="wedge3" presStyleLbl="node1" presStyleIdx="2" presStyleCnt="4"/>
      <dgm:spPr/>
      <dgm:t>
        <a:bodyPr/>
        <a:lstStyle/>
        <a:p>
          <a:endParaRPr lang="en-US"/>
        </a:p>
      </dgm:t>
    </dgm:pt>
    <dgm:pt modelId="{395F6F2F-06F9-4A01-9CAB-96D427072664}" type="pres">
      <dgm:prSet presAssocID="{129F58F1-24EC-4A24-A13B-D8F49A51E898}" presName="wedge3Tx" presStyleLbl="node1" presStyleIdx="2" presStyleCnt="4">
        <dgm:presLayoutVars>
          <dgm:chMax val="0"/>
          <dgm:chPref val="0"/>
          <dgm:bulletEnabled val="1"/>
        </dgm:presLayoutVars>
      </dgm:prSet>
      <dgm:spPr/>
      <dgm:t>
        <a:bodyPr/>
        <a:lstStyle/>
        <a:p>
          <a:endParaRPr lang="en-US"/>
        </a:p>
      </dgm:t>
    </dgm:pt>
    <dgm:pt modelId="{D2C2E47B-10DB-436F-8908-33BE7589420F}" type="pres">
      <dgm:prSet presAssocID="{129F58F1-24EC-4A24-A13B-D8F49A51E898}" presName="wedge4" presStyleLbl="node1" presStyleIdx="3" presStyleCnt="4"/>
      <dgm:spPr/>
      <dgm:t>
        <a:bodyPr/>
        <a:lstStyle/>
        <a:p>
          <a:endParaRPr lang="en-US"/>
        </a:p>
      </dgm:t>
    </dgm:pt>
    <dgm:pt modelId="{222B3775-4F5E-43CF-88B3-1C1CC2C0E2CF}" type="pres">
      <dgm:prSet presAssocID="{129F58F1-24EC-4A24-A13B-D8F49A51E898}" presName="wedge4Tx" presStyleLbl="node1" presStyleIdx="3" presStyleCnt="4">
        <dgm:presLayoutVars>
          <dgm:chMax val="0"/>
          <dgm:chPref val="0"/>
          <dgm:bulletEnabled val="1"/>
        </dgm:presLayoutVars>
      </dgm:prSet>
      <dgm:spPr/>
      <dgm:t>
        <a:bodyPr/>
        <a:lstStyle/>
        <a:p>
          <a:endParaRPr lang="en-US"/>
        </a:p>
      </dgm:t>
    </dgm:pt>
  </dgm:ptLst>
  <dgm:cxnLst>
    <dgm:cxn modelId="{D918E7D8-6D53-413D-ABD2-ACB191153E14}" type="presOf" srcId="{D28933E4-084A-46AB-966A-48535BC56B29}" destId="{2006DC3C-C175-429C-A749-66A0FC769A48}" srcOrd="1" destOrd="0" presId="urn:microsoft.com/office/officeart/2005/8/layout/chart3"/>
    <dgm:cxn modelId="{E7C89E25-BB3B-426E-8848-56A09B2C6309}" srcId="{129F58F1-24EC-4A24-A13B-D8F49A51E898}" destId="{1D5FEF58-DBC0-4A05-96BF-D1F035B5297C}" srcOrd="2" destOrd="0" parTransId="{DE3237FF-530A-4FD5-8E2F-5BAE2947608F}" sibTransId="{44B9CAF2-025D-4A18-8411-27F1D852F909}"/>
    <dgm:cxn modelId="{27D82A8D-15F7-4F09-BD7C-E5ADA9BB16E9}" srcId="{129F58F1-24EC-4A24-A13B-D8F49A51E898}" destId="{AD7F7BC9-355F-4D93-B894-5908B59683E9}" srcOrd="1" destOrd="0" parTransId="{65D0C839-AB76-4F30-97C2-5F3C911B4667}" sibTransId="{5FCF2ACE-5536-427C-BD69-130655BD40DC}"/>
    <dgm:cxn modelId="{AEA7C661-BEEA-4285-8AAF-93DE21834FA1}" srcId="{129F58F1-24EC-4A24-A13B-D8F49A51E898}" destId="{D28933E4-084A-46AB-966A-48535BC56B29}" srcOrd="0" destOrd="0" parTransId="{9FD8F4AE-8D52-4DF1-A48E-3193C68DB39E}" sibTransId="{42E2A1AD-48F7-4C2E-8CDC-23837F6C654A}"/>
    <dgm:cxn modelId="{F97DBEAA-0830-4A36-8A88-E03693DCEB57}" type="presOf" srcId="{AD7F7BC9-355F-4D93-B894-5908B59683E9}" destId="{344F6769-5973-4D49-9CA5-870C8DD243D0}" srcOrd="1" destOrd="0" presId="urn:microsoft.com/office/officeart/2005/8/layout/chart3"/>
    <dgm:cxn modelId="{F77AA576-F5B2-4B87-8D93-62306B1048AD}" type="presOf" srcId="{AD7F7BC9-355F-4D93-B894-5908B59683E9}" destId="{1D0723BA-5077-4AE4-AD2E-E9ABBE2920F3}" srcOrd="0" destOrd="0" presId="urn:microsoft.com/office/officeart/2005/8/layout/chart3"/>
    <dgm:cxn modelId="{251E3078-54BB-4154-A4C9-7708550492B5}" type="presOf" srcId="{FB90A375-41E3-49D8-8E46-D70F8085B29A}" destId="{222B3775-4F5E-43CF-88B3-1C1CC2C0E2CF}" srcOrd="1" destOrd="0" presId="urn:microsoft.com/office/officeart/2005/8/layout/chart3"/>
    <dgm:cxn modelId="{61988646-6FDF-443C-ADC6-926511E8CF0D}" type="presOf" srcId="{129F58F1-24EC-4A24-A13B-D8F49A51E898}" destId="{D9568C33-08ED-435A-9542-4B214EA336AA}" srcOrd="0" destOrd="0" presId="urn:microsoft.com/office/officeart/2005/8/layout/chart3"/>
    <dgm:cxn modelId="{10AA7152-EF23-4113-850F-8311E7F44E1F}" type="presOf" srcId="{1D5FEF58-DBC0-4A05-96BF-D1F035B5297C}" destId="{375FEA92-0193-44F5-A345-0042DBE939C2}" srcOrd="0" destOrd="0" presId="urn:microsoft.com/office/officeart/2005/8/layout/chart3"/>
    <dgm:cxn modelId="{A2D0E98A-2F2C-4AC2-A69B-3DC368610D3E}" type="presOf" srcId="{1D5FEF58-DBC0-4A05-96BF-D1F035B5297C}" destId="{395F6F2F-06F9-4A01-9CAB-96D427072664}" srcOrd="1" destOrd="0" presId="urn:microsoft.com/office/officeart/2005/8/layout/chart3"/>
    <dgm:cxn modelId="{4C5F9552-E3C0-4E23-8ECB-E456B6932619}" srcId="{129F58F1-24EC-4A24-A13B-D8F49A51E898}" destId="{FB90A375-41E3-49D8-8E46-D70F8085B29A}" srcOrd="3" destOrd="0" parTransId="{7F5AF2F7-F0CF-43E3-B58B-7E50CD1F0B8D}" sibTransId="{C4ED8830-5711-4138-9A1A-E6AC207FD7C0}"/>
    <dgm:cxn modelId="{A7215F8E-E0B6-4814-82F8-4A1AD451C9DA}" type="presOf" srcId="{FB90A375-41E3-49D8-8E46-D70F8085B29A}" destId="{D2C2E47B-10DB-436F-8908-33BE7589420F}" srcOrd="0" destOrd="0" presId="urn:microsoft.com/office/officeart/2005/8/layout/chart3"/>
    <dgm:cxn modelId="{7C3136AC-8B24-442A-9403-F427BB61B324}" type="presOf" srcId="{D28933E4-084A-46AB-966A-48535BC56B29}" destId="{D0C52492-69A1-4825-AAB0-EC86EC89F665}" srcOrd="0" destOrd="0" presId="urn:microsoft.com/office/officeart/2005/8/layout/chart3"/>
    <dgm:cxn modelId="{84B65BEE-7C02-47E0-84C2-E728B6172BCF}" type="presParOf" srcId="{D9568C33-08ED-435A-9542-4B214EA336AA}" destId="{D0C52492-69A1-4825-AAB0-EC86EC89F665}" srcOrd="0" destOrd="0" presId="urn:microsoft.com/office/officeart/2005/8/layout/chart3"/>
    <dgm:cxn modelId="{F46BA286-FD00-44FA-885C-1F23C3F893B7}" type="presParOf" srcId="{D9568C33-08ED-435A-9542-4B214EA336AA}" destId="{2006DC3C-C175-429C-A749-66A0FC769A48}" srcOrd="1" destOrd="0" presId="urn:microsoft.com/office/officeart/2005/8/layout/chart3"/>
    <dgm:cxn modelId="{9C61EFEC-26AF-4A67-9283-A5EB2901E84F}" type="presParOf" srcId="{D9568C33-08ED-435A-9542-4B214EA336AA}" destId="{1D0723BA-5077-4AE4-AD2E-E9ABBE2920F3}" srcOrd="2" destOrd="0" presId="urn:microsoft.com/office/officeart/2005/8/layout/chart3"/>
    <dgm:cxn modelId="{31A44A3C-7D89-4839-AABE-9FD8052145EA}" type="presParOf" srcId="{D9568C33-08ED-435A-9542-4B214EA336AA}" destId="{344F6769-5973-4D49-9CA5-870C8DD243D0}" srcOrd="3" destOrd="0" presId="urn:microsoft.com/office/officeart/2005/8/layout/chart3"/>
    <dgm:cxn modelId="{EF7EA0F6-EC1A-4050-84A8-64E1E5B7FE1C}" type="presParOf" srcId="{D9568C33-08ED-435A-9542-4B214EA336AA}" destId="{375FEA92-0193-44F5-A345-0042DBE939C2}" srcOrd="4" destOrd="0" presId="urn:microsoft.com/office/officeart/2005/8/layout/chart3"/>
    <dgm:cxn modelId="{EC826A54-C1B3-4671-AC57-8D4E188D3374}" type="presParOf" srcId="{D9568C33-08ED-435A-9542-4B214EA336AA}" destId="{395F6F2F-06F9-4A01-9CAB-96D427072664}" srcOrd="5" destOrd="0" presId="urn:microsoft.com/office/officeart/2005/8/layout/chart3"/>
    <dgm:cxn modelId="{7CBE2FE2-ED6D-4823-83FA-C813A5E9A2E5}" type="presParOf" srcId="{D9568C33-08ED-435A-9542-4B214EA336AA}" destId="{D2C2E47B-10DB-436F-8908-33BE7589420F}" srcOrd="6" destOrd="0" presId="urn:microsoft.com/office/officeart/2005/8/layout/chart3"/>
    <dgm:cxn modelId="{03188FD0-4DB2-4C69-9E6D-77B245DBE00C}" type="presParOf" srcId="{D9568C33-08ED-435A-9542-4B214EA336AA}" destId="{222B3775-4F5E-43CF-88B3-1C1CC2C0E2CF}" srcOrd="7" destOrd="0" presId="urn:microsoft.com/office/officeart/2005/8/layout/char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FC2B7FF-90A0-4270-9100-04FE6242B7F3}"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ru-RU"/>
        </a:p>
      </dgm:t>
    </dgm:pt>
    <dgm:pt modelId="{C6B4BD3F-1319-4108-9FD5-78075D928098}">
      <dgm:prSet phldrT="[Текст]"/>
      <dgm:spPr/>
      <dgm:t>
        <a:bodyPr/>
        <a:lstStyle/>
        <a:p>
          <a:r>
            <a:rPr lang="lv-LV" dirty="0">
              <a:solidFill>
                <a:srgbClr val="FF0000"/>
              </a:solidFill>
            </a:rPr>
            <a:t>Mārketings</a:t>
          </a:r>
          <a:endParaRPr lang="ru-RU" dirty="0">
            <a:solidFill>
              <a:srgbClr val="FF0000"/>
            </a:solidFill>
          </a:endParaRPr>
        </a:p>
      </dgm:t>
    </dgm:pt>
    <dgm:pt modelId="{BFEEA7A2-41BE-44DD-85C2-A5D76AF64EF7}" type="parTrans" cxnId="{8E8A29BE-8E71-4347-ADF8-CD136C87112A}">
      <dgm:prSet/>
      <dgm:spPr/>
      <dgm:t>
        <a:bodyPr/>
        <a:lstStyle/>
        <a:p>
          <a:endParaRPr lang="ru-RU"/>
        </a:p>
      </dgm:t>
    </dgm:pt>
    <dgm:pt modelId="{E56772EE-21A5-4795-8703-A5C4D44C686F}" type="sibTrans" cxnId="{8E8A29BE-8E71-4347-ADF8-CD136C87112A}">
      <dgm:prSet/>
      <dgm:spPr/>
      <dgm:t>
        <a:bodyPr/>
        <a:lstStyle/>
        <a:p>
          <a:endParaRPr lang="ru-RU"/>
        </a:p>
      </dgm:t>
    </dgm:pt>
    <dgm:pt modelId="{D2182B87-F0A5-4283-BC4D-FFE67B057FD3}">
      <dgm:prSet phldrT="[Текст]"/>
      <dgm:spPr/>
      <dgm:t>
        <a:bodyPr/>
        <a:lstStyle/>
        <a:p>
          <a:r>
            <a:rPr lang="lv-LV" dirty="0"/>
            <a:t>Finanses</a:t>
          </a:r>
          <a:endParaRPr lang="ru-RU" dirty="0"/>
        </a:p>
      </dgm:t>
    </dgm:pt>
    <dgm:pt modelId="{339EB5F6-5998-4786-97FC-8B59095A8C3F}" type="parTrans" cxnId="{2847D0FA-553A-4468-9832-CB4907709A62}">
      <dgm:prSet/>
      <dgm:spPr/>
      <dgm:t>
        <a:bodyPr/>
        <a:lstStyle/>
        <a:p>
          <a:endParaRPr lang="ru-RU"/>
        </a:p>
      </dgm:t>
    </dgm:pt>
    <dgm:pt modelId="{43C632CC-0A03-4D85-B0DB-785949FFC031}" type="sibTrans" cxnId="{2847D0FA-553A-4468-9832-CB4907709A62}">
      <dgm:prSet/>
      <dgm:spPr/>
      <dgm:t>
        <a:bodyPr/>
        <a:lstStyle/>
        <a:p>
          <a:endParaRPr lang="ru-RU"/>
        </a:p>
      </dgm:t>
    </dgm:pt>
    <dgm:pt modelId="{4365CD71-3C9C-4206-BA26-86F8D7E310CE}">
      <dgm:prSet phldrT="[Текст]"/>
      <dgm:spPr/>
      <dgm:t>
        <a:bodyPr/>
        <a:lstStyle/>
        <a:p>
          <a:r>
            <a:rPr lang="lv-LV" dirty="0"/>
            <a:t>Darba resursi</a:t>
          </a:r>
          <a:endParaRPr lang="ru-RU" dirty="0"/>
        </a:p>
      </dgm:t>
    </dgm:pt>
    <dgm:pt modelId="{4DCF7119-50B2-4153-8482-9B0F4CC7B804}" type="parTrans" cxnId="{B1A8783A-51C9-4CB0-83E3-047FFF00A6BF}">
      <dgm:prSet/>
      <dgm:spPr/>
      <dgm:t>
        <a:bodyPr/>
        <a:lstStyle/>
        <a:p>
          <a:endParaRPr lang="ru-RU"/>
        </a:p>
      </dgm:t>
    </dgm:pt>
    <dgm:pt modelId="{94989ABC-F934-417A-8667-29DDAAC98E65}" type="sibTrans" cxnId="{B1A8783A-51C9-4CB0-83E3-047FFF00A6BF}">
      <dgm:prSet/>
      <dgm:spPr/>
      <dgm:t>
        <a:bodyPr/>
        <a:lstStyle/>
        <a:p>
          <a:endParaRPr lang="ru-RU"/>
        </a:p>
      </dgm:t>
    </dgm:pt>
    <dgm:pt modelId="{1CE2BE06-AD54-48AD-A7E3-A287D60B7A8F}">
      <dgm:prSet phldrT="[Текст]"/>
      <dgm:spPr/>
      <dgm:t>
        <a:bodyPr/>
        <a:lstStyle/>
        <a:p>
          <a:r>
            <a:rPr lang="lv-LV" dirty="0"/>
            <a:t>Ražošana</a:t>
          </a:r>
          <a:endParaRPr lang="ru-RU" dirty="0"/>
        </a:p>
      </dgm:t>
    </dgm:pt>
    <dgm:pt modelId="{C634FBBD-2D5E-42D2-82C9-417918960C9C}" type="parTrans" cxnId="{B30A587D-B453-4C90-930B-725DA582B7C7}">
      <dgm:prSet/>
      <dgm:spPr/>
      <dgm:t>
        <a:bodyPr/>
        <a:lstStyle/>
        <a:p>
          <a:endParaRPr lang="ru-RU"/>
        </a:p>
      </dgm:t>
    </dgm:pt>
    <dgm:pt modelId="{689F6758-F0C6-4B44-89D9-1328D2484273}" type="sibTrans" cxnId="{B30A587D-B453-4C90-930B-725DA582B7C7}">
      <dgm:prSet/>
      <dgm:spPr/>
      <dgm:t>
        <a:bodyPr/>
        <a:lstStyle/>
        <a:p>
          <a:endParaRPr lang="ru-RU"/>
        </a:p>
      </dgm:t>
    </dgm:pt>
    <dgm:pt modelId="{B5B6752E-3ED4-445B-8339-4CEFAC0C0BDC}" type="pres">
      <dgm:prSet presAssocID="{5FC2B7FF-90A0-4270-9100-04FE6242B7F3}" presName="cycle" presStyleCnt="0">
        <dgm:presLayoutVars>
          <dgm:chMax val="1"/>
          <dgm:dir/>
          <dgm:animLvl val="ctr"/>
          <dgm:resizeHandles val="exact"/>
        </dgm:presLayoutVars>
      </dgm:prSet>
      <dgm:spPr/>
      <dgm:t>
        <a:bodyPr/>
        <a:lstStyle/>
        <a:p>
          <a:endParaRPr lang="en-US"/>
        </a:p>
      </dgm:t>
    </dgm:pt>
    <dgm:pt modelId="{F638A5E1-03A9-4A84-B60C-89B6F9734CD1}" type="pres">
      <dgm:prSet presAssocID="{C6B4BD3F-1319-4108-9FD5-78075D928098}" presName="centerShape" presStyleLbl="node0" presStyleIdx="0" presStyleCnt="1"/>
      <dgm:spPr/>
      <dgm:t>
        <a:bodyPr/>
        <a:lstStyle/>
        <a:p>
          <a:endParaRPr lang="en-US"/>
        </a:p>
      </dgm:t>
    </dgm:pt>
    <dgm:pt modelId="{5813E09A-9E56-4086-B6B8-C95EB8429A2A}" type="pres">
      <dgm:prSet presAssocID="{339EB5F6-5998-4786-97FC-8B59095A8C3F}" presName="Name9" presStyleLbl="parChTrans1D2" presStyleIdx="0" presStyleCnt="3"/>
      <dgm:spPr/>
      <dgm:t>
        <a:bodyPr/>
        <a:lstStyle/>
        <a:p>
          <a:endParaRPr lang="en-US"/>
        </a:p>
      </dgm:t>
    </dgm:pt>
    <dgm:pt modelId="{14D70047-A843-48D0-9800-49C2C34D288A}" type="pres">
      <dgm:prSet presAssocID="{339EB5F6-5998-4786-97FC-8B59095A8C3F}" presName="connTx" presStyleLbl="parChTrans1D2" presStyleIdx="0" presStyleCnt="3"/>
      <dgm:spPr/>
      <dgm:t>
        <a:bodyPr/>
        <a:lstStyle/>
        <a:p>
          <a:endParaRPr lang="en-US"/>
        </a:p>
      </dgm:t>
    </dgm:pt>
    <dgm:pt modelId="{8580F099-B844-455B-B548-9C611F2EA7E2}" type="pres">
      <dgm:prSet presAssocID="{D2182B87-F0A5-4283-BC4D-FFE67B057FD3}" presName="node" presStyleLbl="node1" presStyleIdx="0" presStyleCnt="3">
        <dgm:presLayoutVars>
          <dgm:bulletEnabled val="1"/>
        </dgm:presLayoutVars>
      </dgm:prSet>
      <dgm:spPr/>
      <dgm:t>
        <a:bodyPr/>
        <a:lstStyle/>
        <a:p>
          <a:endParaRPr lang="en-US"/>
        </a:p>
      </dgm:t>
    </dgm:pt>
    <dgm:pt modelId="{8C26FFB9-A7D3-401C-83A4-629D17BDBDB3}" type="pres">
      <dgm:prSet presAssocID="{4DCF7119-50B2-4153-8482-9B0F4CC7B804}" presName="Name9" presStyleLbl="parChTrans1D2" presStyleIdx="1" presStyleCnt="3"/>
      <dgm:spPr/>
      <dgm:t>
        <a:bodyPr/>
        <a:lstStyle/>
        <a:p>
          <a:endParaRPr lang="en-US"/>
        </a:p>
      </dgm:t>
    </dgm:pt>
    <dgm:pt modelId="{EFEA4FD4-B3DA-4815-A1E1-DB0DDB9A9FE3}" type="pres">
      <dgm:prSet presAssocID="{4DCF7119-50B2-4153-8482-9B0F4CC7B804}" presName="connTx" presStyleLbl="parChTrans1D2" presStyleIdx="1" presStyleCnt="3"/>
      <dgm:spPr/>
      <dgm:t>
        <a:bodyPr/>
        <a:lstStyle/>
        <a:p>
          <a:endParaRPr lang="en-US"/>
        </a:p>
      </dgm:t>
    </dgm:pt>
    <dgm:pt modelId="{0EAC8CB2-E65E-4DA9-965E-A190EDF123E7}" type="pres">
      <dgm:prSet presAssocID="{4365CD71-3C9C-4206-BA26-86F8D7E310CE}" presName="node" presStyleLbl="node1" presStyleIdx="1" presStyleCnt="3">
        <dgm:presLayoutVars>
          <dgm:bulletEnabled val="1"/>
        </dgm:presLayoutVars>
      </dgm:prSet>
      <dgm:spPr/>
      <dgm:t>
        <a:bodyPr/>
        <a:lstStyle/>
        <a:p>
          <a:endParaRPr lang="en-US"/>
        </a:p>
      </dgm:t>
    </dgm:pt>
    <dgm:pt modelId="{3D522816-7A61-469E-B861-35B0FCEA485E}" type="pres">
      <dgm:prSet presAssocID="{C634FBBD-2D5E-42D2-82C9-417918960C9C}" presName="Name9" presStyleLbl="parChTrans1D2" presStyleIdx="2" presStyleCnt="3"/>
      <dgm:spPr/>
      <dgm:t>
        <a:bodyPr/>
        <a:lstStyle/>
        <a:p>
          <a:endParaRPr lang="en-US"/>
        </a:p>
      </dgm:t>
    </dgm:pt>
    <dgm:pt modelId="{4BC71E16-B1BD-44FE-95DD-C91537CB728B}" type="pres">
      <dgm:prSet presAssocID="{C634FBBD-2D5E-42D2-82C9-417918960C9C}" presName="connTx" presStyleLbl="parChTrans1D2" presStyleIdx="2" presStyleCnt="3"/>
      <dgm:spPr/>
      <dgm:t>
        <a:bodyPr/>
        <a:lstStyle/>
        <a:p>
          <a:endParaRPr lang="en-US"/>
        </a:p>
      </dgm:t>
    </dgm:pt>
    <dgm:pt modelId="{A7DE5BC2-3493-4BD8-B40F-8ECF78F81A6C}" type="pres">
      <dgm:prSet presAssocID="{1CE2BE06-AD54-48AD-A7E3-A287D60B7A8F}" presName="node" presStyleLbl="node1" presStyleIdx="2" presStyleCnt="3">
        <dgm:presLayoutVars>
          <dgm:bulletEnabled val="1"/>
        </dgm:presLayoutVars>
      </dgm:prSet>
      <dgm:spPr/>
      <dgm:t>
        <a:bodyPr/>
        <a:lstStyle/>
        <a:p>
          <a:endParaRPr lang="en-US"/>
        </a:p>
      </dgm:t>
    </dgm:pt>
  </dgm:ptLst>
  <dgm:cxnLst>
    <dgm:cxn modelId="{165911ED-859F-4430-8364-EAA34F5167EB}" type="presOf" srcId="{4DCF7119-50B2-4153-8482-9B0F4CC7B804}" destId="{EFEA4FD4-B3DA-4815-A1E1-DB0DDB9A9FE3}" srcOrd="1" destOrd="0" presId="urn:microsoft.com/office/officeart/2005/8/layout/radial1"/>
    <dgm:cxn modelId="{5F02D1AA-9D47-4DD8-98DB-850A21A4B7E1}" type="presOf" srcId="{339EB5F6-5998-4786-97FC-8B59095A8C3F}" destId="{14D70047-A843-48D0-9800-49C2C34D288A}" srcOrd="1" destOrd="0" presId="urn:microsoft.com/office/officeart/2005/8/layout/radial1"/>
    <dgm:cxn modelId="{D2FA6EAE-962E-47E9-88E0-48E5670CD93F}" type="presOf" srcId="{C634FBBD-2D5E-42D2-82C9-417918960C9C}" destId="{4BC71E16-B1BD-44FE-95DD-C91537CB728B}" srcOrd="1" destOrd="0" presId="urn:microsoft.com/office/officeart/2005/8/layout/radial1"/>
    <dgm:cxn modelId="{A1793A26-C6E8-4D17-B0CD-8F8F620458AF}" type="presOf" srcId="{C6B4BD3F-1319-4108-9FD5-78075D928098}" destId="{F638A5E1-03A9-4A84-B60C-89B6F9734CD1}" srcOrd="0" destOrd="0" presId="urn:microsoft.com/office/officeart/2005/8/layout/radial1"/>
    <dgm:cxn modelId="{16111761-2C82-4CBE-9F6B-A7A2F167C829}" type="presOf" srcId="{339EB5F6-5998-4786-97FC-8B59095A8C3F}" destId="{5813E09A-9E56-4086-B6B8-C95EB8429A2A}" srcOrd="0" destOrd="0" presId="urn:microsoft.com/office/officeart/2005/8/layout/radial1"/>
    <dgm:cxn modelId="{8E8A29BE-8E71-4347-ADF8-CD136C87112A}" srcId="{5FC2B7FF-90A0-4270-9100-04FE6242B7F3}" destId="{C6B4BD3F-1319-4108-9FD5-78075D928098}" srcOrd="0" destOrd="0" parTransId="{BFEEA7A2-41BE-44DD-85C2-A5D76AF64EF7}" sibTransId="{E56772EE-21A5-4795-8703-A5C4D44C686F}"/>
    <dgm:cxn modelId="{819F33B6-2BE0-4F74-974B-B2DB409C5C97}" type="presOf" srcId="{4365CD71-3C9C-4206-BA26-86F8D7E310CE}" destId="{0EAC8CB2-E65E-4DA9-965E-A190EDF123E7}" srcOrd="0" destOrd="0" presId="urn:microsoft.com/office/officeart/2005/8/layout/radial1"/>
    <dgm:cxn modelId="{1D70BF8A-AC15-47DD-933F-86110DA44898}" type="presOf" srcId="{4DCF7119-50B2-4153-8482-9B0F4CC7B804}" destId="{8C26FFB9-A7D3-401C-83A4-629D17BDBDB3}" srcOrd="0" destOrd="0" presId="urn:microsoft.com/office/officeart/2005/8/layout/radial1"/>
    <dgm:cxn modelId="{B30A587D-B453-4C90-930B-725DA582B7C7}" srcId="{C6B4BD3F-1319-4108-9FD5-78075D928098}" destId="{1CE2BE06-AD54-48AD-A7E3-A287D60B7A8F}" srcOrd="2" destOrd="0" parTransId="{C634FBBD-2D5E-42D2-82C9-417918960C9C}" sibTransId="{689F6758-F0C6-4B44-89D9-1328D2484273}"/>
    <dgm:cxn modelId="{2847D0FA-553A-4468-9832-CB4907709A62}" srcId="{C6B4BD3F-1319-4108-9FD5-78075D928098}" destId="{D2182B87-F0A5-4283-BC4D-FFE67B057FD3}" srcOrd="0" destOrd="0" parTransId="{339EB5F6-5998-4786-97FC-8B59095A8C3F}" sibTransId="{43C632CC-0A03-4D85-B0DB-785949FFC031}"/>
    <dgm:cxn modelId="{3EB1B7DC-C43F-405C-9C8B-1B6EDDEDE893}" type="presOf" srcId="{D2182B87-F0A5-4283-BC4D-FFE67B057FD3}" destId="{8580F099-B844-455B-B548-9C611F2EA7E2}" srcOrd="0" destOrd="0" presId="urn:microsoft.com/office/officeart/2005/8/layout/radial1"/>
    <dgm:cxn modelId="{03EE5AF5-2993-404D-BC67-5A808E406595}" type="presOf" srcId="{C634FBBD-2D5E-42D2-82C9-417918960C9C}" destId="{3D522816-7A61-469E-B861-35B0FCEA485E}" srcOrd="0" destOrd="0" presId="urn:microsoft.com/office/officeart/2005/8/layout/radial1"/>
    <dgm:cxn modelId="{35D061B5-A8EA-4BCA-AA7D-743D01ADFDFC}" type="presOf" srcId="{1CE2BE06-AD54-48AD-A7E3-A287D60B7A8F}" destId="{A7DE5BC2-3493-4BD8-B40F-8ECF78F81A6C}" srcOrd="0" destOrd="0" presId="urn:microsoft.com/office/officeart/2005/8/layout/radial1"/>
    <dgm:cxn modelId="{B1A8783A-51C9-4CB0-83E3-047FFF00A6BF}" srcId="{C6B4BD3F-1319-4108-9FD5-78075D928098}" destId="{4365CD71-3C9C-4206-BA26-86F8D7E310CE}" srcOrd="1" destOrd="0" parTransId="{4DCF7119-50B2-4153-8482-9B0F4CC7B804}" sibTransId="{94989ABC-F934-417A-8667-29DDAAC98E65}"/>
    <dgm:cxn modelId="{E24AD0FD-BA41-4FD9-A210-5C32D617E91E}" type="presOf" srcId="{5FC2B7FF-90A0-4270-9100-04FE6242B7F3}" destId="{B5B6752E-3ED4-445B-8339-4CEFAC0C0BDC}" srcOrd="0" destOrd="0" presId="urn:microsoft.com/office/officeart/2005/8/layout/radial1"/>
    <dgm:cxn modelId="{76FE51D4-0251-479D-8B15-76CFDFDEE55E}" type="presParOf" srcId="{B5B6752E-3ED4-445B-8339-4CEFAC0C0BDC}" destId="{F638A5E1-03A9-4A84-B60C-89B6F9734CD1}" srcOrd="0" destOrd="0" presId="urn:microsoft.com/office/officeart/2005/8/layout/radial1"/>
    <dgm:cxn modelId="{E39B1216-8CFF-46BB-B8C6-ED922D3BBB7B}" type="presParOf" srcId="{B5B6752E-3ED4-445B-8339-4CEFAC0C0BDC}" destId="{5813E09A-9E56-4086-B6B8-C95EB8429A2A}" srcOrd="1" destOrd="0" presId="urn:microsoft.com/office/officeart/2005/8/layout/radial1"/>
    <dgm:cxn modelId="{985BCBA6-DF88-42EE-B3AC-C2A184877EC3}" type="presParOf" srcId="{5813E09A-9E56-4086-B6B8-C95EB8429A2A}" destId="{14D70047-A843-48D0-9800-49C2C34D288A}" srcOrd="0" destOrd="0" presId="urn:microsoft.com/office/officeart/2005/8/layout/radial1"/>
    <dgm:cxn modelId="{9BA2D0D5-04FF-4143-BF55-2248D403563B}" type="presParOf" srcId="{B5B6752E-3ED4-445B-8339-4CEFAC0C0BDC}" destId="{8580F099-B844-455B-B548-9C611F2EA7E2}" srcOrd="2" destOrd="0" presId="urn:microsoft.com/office/officeart/2005/8/layout/radial1"/>
    <dgm:cxn modelId="{DC2560AE-BA2D-42D1-A282-18CD9FC26F23}" type="presParOf" srcId="{B5B6752E-3ED4-445B-8339-4CEFAC0C0BDC}" destId="{8C26FFB9-A7D3-401C-83A4-629D17BDBDB3}" srcOrd="3" destOrd="0" presId="urn:microsoft.com/office/officeart/2005/8/layout/radial1"/>
    <dgm:cxn modelId="{98EA63D5-0FA9-452E-BC05-450C0DE07494}" type="presParOf" srcId="{8C26FFB9-A7D3-401C-83A4-629D17BDBDB3}" destId="{EFEA4FD4-B3DA-4815-A1E1-DB0DDB9A9FE3}" srcOrd="0" destOrd="0" presId="urn:microsoft.com/office/officeart/2005/8/layout/radial1"/>
    <dgm:cxn modelId="{0B9AC978-DD74-4559-81E6-D453B7CDFEF2}" type="presParOf" srcId="{B5B6752E-3ED4-445B-8339-4CEFAC0C0BDC}" destId="{0EAC8CB2-E65E-4DA9-965E-A190EDF123E7}" srcOrd="4" destOrd="0" presId="urn:microsoft.com/office/officeart/2005/8/layout/radial1"/>
    <dgm:cxn modelId="{22753D3F-33F9-4DCA-B008-E7F28EA97134}" type="presParOf" srcId="{B5B6752E-3ED4-445B-8339-4CEFAC0C0BDC}" destId="{3D522816-7A61-469E-B861-35B0FCEA485E}" srcOrd="5" destOrd="0" presId="urn:microsoft.com/office/officeart/2005/8/layout/radial1"/>
    <dgm:cxn modelId="{24E24A02-A652-416A-B19E-90562EA544E3}" type="presParOf" srcId="{3D522816-7A61-469E-B861-35B0FCEA485E}" destId="{4BC71E16-B1BD-44FE-95DD-C91537CB728B}" srcOrd="0" destOrd="0" presId="urn:microsoft.com/office/officeart/2005/8/layout/radial1"/>
    <dgm:cxn modelId="{7CD25116-99DC-47A4-B673-8001688932B8}" type="presParOf" srcId="{B5B6752E-3ED4-445B-8339-4CEFAC0C0BDC}" destId="{A7DE5BC2-3493-4BD8-B40F-8ECF78F81A6C}" srcOrd="6" destOrd="0" presId="urn:microsoft.com/office/officeart/2005/8/layout/radial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FC2B7FF-90A0-4270-9100-04FE6242B7F3}"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ru-RU"/>
        </a:p>
      </dgm:t>
    </dgm:pt>
    <dgm:pt modelId="{D2182B87-F0A5-4283-BC4D-FFE67B057FD3}">
      <dgm:prSet phldrT="[Текст]" custT="1"/>
      <dgm:spPr/>
      <dgm:t>
        <a:bodyPr/>
        <a:lstStyle/>
        <a:p>
          <a:r>
            <a:rPr lang="lv-LV" sz="2000" b="1" dirty="0"/>
            <a:t>Finanses</a:t>
          </a:r>
          <a:endParaRPr lang="ru-RU" sz="1600" b="1" dirty="0"/>
        </a:p>
      </dgm:t>
    </dgm:pt>
    <dgm:pt modelId="{339EB5F6-5998-4786-97FC-8B59095A8C3F}" type="parTrans" cxnId="{2847D0FA-553A-4468-9832-CB4907709A62}">
      <dgm:prSet custT="1"/>
      <dgm:spPr/>
      <dgm:t>
        <a:bodyPr/>
        <a:lstStyle/>
        <a:p>
          <a:endParaRPr lang="ru-RU" sz="500"/>
        </a:p>
      </dgm:t>
    </dgm:pt>
    <dgm:pt modelId="{43C632CC-0A03-4D85-B0DB-785949FFC031}" type="sibTrans" cxnId="{2847D0FA-553A-4468-9832-CB4907709A62}">
      <dgm:prSet/>
      <dgm:spPr/>
      <dgm:t>
        <a:bodyPr/>
        <a:lstStyle/>
        <a:p>
          <a:endParaRPr lang="ru-RU" sz="1800"/>
        </a:p>
      </dgm:t>
    </dgm:pt>
    <dgm:pt modelId="{1CE2BE06-AD54-48AD-A7E3-A287D60B7A8F}">
      <dgm:prSet phldrT="[Текст]" custT="1"/>
      <dgm:spPr/>
      <dgm:t>
        <a:bodyPr/>
        <a:lstStyle/>
        <a:p>
          <a:r>
            <a:rPr lang="lv-LV" sz="2400" b="1" dirty="0"/>
            <a:t>Ražošana</a:t>
          </a:r>
          <a:endParaRPr lang="ru-RU" sz="2400" b="1" dirty="0"/>
        </a:p>
      </dgm:t>
    </dgm:pt>
    <dgm:pt modelId="{C634FBBD-2D5E-42D2-82C9-417918960C9C}" type="parTrans" cxnId="{B30A587D-B453-4C90-930B-725DA582B7C7}">
      <dgm:prSet custT="1"/>
      <dgm:spPr/>
      <dgm:t>
        <a:bodyPr/>
        <a:lstStyle/>
        <a:p>
          <a:endParaRPr lang="ru-RU" sz="500"/>
        </a:p>
      </dgm:t>
    </dgm:pt>
    <dgm:pt modelId="{689F6758-F0C6-4B44-89D9-1328D2484273}" type="sibTrans" cxnId="{B30A587D-B453-4C90-930B-725DA582B7C7}">
      <dgm:prSet/>
      <dgm:spPr/>
      <dgm:t>
        <a:bodyPr/>
        <a:lstStyle/>
        <a:p>
          <a:endParaRPr lang="ru-RU" sz="1800"/>
        </a:p>
      </dgm:t>
    </dgm:pt>
    <dgm:pt modelId="{E78D2F2A-F880-4ABC-B7BB-2853598A254A}">
      <dgm:prSet phldrT="[Текст]" custT="1"/>
      <dgm:spPr/>
      <dgm:t>
        <a:bodyPr/>
        <a:lstStyle/>
        <a:p>
          <a:r>
            <a:rPr lang="lv-LV" sz="1800" b="1" dirty="0"/>
            <a:t>Mārketings</a:t>
          </a:r>
          <a:endParaRPr lang="ru-RU" sz="1800" b="1" dirty="0"/>
        </a:p>
      </dgm:t>
    </dgm:pt>
    <dgm:pt modelId="{9978901E-AE32-4032-8D27-508A4167DAB3}" type="parTrans" cxnId="{BD67BAB4-67AD-4140-AFDF-3BD5DEDE3969}">
      <dgm:prSet custT="1"/>
      <dgm:spPr/>
      <dgm:t>
        <a:bodyPr/>
        <a:lstStyle/>
        <a:p>
          <a:endParaRPr lang="ru-RU" sz="500"/>
        </a:p>
      </dgm:t>
    </dgm:pt>
    <dgm:pt modelId="{D25593F7-1C27-42F9-8A42-C1682BE3842F}" type="sibTrans" cxnId="{BD67BAB4-67AD-4140-AFDF-3BD5DEDE3969}">
      <dgm:prSet/>
      <dgm:spPr/>
      <dgm:t>
        <a:bodyPr/>
        <a:lstStyle/>
        <a:p>
          <a:endParaRPr lang="ru-RU" sz="1800"/>
        </a:p>
      </dgm:t>
    </dgm:pt>
    <dgm:pt modelId="{4365CD71-3C9C-4206-BA26-86F8D7E310CE}">
      <dgm:prSet phldrT="[Текст]" custT="1"/>
      <dgm:spPr/>
      <dgm:t>
        <a:bodyPr/>
        <a:lstStyle/>
        <a:p>
          <a:r>
            <a:rPr lang="lv-LV" sz="2000" b="1" dirty="0"/>
            <a:t>Darba resursi</a:t>
          </a:r>
          <a:endParaRPr lang="ru-RU" sz="2000" b="1" dirty="0"/>
        </a:p>
      </dgm:t>
    </dgm:pt>
    <dgm:pt modelId="{94989ABC-F934-417A-8667-29DDAAC98E65}" type="sibTrans" cxnId="{B1A8783A-51C9-4CB0-83E3-047FFF00A6BF}">
      <dgm:prSet/>
      <dgm:spPr/>
      <dgm:t>
        <a:bodyPr/>
        <a:lstStyle/>
        <a:p>
          <a:endParaRPr lang="ru-RU" sz="1800"/>
        </a:p>
      </dgm:t>
    </dgm:pt>
    <dgm:pt modelId="{4DCF7119-50B2-4153-8482-9B0F4CC7B804}" type="parTrans" cxnId="{B1A8783A-51C9-4CB0-83E3-047FFF00A6BF}">
      <dgm:prSet custT="1"/>
      <dgm:spPr/>
      <dgm:t>
        <a:bodyPr/>
        <a:lstStyle/>
        <a:p>
          <a:endParaRPr lang="ru-RU" sz="500"/>
        </a:p>
      </dgm:t>
    </dgm:pt>
    <dgm:pt modelId="{C6B4BD3F-1319-4108-9FD5-78075D928098}">
      <dgm:prSet phldrT="[Текст]" custT="1"/>
      <dgm:spPr/>
      <dgm:t>
        <a:bodyPr/>
        <a:lstStyle/>
        <a:p>
          <a:r>
            <a:rPr lang="lv-LV" sz="1800" b="1" dirty="0">
              <a:solidFill>
                <a:srgbClr val="FF0000"/>
              </a:solidFill>
            </a:rPr>
            <a:t>Patērētājs</a:t>
          </a:r>
          <a:endParaRPr lang="ru-RU" sz="1800" b="1" dirty="0">
            <a:solidFill>
              <a:srgbClr val="FF0000"/>
            </a:solidFill>
          </a:endParaRPr>
        </a:p>
      </dgm:t>
    </dgm:pt>
    <dgm:pt modelId="{E56772EE-21A5-4795-8703-A5C4D44C686F}" type="sibTrans" cxnId="{8E8A29BE-8E71-4347-ADF8-CD136C87112A}">
      <dgm:prSet/>
      <dgm:spPr/>
      <dgm:t>
        <a:bodyPr/>
        <a:lstStyle/>
        <a:p>
          <a:endParaRPr lang="ru-RU" sz="1800"/>
        </a:p>
      </dgm:t>
    </dgm:pt>
    <dgm:pt modelId="{BFEEA7A2-41BE-44DD-85C2-A5D76AF64EF7}" type="parTrans" cxnId="{8E8A29BE-8E71-4347-ADF8-CD136C87112A}">
      <dgm:prSet/>
      <dgm:spPr/>
      <dgm:t>
        <a:bodyPr/>
        <a:lstStyle/>
        <a:p>
          <a:endParaRPr lang="ru-RU" sz="1800"/>
        </a:p>
      </dgm:t>
    </dgm:pt>
    <dgm:pt modelId="{B5B6752E-3ED4-445B-8339-4CEFAC0C0BDC}" type="pres">
      <dgm:prSet presAssocID="{5FC2B7FF-90A0-4270-9100-04FE6242B7F3}" presName="cycle" presStyleCnt="0">
        <dgm:presLayoutVars>
          <dgm:chMax val="1"/>
          <dgm:dir/>
          <dgm:animLvl val="ctr"/>
          <dgm:resizeHandles val="exact"/>
        </dgm:presLayoutVars>
      </dgm:prSet>
      <dgm:spPr/>
      <dgm:t>
        <a:bodyPr/>
        <a:lstStyle/>
        <a:p>
          <a:endParaRPr lang="en-US"/>
        </a:p>
      </dgm:t>
    </dgm:pt>
    <dgm:pt modelId="{F638A5E1-03A9-4A84-B60C-89B6F9734CD1}" type="pres">
      <dgm:prSet presAssocID="{C6B4BD3F-1319-4108-9FD5-78075D928098}" presName="centerShape" presStyleLbl="node0" presStyleIdx="0" presStyleCnt="1"/>
      <dgm:spPr/>
      <dgm:t>
        <a:bodyPr/>
        <a:lstStyle/>
        <a:p>
          <a:endParaRPr lang="en-US"/>
        </a:p>
      </dgm:t>
    </dgm:pt>
    <dgm:pt modelId="{5813E09A-9E56-4086-B6B8-C95EB8429A2A}" type="pres">
      <dgm:prSet presAssocID="{339EB5F6-5998-4786-97FC-8B59095A8C3F}" presName="Name9" presStyleLbl="parChTrans1D2" presStyleIdx="0" presStyleCnt="4"/>
      <dgm:spPr/>
      <dgm:t>
        <a:bodyPr/>
        <a:lstStyle/>
        <a:p>
          <a:endParaRPr lang="en-US"/>
        </a:p>
      </dgm:t>
    </dgm:pt>
    <dgm:pt modelId="{14D70047-A843-48D0-9800-49C2C34D288A}" type="pres">
      <dgm:prSet presAssocID="{339EB5F6-5998-4786-97FC-8B59095A8C3F}" presName="connTx" presStyleLbl="parChTrans1D2" presStyleIdx="0" presStyleCnt="4"/>
      <dgm:spPr/>
      <dgm:t>
        <a:bodyPr/>
        <a:lstStyle/>
        <a:p>
          <a:endParaRPr lang="en-US"/>
        </a:p>
      </dgm:t>
    </dgm:pt>
    <dgm:pt modelId="{8580F099-B844-455B-B548-9C611F2EA7E2}" type="pres">
      <dgm:prSet presAssocID="{D2182B87-F0A5-4283-BC4D-FFE67B057FD3}" presName="node" presStyleLbl="node1" presStyleIdx="0" presStyleCnt="4">
        <dgm:presLayoutVars>
          <dgm:bulletEnabled val="1"/>
        </dgm:presLayoutVars>
      </dgm:prSet>
      <dgm:spPr/>
      <dgm:t>
        <a:bodyPr/>
        <a:lstStyle/>
        <a:p>
          <a:endParaRPr lang="en-US"/>
        </a:p>
      </dgm:t>
    </dgm:pt>
    <dgm:pt modelId="{8C26FFB9-A7D3-401C-83A4-629D17BDBDB3}" type="pres">
      <dgm:prSet presAssocID="{4DCF7119-50B2-4153-8482-9B0F4CC7B804}" presName="Name9" presStyleLbl="parChTrans1D2" presStyleIdx="1" presStyleCnt="4"/>
      <dgm:spPr/>
      <dgm:t>
        <a:bodyPr/>
        <a:lstStyle/>
        <a:p>
          <a:endParaRPr lang="en-US"/>
        </a:p>
      </dgm:t>
    </dgm:pt>
    <dgm:pt modelId="{EFEA4FD4-B3DA-4815-A1E1-DB0DDB9A9FE3}" type="pres">
      <dgm:prSet presAssocID="{4DCF7119-50B2-4153-8482-9B0F4CC7B804}" presName="connTx" presStyleLbl="parChTrans1D2" presStyleIdx="1" presStyleCnt="4"/>
      <dgm:spPr/>
      <dgm:t>
        <a:bodyPr/>
        <a:lstStyle/>
        <a:p>
          <a:endParaRPr lang="en-US"/>
        </a:p>
      </dgm:t>
    </dgm:pt>
    <dgm:pt modelId="{0EAC8CB2-E65E-4DA9-965E-A190EDF123E7}" type="pres">
      <dgm:prSet presAssocID="{4365CD71-3C9C-4206-BA26-86F8D7E310CE}" presName="node" presStyleLbl="node1" presStyleIdx="1" presStyleCnt="4" custRadScaleRad="98883" custRadScaleInc="3493">
        <dgm:presLayoutVars>
          <dgm:bulletEnabled val="1"/>
        </dgm:presLayoutVars>
      </dgm:prSet>
      <dgm:spPr/>
      <dgm:t>
        <a:bodyPr/>
        <a:lstStyle/>
        <a:p>
          <a:endParaRPr lang="en-US"/>
        </a:p>
      </dgm:t>
    </dgm:pt>
    <dgm:pt modelId="{3D522816-7A61-469E-B861-35B0FCEA485E}" type="pres">
      <dgm:prSet presAssocID="{C634FBBD-2D5E-42D2-82C9-417918960C9C}" presName="Name9" presStyleLbl="parChTrans1D2" presStyleIdx="2" presStyleCnt="4"/>
      <dgm:spPr/>
      <dgm:t>
        <a:bodyPr/>
        <a:lstStyle/>
        <a:p>
          <a:endParaRPr lang="en-US"/>
        </a:p>
      </dgm:t>
    </dgm:pt>
    <dgm:pt modelId="{4BC71E16-B1BD-44FE-95DD-C91537CB728B}" type="pres">
      <dgm:prSet presAssocID="{C634FBBD-2D5E-42D2-82C9-417918960C9C}" presName="connTx" presStyleLbl="parChTrans1D2" presStyleIdx="2" presStyleCnt="4"/>
      <dgm:spPr/>
      <dgm:t>
        <a:bodyPr/>
        <a:lstStyle/>
        <a:p>
          <a:endParaRPr lang="en-US"/>
        </a:p>
      </dgm:t>
    </dgm:pt>
    <dgm:pt modelId="{A7DE5BC2-3493-4BD8-B40F-8ECF78F81A6C}" type="pres">
      <dgm:prSet presAssocID="{1CE2BE06-AD54-48AD-A7E3-A287D60B7A8F}" presName="node" presStyleLbl="node1" presStyleIdx="2" presStyleCnt="4">
        <dgm:presLayoutVars>
          <dgm:bulletEnabled val="1"/>
        </dgm:presLayoutVars>
      </dgm:prSet>
      <dgm:spPr/>
      <dgm:t>
        <a:bodyPr/>
        <a:lstStyle/>
        <a:p>
          <a:endParaRPr lang="en-US"/>
        </a:p>
      </dgm:t>
    </dgm:pt>
    <dgm:pt modelId="{9FB9E4BB-6B02-4864-A29E-185BDB9A0540}" type="pres">
      <dgm:prSet presAssocID="{9978901E-AE32-4032-8D27-508A4167DAB3}" presName="Name9" presStyleLbl="parChTrans1D2" presStyleIdx="3" presStyleCnt="4"/>
      <dgm:spPr/>
      <dgm:t>
        <a:bodyPr/>
        <a:lstStyle/>
        <a:p>
          <a:endParaRPr lang="en-US"/>
        </a:p>
      </dgm:t>
    </dgm:pt>
    <dgm:pt modelId="{5E3A4A73-D4CB-4CE5-A4A0-E08CC4C0CB52}" type="pres">
      <dgm:prSet presAssocID="{9978901E-AE32-4032-8D27-508A4167DAB3}" presName="connTx" presStyleLbl="parChTrans1D2" presStyleIdx="3" presStyleCnt="4"/>
      <dgm:spPr/>
      <dgm:t>
        <a:bodyPr/>
        <a:lstStyle/>
        <a:p>
          <a:endParaRPr lang="en-US"/>
        </a:p>
      </dgm:t>
    </dgm:pt>
    <dgm:pt modelId="{B10E487C-E1FB-4F54-A6CA-935F2B99C38D}" type="pres">
      <dgm:prSet presAssocID="{E78D2F2A-F880-4ABC-B7BB-2853598A254A}" presName="node" presStyleLbl="node1" presStyleIdx="3" presStyleCnt="4">
        <dgm:presLayoutVars>
          <dgm:bulletEnabled val="1"/>
        </dgm:presLayoutVars>
      </dgm:prSet>
      <dgm:spPr/>
      <dgm:t>
        <a:bodyPr/>
        <a:lstStyle/>
        <a:p>
          <a:endParaRPr lang="en-US"/>
        </a:p>
      </dgm:t>
    </dgm:pt>
  </dgm:ptLst>
  <dgm:cxnLst>
    <dgm:cxn modelId="{B87E82E9-E0A5-4F84-9542-66679BB1ADAC}" type="presOf" srcId="{339EB5F6-5998-4786-97FC-8B59095A8C3F}" destId="{5813E09A-9E56-4086-B6B8-C95EB8429A2A}" srcOrd="0" destOrd="0" presId="urn:microsoft.com/office/officeart/2005/8/layout/radial1"/>
    <dgm:cxn modelId="{21C75FD6-60E1-440A-BB06-2A21AE9F63B6}" type="presOf" srcId="{4365CD71-3C9C-4206-BA26-86F8D7E310CE}" destId="{0EAC8CB2-E65E-4DA9-965E-A190EDF123E7}" srcOrd="0" destOrd="0" presId="urn:microsoft.com/office/officeart/2005/8/layout/radial1"/>
    <dgm:cxn modelId="{799450CD-9A42-4DF8-8280-2A90F3ECAC71}" type="presOf" srcId="{C6B4BD3F-1319-4108-9FD5-78075D928098}" destId="{F638A5E1-03A9-4A84-B60C-89B6F9734CD1}" srcOrd="0" destOrd="0" presId="urn:microsoft.com/office/officeart/2005/8/layout/radial1"/>
    <dgm:cxn modelId="{21995A1E-6567-4E4C-B4A2-698CC1C9A1A6}" type="presOf" srcId="{1CE2BE06-AD54-48AD-A7E3-A287D60B7A8F}" destId="{A7DE5BC2-3493-4BD8-B40F-8ECF78F81A6C}" srcOrd="0" destOrd="0" presId="urn:microsoft.com/office/officeart/2005/8/layout/radial1"/>
    <dgm:cxn modelId="{E65FBA0A-DD7B-413B-A214-DD415AB2D73E}" type="presOf" srcId="{C634FBBD-2D5E-42D2-82C9-417918960C9C}" destId="{4BC71E16-B1BD-44FE-95DD-C91537CB728B}" srcOrd="1" destOrd="0" presId="urn:microsoft.com/office/officeart/2005/8/layout/radial1"/>
    <dgm:cxn modelId="{CE35A73B-E3EF-4CE7-9DF3-BF0CFD7BDFCF}" type="presOf" srcId="{339EB5F6-5998-4786-97FC-8B59095A8C3F}" destId="{14D70047-A843-48D0-9800-49C2C34D288A}" srcOrd="1" destOrd="0" presId="urn:microsoft.com/office/officeart/2005/8/layout/radial1"/>
    <dgm:cxn modelId="{8E8A29BE-8E71-4347-ADF8-CD136C87112A}" srcId="{5FC2B7FF-90A0-4270-9100-04FE6242B7F3}" destId="{C6B4BD3F-1319-4108-9FD5-78075D928098}" srcOrd="0" destOrd="0" parTransId="{BFEEA7A2-41BE-44DD-85C2-A5D76AF64EF7}" sibTransId="{E56772EE-21A5-4795-8703-A5C4D44C686F}"/>
    <dgm:cxn modelId="{F08C69E9-C603-42CC-B11A-9924AC516866}" type="presOf" srcId="{4DCF7119-50B2-4153-8482-9B0F4CC7B804}" destId="{8C26FFB9-A7D3-401C-83A4-629D17BDBDB3}" srcOrd="0" destOrd="0" presId="urn:microsoft.com/office/officeart/2005/8/layout/radial1"/>
    <dgm:cxn modelId="{7FAB264A-E0DD-4560-88EF-AF2630F29B4E}" type="presOf" srcId="{9978901E-AE32-4032-8D27-508A4167DAB3}" destId="{5E3A4A73-D4CB-4CE5-A4A0-E08CC4C0CB52}" srcOrd="1" destOrd="0" presId="urn:microsoft.com/office/officeart/2005/8/layout/radial1"/>
    <dgm:cxn modelId="{4DA0E21A-783A-4D5C-B612-CC3C5267EB01}" type="presOf" srcId="{D2182B87-F0A5-4283-BC4D-FFE67B057FD3}" destId="{8580F099-B844-455B-B548-9C611F2EA7E2}" srcOrd="0" destOrd="0" presId="urn:microsoft.com/office/officeart/2005/8/layout/radial1"/>
    <dgm:cxn modelId="{25EF4178-2853-4C3C-93E4-46C895C75A60}" type="presOf" srcId="{4DCF7119-50B2-4153-8482-9B0F4CC7B804}" destId="{EFEA4FD4-B3DA-4815-A1E1-DB0DDB9A9FE3}" srcOrd="1" destOrd="0" presId="urn:microsoft.com/office/officeart/2005/8/layout/radial1"/>
    <dgm:cxn modelId="{BD67BAB4-67AD-4140-AFDF-3BD5DEDE3969}" srcId="{C6B4BD3F-1319-4108-9FD5-78075D928098}" destId="{E78D2F2A-F880-4ABC-B7BB-2853598A254A}" srcOrd="3" destOrd="0" parTransId="{9978901E-AE32-4032-8D27-508A4167DAB3}" sibTransId="{D25593F7-1C27-42F9-8A42-C1682BE3842F}"/>
    <dgm:cxn modelId="{B30A587D-B453-4C90-930B-725DA582B7C7}" srcId="{C6B4BD3F-1319-4108-9FD5-78075D928098}" destId="{1CE2BE06-AD54-48AD-A7E3-A287D60B7A8F}" srcOrd="2" destOrd="0" parTransId="{C634FBBD-2D5E-42D2-82C9-417918960C9C}" sibTransId="{689F6758-F0C6-4B44-89D9-1328D2484273}"/>
    <dgm:cxn modelId="{23B1F963-6B2A-4448-9E93-DB778BF8F8D6}" type="presOf" srcId="{C634FBBD-2D5E-42D2-82C9-417918960C9C}" destId="{3D522816-7A61-469E-B861-35B0FCEA485E}" srcOrd="0" destOrd="0" presId="urn:microsoft.com/office/officeart/2005/8/layout/radial1"/>
    <dgm:cxn modelId="{2847D0FA-553A-4468-9832-CB4907709A62}" srcId="{C6B4BD3F-1319-4108-9FD5-78075D928098}" destId="{D2182B87-F0A5-4283-BC4D-FFE67B057FD3}" srcOrd="0" destOrd="0" parTransId="{339EB5F6-5998-4786-97FC-8B59095A8C3F}" sibTransId="{43C632CC-0A03-4D85-B0DB-785949FFC031}"/>
    <dgm:cxn modelId="{E209EC8F-D1A8-43A6-8E89-445D086FC1B2}" type="presOf" srcId="{E78D2F2A-F880-4ABC-B7BB-2853598A254A}" destId="{B10E487C-E1FB-4F54-A6CA-935F2B99C38D}" srcOrd="0" destOrd="0" presId="urn:microsoft.com/office/officeart/2005/8/layout/radial1"/>
    <dgm:cxn modelId="{5C0C8C90-92A1-462B-87DC-3BEAC27DD0AA}" type="presOf" srcId="{5FC2B7FF-90A0-4270-9100-04FE6242B7F3}" destId="{B5B6752E-3ED4-445B-8339-4CEFAC0C0BDC}" srcOrd="0" destOrd="0" presId="urn:microsoft.com/office/officeart/2005/8/layout/radial1"/>
    <dgm:cxn modelId="{B1A8783A-51C9-4CB0-83E3-047FFF00A6BF}" srcId="{C6B4BD3F-1319-4108-9FD5-78075D928098}" destId="{4365CD71-3C9C-4206-BA26-86F8D7E310CE}" srcOrd="1" destOrd="0" parTransId="{4DCF7119-50B2-4153-8482-9B0F4CC7B804}" sibTransId="{94989ABC-F934-417A-8667-29DDAAC98E65}"/>
    <dgm:cxn modelId="{305264FD-EB79-4575-A59E-0A6B2FE9D025}" type="presOf" srcId="{9978901E-AE32-4032-8D27-508A4167DAB3}" destId="{9FB9E4BB-6B02-4864-A29E-185BDB9A0540}" srcOrd="0" destOrd="0" presId="urn:microsoft.com/office/officeart/2005/8/layout/radial1"/>
    <dgm:cxn modelId="{36DF470C-9EDF-44E1-8F00-EDA93F43FEB5}" type="presParOf" srcId="{B5B6752E-3ED4-445B-8339-4CEFAC0C0BDC}" destId="{F638A5E1-03A9-4A84-B60C-89B6F9734CD1}" srcOrd="0" destOrd="0" presId="urn:microsoft.com/office/officeart/2005/8/layout/radial1"/>
    <dgm:cxn modelId="{A6F08FB6-EA21-44F9-98F7-A702E8664FC6}" type="presParOf" srcId="{B5B6752E-3ED4-445B-8339-4CEFAC0C0BDC}" destId="{5813E09A-9E56-4086-B6B8-C95EB8429A2A}" srcOrd="1" destOrd="0" presId="urn:microsoft.com/office/officeart/2005/8/layout/radial1"/>
    <dgm:cxn modelId="{D7F0C1F4-9B1D-41BE-B0C9-EEBE86E7B04C}" type="presParOf" srcId="{5813E09A-9E56-4086-B6B8-C95EB8429A2A}" destId="{14D70047-A843-48D0-9800-49C2C34D288A}" srcOrd="0" destOrd="0" presId="urn:microsoft.com/office/officeart/2005/8/layout/radial1"/>
    <dgm:cxn modelId="{3DA62838-214E-43F9-AA14-21D29E3C7293}" type="presParOf" srcId="{B5B6752E-3ED4-445B-8339-4CEFAC0C0BDC}" destId="{8580F099-B844-455B-B548-9C611F2EA7E2}" srcOrd="2" destOrd="0" presId="urn:microsoft.com/office/officeart/2005/8/layout/radial1"/>
    <dgm:cxn modelId="{76648A2D-FFA1-46CD-B7A6-EF12528D7081}" type="presParOf" srcId="{B5B6752E-3ED4-445B-8339-4CEFAC0C0BDC}" destId="{8C26FFB9-A7D3-401C-83A4-629D17BDBDB3}" srcOrd="3" destOrd="0" presId="urn:microsoft.com/office/officeart/2005/8/layout/radial1"/>
    <dgm:cxn modelId="{BC9B1430-FF35-4514-AD29-8D50B64A96B9}" type="presParOf" srcId="{8C26FFB9-A7D3-401C-83A4-629D17BDBDB3}" destId="{EFEA4FD4-B3DA-4815-A1E1-DB0DDB9A9FE3}" srcOrd="0" destOrd="0" presId="urn:microsoft.com/office/officeart/2005/8/layout/radial1"/>
    <dgm:cxn modelId="{4C18378F-D5E1-4F3E-84A9-54FD05788E4C}" type="presParOf" srcId="{B5B6752E-3ED4-445B-8339-4CEFAC0C0BDC}" destId="{0EAC8CB2-E65E-4DA9-965E-A190EDF123E7}" srcOrd="4" destOrd="0" presId="urn:microsoft.com/office/officeart/2005/8/layout/radial1"/>
    <dgm:cxn modelId="{0B9B2754-06C3-4C40-B3D1-1F4DB428FAA2}" type="presParOf" srcId="{B5B6752E-3ED4-445B-8339-4CEFAC0C0BDC}" destId="{3D522816-7A61-469E-B861-35B0FCEA485E}" srcOrd="5" destOrd="0" presId="urn:microsoft.com/office/officeart/2005/8/layout/radial1"/>
    <dgm:cxn modelId="{4C0E6548-D64D-4F9F-BB34-D4D77BA8E202}" type="presParOf" srcId="{3D522816-7A61-469E-B861-35B0FCEA485E}" destId="{4BC71E16-B1BD-44FE-95DD-C91537CB728B}" srcOrd="0" destOrd="0" presId="urn:microsoft.com/office/officeart/2005/8/layout/radial1"/>
    <dgm:cxn modelId="{B04F442B-929B-43E5-AFA5-D02624205D70}" type="presParOf" srcId="{B5B6752E-3ED4-445B-8339-4CEFAC0C0BDC}" destId="{A7DE5BC2-3493-4BD8-B40F-8ECF78F81A6C}" srcOrd="6" destOrd="0" presId="urn:microsoft.com/office/officeart/2005/8/layout/radial1"/>
    <dgm:cxn modelId="{BFB7207E-F547-4D9E-8800-9BB13CB96CE4}" type="presParOf" srcId="{B5B6752E-3ED4-445B-8339-4CEFAC0C0BDC}" destId="{9FB9E4BB-6B02-4864-A29E-185BDB9A0540}" srcOrd="7" destOrd="0" presId="urn:microsoft.com/office/officeart/2005/8/layout/radial1"/>
    <dgm:cxn modelId="{8BF5B358-40E1-43DD-8A7A-75B32DBC0776}" type="presParOf" srcId="{9FB9E4BB-6B02-4864-A29E-185BDB9A0540}" destId="{5E3A4A73-D4CB-4CE5-A4A0-E08CC4C0CB52}" srcOrd="0" destOrd="0" presId="urn:microsoft.com/office/officeart/2005/8/layout/radial1"/>
    <dgm:cxn modelId="{163BD8FF-AE2F-4F00-AA87-7BDB854DD3CF}" type="presParOf" srcId="{B5B6752E-3ED4-445B-8339-4CEFAC0C0BDC}" destId="{B10E487C-E1FB-4F54-A6CA-935F2B99C38D}" srcOrd="8" destOrd="0" presId="urn:microsoft.com/office/officeart/2005/8/layout/radial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FC2B7FF-90A0-4270-9100-04FE6242B7F3}"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ru-RU"/>
        </a:p>
      </dgm:t>
    </dgm:pt>
    <dgm:pt modelId="{D2182B87-F0A5-4283-BC4D-FFE67B057FD3}">
      <dgm:prSet phldrT="[Текст]"/>
      <dgm:spPr/>
      <dgm:t>
        <a:bodyPr/>
        <a:lstStyle/>
        <a:p>
          <a:r>
            <a:rPr lang="lv-LV" dirty="0"/>
            <a:t>Finanses</a:t>
          </a:r>
          <a:endParaRPr lang="ru-RU" dirty="0"/>
        </a:p>
      </dgm:t>
    </dgm:pt>
    <dgm:pt modelId="{339EB5F6-5998-4786-97FC-8B59095A8C3F}" type="parTrans" cxnId="{2847D0FA-553A-4468-9832-CB4907709A62}">
      <dgm:prSet/>
      <dgm:spPr/>
      <dgm:t>
        <a:bodyPr/>
        <a:lstStyle/>
        <a:p>
          <a:endParaRPr lang="ru-RU"/>
        </a:p>
      </dgm:t>
    </dgm:pt>
    <dgm:pt modelId="{43C632CC-0A03-4D85-B0DB-785949FFC031}" type="sibTrans" cxnId="{2847D0FA-553A-4468-9832-CB4907709A62}">
      <dgm:prSet/>
      <dgm:spPr/>
      <dgm:t>
        <a:bodyPr/>
        <a:lstStyle/>
        <a:p>
          <a:endParaRPr lang="ru-RU"/>
        </a:p>
      </dgm:t>
    </dgm:pt>
    <dgm:pt modelId="{1CE2BE06-AD54-48AD-A7E3-A287D60B7A8F}">
      <dgm:prSet phldrT="[Текст]"/>
      <dgm:spPr/>
      <dgm:t>
        <a:bodyPr/>
        <a:lstStyle/>
        <a:p>
          <a:r>
            <a:rPr lang="lv-LV" dirty="0"/>
            <a:t>Ražošana</a:t>
          </a:r>
          <a:endParaRPr lang="ru-RU" dirty="0"/>
        </a:p>
      </dgm:t>
    </dgm:pt>
    <dgm:pt modelId="{C634FBBD-2D5E-42D2-82C9-417918960C9C}" type="parTrans" cxnId="{B30A587D-B453-4C90-930B-725DA582B7C7}">
      <dgm:prSet/>
      <dgm:spPr/>
      <dgm:t>
        <a:bodyPr/>
        <a:lstStyle/>
        <a:p>
          <a:endParaRPr lang="ru-RU"/>
        </a:p>
      </dgm:t>
    </dgm:pt>
    <dgm:pt modelId="{689F6758-F0C6-4B44-89D9-1328D2484273}" type="sibTrans" cxnId="{B30A587D-B453-4C90-930B-725DA582B7C7}">
      <dgm:prSet/>
      <dgm:spPr/>
      <dgm:t>
        <a:bodyPr/>
        <a:lstStyle/>
        <a:p>
          <a:endParaRPr lang="ru-RU"/>
        </a:p>
      </dgm:t>
    </dgm:pt>
    <dgm:pt modelId="{4365CD71-3C9C-4206-BA26-86F8D7E310CE}">
      <dgm:prSet phldrT="[Текст]"/>
      <dgm:spPr/>
      <dgm:t>
        <a:bodyPr/>
        <a:lstStyle/>
        <a:p>
          <a:r>
            <a:rPr lang="lv-LV" dirty="0"/>
            <a:t>Darba resursi</a:t>
          </a:r>
          <a:endParaRPr lang="ru-RU" dirty="0"/>
        </a:p>
      </dgm:t>
    </dgm:pt>
    <dgm:pt modelId="{94989ABC-F934-417A-8667-29DDAAC98E65}" type="sibTrans" cxnId="{B1A8783A-51C9-4CB0-83E3-047FFF00A6BF}">
      <dgm:prSet/>
      <dgm:spPr/>
      <dgm:t>
        <a:bodyPr/>
        <a:lstStyle/>
        <a:p>
          <a:endParaRPr lang="ru-RU"/>
        </a:p>
      </dgm:t>
    </dgm:pt>
    <dgm:pt modelId="{4DCF7119-50B2-4153-8482-9B0F4CC7B804}" type="parTrans" cxnId="{B1A8783A-51C9-4CB0-83E3-047FFF00A6BF}">
      <dgm:prSet/>
      <dgm:spPr/>
      <dgm:t>
        <a:bodyPr/>
        <a:lstStyle/>
        <a:p>
          <a:endParaRPr lang="ru-RU"/>
        </a:p>
      </dgm:t>
    </dgm:pt>
    <dgm:pt modelId="{C6B4BD3F-1319-4108-9FD5-78075D928098}">
      <dgm:prSet phldrT="[Текст]" custT="1"/>
      <dgm:spPr/>
      <dgm:t>
        <a:bodyPr/>
        <a:lstStyle/>
        <a:p>
          <a:r>
            <a:rPr lang="lv-LV" sz="4400" b="1" dirty="0">
              <a:solidFill>
                <a:srgbClr val="FF0000"/>
              </a:solidFill>
              <a:effectLst>
                <a:outerShdw blurRad="38100" dist="38100" dir="2700000" algn="tl">
                  <a:srgbClr val="000000">
                    <a:alpha val="43137"/>
                  </a:srgbClr>
                </a:outerShdw>
              </a:effectLst>
            </a:rPr>
            <a:t>Patērētājs</a:t>
          </a:r>
          <a:endParaRPr lang="ru-RU" sz="4400" b="1" dirty="0">
            <a:solidFill>
              <a:srgbClr val="FF0000"/>
            </a:solidFill>
            <a:effectLst>
              <a:outerShdw blurRad="38100" dist="38100" dir="2700000" algn="tl">
                <a:srgbClr val="000000">
                  <a:alpha val="43137"/>
                </a:srgbClr>
              </a:outerShdw>
            </a:effectLst>
          </a:endParaRPr>
        </a:p>
      </dgm:t>
    </dgm:pt>
    <dgm:pt modelId="{E56772EE-21A5-4795-8703-A5C4D44C686F}" type="sibTrans" cxnId="{8E8A29BE-8E71-4347-ADF8-CD136C87112A}">
      <dgm:prSet/>
      <dgm:spPr/>
      <dgm:t>
        <a:bodyPr/>
        <a:lstStyle/>
        <a:p>
          <a:endParaRPr lang="ru-RU"/>
        </a:p>
      </dgm:t>
    </dgm:pt>
    <dgm:pt modelId="{BFEEA7A2-41BE-44DD-85C2-A5D76AF64EF7}" type="parTrans" cxnId="{8E8A29BE-8E71-4347-ADF8-CD136C87112A}">
      <dgm:prSet/>
      <dgm:spPr/>
      <dgm:t>
        <a:bodyPr/>
        <a:lstStyle/>
        <a:p>
          <a:endParaRPr lang="ru-RU"/>
        </a:p>
      </dgm:t>
    </dgm:pt>
    <dgm:pt modelId="{4ADE9A2F-5BCD-4CFA-A2BB-002580AF8973}" type="pres">
      <dgm:prSet presAssocID="{5FC2B7FF-90A0-4270-9100-04FE6242B7F3}" presName="Name0" presStyleCnt="0">
        <dgm:presLayoutVars>
          <dgm:chMax val="1"/>
          <dgm:dir/>
          <dgm:animLvl val="ctr"/>
          <dgm:resizeHandles val="exact"/>
        </dgm:presLayoutVars>
      </dgm:prSet>
      <dgm:spPr/>
      <dgm:t>
        <a:bodyPr/>
        <a:lstStyle/>
        <a:p>
          <a:endParaRPr lang="en-US"/>
        </a:p>
      </dgm:t>
    </dgm:pt>
    <dgm:pt modelId="{F6096A01-CFB9-4604-9CD5-9FB9D0984C66}" type="pres">
      <dgm:prSet presAssocID="{C6B4BD3F-1319-4108-9FD5-78075D928098}" presName="centerShape" presStyleLbl="node0" presStyleIdx="0" presStyleCnt="1"/>
      <dgm:spPr/>
      <dgm:t>
        <a:bodyPr/>
        <a:lstStyle/>
        <a:p>
          <a:endParaRPr lang="en-US"/>
        </a:p>
      </dgm:t>
    </dgm:pt>
    <dgm:pt modelId="{E3E0D367-B838-48E0-A0FE-71D7E470975B}" type="pres">
      <dgm:prSet presAssocID="{D2182B87-F0A5-4283-BC4D-FFE67B057FD3}" presName="node" presStyleLbl="node1" presStyleIdx="0" presStyleCnt="3">
        <dgm:presLayoutVars>
          <dgm:bulletEnabled val="1"/>
        </dgm:presLayoutVars>
      </dgm:prSet>
      <dgm:spPr/>
      <dgm:t>
        <a:bodyPr/>
        <a:lstStyle/>
        <a:p>
          <a:endParaRPr lang="en-US"/>
        </a:p>
      </dgm:t>
    </dgm:pt>
    <dgm:pt modelId="{85D957AA-E2EA-4660-BD7E-14D0511B7873}" type="pres">
      <dgm:prSet presAssocID="{D2182B87-F0A5-4283-BC4D-FFE67B057FD3}" presName="dummy" presStyleCnt="0"/>
      <dgm:spPr/>
    </dgm:pt>
    <dgm:pt modelId="{3BF91AB1-6202-4CD6-AD65-CFD8D45AB9C0}" type="pres">
      <dgm:prSet presAssocID="{43C632CC-0A03-4D85-B0DB-785949FFC031}" presName="sibTrans" presStyleLbl="sibTrans2D1" presStyleIdx="0" presStyleCnt="3"/>
      <dgm:spPr/>
      <dgm:t>
        <a:bodyPr/>
        <a:lstStyle/>
        <a:p>
          <a:endParaRPr lang="en-US"/>
        </a:p>
      </dgm:t>
    </dgm:pt>
    <dgm:pt modelId="{3767C39D-3F17-4A45-8020-9CC88BF76923}" type="pres">
      <dgm:prSet presAssocID="{4365CD71-3C9C-4206-BA26-86F8D7E310CE}" presName="node" presStyleLbl="node1" presStyleIdx="1" presStyleCnt="3">
        <dgm:presLayoutVars>
          <dgm:bulletEnabled val="1"/>
        </dgm:presLayoutVars>
      </dgm:prSet>
      <dgm:spPr/>
      <dgm:t>
        <a:bodyPr/>
        <a:lstStyle/>
        <a:p>
          <a:endParaRPr lang="en-US"/>
        </a:p>
      </dgm:t>
    </dgm:pt>
    <dgm:pt modelId="{9B352C47-55D9-4D9A-AF16-6F8AB09BD33F}" type="pres">
      <dgm:prSet presAssocID="{4365CD71-3C9C-4206-BA26-86F8D7E310CE}" presName="dummy" presStyleCnt="0"/>
      <dgm:spPr/>
    </dgm:pt>
    <dgm:pt modelId="{53153A0F-C02E-415E-971A-D3A391A2E2FB}" type="pres">
      <dgm:prSet presAssocID="{94989ABC-F934-417A-8667-29DDAAC98E65}" presName="sibTrans" presStyleLbl="sibTrans2D1" presStyleIdx="1" presStyleCnt="3"/>
      <dgm:spPr/>
      <dgm:t>
        <a:bodyPr/>
        <a:lstStyle/>
        <a:p>
          <a:endParaRPr lang="en-US"/>
        </a:p>
      </dgm:t>
    </dgm:pt>
    <dgm:pt modelId="{DE8B5D8D-ACF6-43BC-80DE-AE03BC8CE96D}" type="pres">
      <dgm:prSet presAssocID="{1CE2BE06-AD54-48AD-A7E3-A287D60B7A8F}" presName="node" presStyleLbl="node1" presStyleIdx="2" presStyleCnt="3">
        <dgm:presLayoutVars>
          <dgm:bulletEnabled val="1"/>
        </dgm:presLayoutVars>
      </dgm:prSet>
      <dgm:spPr/>
      <dgm:t>
        <a:bodyPr/>
        <a:lstStyle/>
        <a:p>
          <a:endParaRPr lang="en-US"/>
        </a:p>
      </dgm:t>
    </dgm:pt>
    <dgm:pt modelId="{68CE45A1-48EB-4FB5-8AC6-E1B48E2A4320}" type="pres">
      <dgm:prSet presAssocID="{1CE2BE06-AD54-48AD-A7E3-A287D60B7A8F}" presName="dummy" presStyleCnt="0"/>
      <dgm:spPr/>
    </dgm:pt>
    <dgm:pt modelId="{3EEACCF4-5FC5-49E8-A274-78C8E80A3750}" type="pres">
      <dgm:prSet presAssocID="{689F6758-F0C6-4B44-89D9-1328D2484273}" presName="sibTrans" presStyleLbl="sibTrans2D1" presStyleIdx="2" presStyleCnt="3"/>
      <dgm:spPr/>
      <dgm:t>
        <a:bodyPr/>
        <a:lstStyle/>
        <a:p>
          <a:endParaRPr lang="en-US"/>
        </a:p>
      </dgm:t>
    </dgm:pt>
  </dgm:ptLst>
  <dgm:cxnLst>
    <dgm:cxn modelId="{1CC8BC69-2F76-40DA-BB9E-68E98A9FC61D}" type="presOf" srcId="{689F6758-F0C6-4B44-89D9-1328D2484273}" destId="{3EEACCF4-5FC5-49E8-A274-78C8E80A3750}" srcOrd="0" destOrd="0" presId="urn:microsoft.com/office/officeart/2005/8/layout/radial6"/>
    <dgm:cxn modelId="{B48BE490-D893-4FE8-ADFB-2C45BE3FD7FB}" type="presOf" srcId="{94989ABC-F934-417A-8667-29DDAAC98E65}" destId="{53153A0F-C02E-415E-971A-D3A391A2E2FB}" srcOrd="0" destOrd="0" presId="urn:microsoft.com/office/officeart/2005/8/layout/radial6"/>
    <dgm:cxn modelId="{2847D0FA-553A-4468-9832-CB4907709A62}" srcId="{C6B4BD3F-1319-4108-9FD5-78075D928098}" destId="{D2182B87-F0A5-4283-BC4D-FFE67B057FD3}" srcOrd="0" destOrd="0" parTransId="{339EB5F6-5998-4786-97FC-8B59095A8C3F}" sibTransId="{43C632CC-0A03-4D85-B0DB-785949FFC031}"/>
    <dgm:cxn modelId="{6D28399A-A498-480C-98AB-6DE37CFDA3F2}" type="presOf" srcId="{5FC2B7FF-90A0-4270-9100-04FE6242B7F3}" destId="{4ADE9A2F-5BCD-4CFA-A2BB-002580AF8973}" srcOrd="0" destOrd="0" presId="urn:microsoft.com/office/officeart/2005/8/layout/radial6"/>
    <dgm:cxn modelId="{B30A587D-B453-4C90-930B-725DA582B7C7}" srcId="{C6B4BD3F-1319-4108-9FD5-78075D928098}" destId="{1CE2BE06-AD54-48AD-A7E3-A287D60B7A8F}" srcOrd="2" destOrd="0" parTransId="{C634FBBD-2D5E-42D2-82C9-417918960C9C}" sibTransId="{689F6758-F0C6-4B44-89D9-1328D2484273}"/>
    <dgm:cxn modelId="{B1A8783A-51C9-4CB0-83E3-047FFF00A6BF}" srcId="{C6B4BD3F-1319-4108-9FD5-78075D928098}" destId="{4365CD71-3C9C-4206-BA26-86F8D7E310CE}" srcOrd="1" destOrd="0" parTransId="{4DCF7119-50B2-4153-8482-9B0F4CC7B804}" sibTransId="{94989ABC-F934-417A-8667-29DDAAC98E65}"/>
    <dgm:cxn modelId="{CDF9A88C-B0D2-4B47-B60E-0884DFD3CD8B}" type="presOf" srcId="{43C632CC-0A03-4D85-B0DB-785949FFC031}" destId="{3BF91AB1-6202-4CD6-AD65-CFD8D45AB9C0}" srcOrd="0" destOrd="0" presId="urn:microsoft.com/office/officeart/2005/8/layout/radial6"/>
    <dgm:cxn modelId="{293427B9-FBC3-494A-9CD6-93C01BA7A5FC}" type="presOf" srcId="{C6B4BD3F-1319-4108-9FD5-78075D928098}" destId="{F6096A01-CFB9-4604-9CD5-9FB9D0984C66}" srcOrd="0" destOrd="0" presId="urn:microsoft.com/office/officeart/2005/8/layout/radial6"/>
    <dgm:cxn modelId="{7384885E-F322-4964-8538-A7B8114F5DB3}" type="presOf" srcId="{D2182B87-F0A5-4283-BC4D-FFE67B057FD3}" destId="{E3E0D367-B838-48E0-A0FE-71D7E470975B}" srcOrd="0" destOrd="0" presId="urn:microsoft.com/office/officeart/2005/8/layout/radial6"/>
    <dgm:cxn modelId="{32070AD8-CF5E-4AD4-AEB8-17D7C14954A9}" type="presOf" srcId="{1CE2BE06-AD54-48AD-A7E3-A287D60B7A8F}" destId="{DE8B5D8D-ACF6-43BC-80DE-AE03BC8CE96D}" srcOrd="0" destOrd="0" presId="urn:microsoft.com/office/officeart/2005/8/layout/radial6"/>
    <dgm:cxn modelId="{B7532326-6D86-4A2A-B8C0-15E2C5F2A133}" type="presOf" srcId="{4365CD71-3C9C-4206-BA26-86F8D7E310CE}" destId="{3767C39D-3F17-4A45-8020-9CC88BF76923}" srcOrd="0" destOrd="0" presId="urn:microsoft.com/office/officeart/2005/8/layout/radial6"/>
    <dgm:cxn modelId="{8E8A29BE-8E71-4347-ADF8-CD136C87112A}" srcId="{5FC2B7FF-90A0-4270-9100-04FE6242B7F3}" destId="{C6B4BD3F-1319-4108-9FD5-78075D928098}" srcOrd="0" destOrd="0" parTransId="{BFEEA7A2-41BE-44DD-85C2-A5D76AF64EF7}" sibTransId="{E56772EE-21A5-4795-8703-A5C4D44C686F}"/>
    <dgm:cxn modelId="{368A1BC7-2156-449F-A1B8-C68125B5CE38}" type="presParOf" srcId="{4ADE9A2F-5BCD-4CFA-A2BB-002580AF8973}" destId="{F6096A01-CFB9-4604-9CD5-9FB9D0984C66}" srcOrd="0" destOrd="0" presId="urn:microsoft.com/office/officeart/2005/8/layout/radial6"/>
    <dgm:cxn modelId="{FEF186C1-A0E5-461D-A9DF-8825F0AB91F8}" type="presParOf" srcId="{4ADE9A2F-5BCD-4CFA-A2BB-002580AF8973}" destId="{E3E0D367-B838-48E0-A0FE-71D7E470975B}" srcOrd="1" destOrd="0" presId="urn:microsoft.com/office/officeart/2005/8/layout/radial6"/>
    <dgm:cxn modelId="{2D847AE7-E988-45D4-A501-1C69F7485618}" type="presParOf" srcId="{4ADE9A2F-5BCD-4CFA-A2BB-002580AF8973}" destId="{85D957AA-E2EA-4660-BD7E-14D0511B7873}" srcOrd="2" destOrd="0" presId="urn:microsoft.com/office/officeart/2005/8/layout/radial6"/>
    <dgm:cxn modelId="{708BAB1E-29A4-456E-A5E7-1E42CFA1C0F6}" type="presParOf" srcId="{4ADE9A2F-5BCD-4CFA-A2BB-002580AF8973}" destId="{3BF91AB1-6202-4CD6-AD65-CFD8D45AB9C0}" srcOrd="3" destOrd="0" presId="urn:microsoft.com/office/officeart/2005/8/layout/radial6"/>
    <dgm:cxn modelId="{0AB437B7-1BE4-4668-91CC-1FF285583B01}" type="presParOf" srcId="{4ADE9A2F-5BCD-4CFA-A2BB-002580AF8973}" destId="{3767C39D-3F17-4A45-8020-9CC88BF76923}" srcOrd="4" destOrd="0" presId="urn:microsoft.com/office/officeart/2005/8/layout/radial6"/>
    <dgm:cxn modelId="{5F908BB5-F368-4664-AE1E-7DF314CF9248}" type="presParOf" srcId="{4ADE9A2F-5BCD-4CFA-A2BB-002580AF8973}" destId="{9B352C47-55D9-4D9A-AF16-6F8AB09BD33F}" srcOrd="5" destOrd="0" presId="urn:microsoft.com/office/officeart/2005/8/layout/radial6"/>
    <dgm:cxn modelId="{AAA62B2E-8B48-4B07-960D-6BCFC93212EE}" type="presParOf" srcId="{4ADE9A2F-5BCD-4CFA-A2BB-002580AF8973}" destId="{53153A0F-C02E-415E-971A-D3A391A2E2FB}" srcOrd="6" destOrd="0" presId="urn:microsoft.com/office/officeart/2005/8/layout/radial6"/>
    <dgm:cxn modelId="{53BA8931-7316-4CC2-B931-DEE9C4D37CD4}" type="presParOf" srcId="{4ADE9A2F-5BCD-4CFA-A2BB-002580AF8973}" destId="{DE8B5D8D-ACF6-43BC-80DE-AE03BC8CE96D}" srcOrd="7" destOrd="0" presId="urn:microsoft.com/office/officeart/2005/8/layout/radial6"/>
    <dgm:cxn modelId="{6B0E0127-9F75-44DD-BF7E-B9D9E5B7F643}" type="presParOf" srcId="{4ADE9A2F-5BCD-4CFA-A2BB-002580AF8973}" destId="{68CE45A1-48EB-4FB5-8AC6-E1B48E2A4320}" srcOrd="8" destOrd="0" presId="urn:microsoft.com/office/officeart/2005/8/layout/radial6"/>
    <dgm:cxn modelId="{AC46EF63-6416-4695-8FC5-C674D3F3318A}" type="presParOf" srcId="{4ADE9A2F-5BCD-4CFA-A2BB-002580AF8973}" destId="{3EEACCF4-5FC5-49E8-A274-78C8E80A3750}" srcOrd="9" destOrd="0" presId="urn:microsoft.com/office/officeart/2005/8/layout/radial6"/>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941992-D3D7-4D05-AE71-28A4EA9024E6}" type="doc">
      <dgm:prSet loTypeId="urn:microsoft.com/office/officeart/2005/8/layout/cycle8" loCatId="cycle" qsTypeId="urn:microsoft.com/office/officeart/2005/8/quickstyle/simple1" qsCatId="simple" csTypeId="urn:microsoft.com/office/officeart/2005/8/colors/accent1_2" csCatId="accent1" phldr="1"/>
      <dgm:spPr/>
    </dgm:pt>
    <dgm:pt modelId="{51591EF2-9657-4E8E-B3E7-4D819AD8B7E9}">
      <dgm:prSet phldrT="[Текст]"/>
      <dgm:spPr/>
      <dgm:t>
        <a:bodyPr/>
        <a:lstStyle/>
        <a:p>
          <a:r>
            <a:rPr lang="lv-LV" dirty="0"/>
            <a:t>Finanses</a:t>
          </a:r>
          <a:endParaRPr lang="ru-RU" dirty="0"/>
        </a:p>
      </dgm:t>
    </dgm:pt>
    <dgm:pt modelId="{0C671CD6-1AFB-4C5D-8C0B-AC46C1356B4C}" type="parTrans" cxnId="{63E67B1F-658D-4278-ACEE-CAC500B7E019}">
      <dgm:prSet/>
      <dgm:spPr/>
      <dgm:t>
        <a:bodyPr/>
        <a:lstStyle/>
        <a:p>
          <a:endParaRPr lang="ru-RU"/>
        </a:p>
      </dgm:t>
    </dgm:pt>
    <dgm:pt modelId="{A598A0FC-4E95-42C0-B687-C4EEC7312A12}" type="sibTrans" cxnId="{63E67B1F-658D-4278-ACEE-CAC500B7E019}">
      <dgm:prSet/>
      <dgm:spPr/>
      <dgm:t>
        <a:bodyPr/>
        <a:lstStyle/>
        <a:p>
          <a:endParaRPr lang="ru-RU"/>
        </a:p>
      </dgm:t>
    </dgm:pt>
    <dgm:pt modelId="{CAE0143A-C84D-47FF-8160-2B3F6E69B694}">
      <dgm:prSet phldrT="[Текст]"/>
      <dgm:spPr/>
      <dgm:t>
        <a:bodyPr/>
        <a:lstStyle/>
        <a:p>
          <a:r>
            <a:rPr lang="lv-LV" dirty="0"/>
            <a:t>Darba resursi</a:t>
          </a:r>
          <a:endParaRPr lang="ru-RU" dirty="0"/>
        </a:p>
      </dgm:t>
    </dgm:pt>
    <dgm:pt modelId="{9F134D2C-50EB-4663-BF2D-910D0EACD058}" type="parTrans" cxnId="{D852B156-6919-4ACA-8CCC-EFDF1B976547}">
      <dgm:prSet/>
      <dgm:spPr/>
      <dgm:t>
        <a:bodyPr/>
        <a:lstStyle/>
        <a:p>
          <a:endParaRPr lang="ru-RU"/>
        </a:p>
      </dgm:t>
    </dgm:pt>
    <dgm:pt modelId="{F2D2934D-F066-4D43-BA89-523A530AE03E}" type="sibTrans" cxnId="{D852B156-6919-4ACA-8CCC-EFDF1B976547}">
      <dgm:prSet/>
      <dgm:spPr/>
      <dgm:t>
        <a:bodyPr/>
        <a:lstStyle/>
        <a:p>
          <a:endParaRPr lang="ru-RU"/>
        </a:p>
      </dgm:t>
    </dgm:pt>
    <dgm:pt modelId="{BF3BA8A3-F590-4E0B-B1B3-073DABA7766B}">
      <dgm:prSet phldrT="[Текст]"/>
      <dgm:spPr/>
      <dgm:t>
        <a:bodyPr/>
        <a:lstStyle/>
        <a:p>
          <a:r>
            <a:rPr lang="lv-LV" dirty="0"/>
            <a:t>Ražošana</a:t>
          </a:r>
          <a:endParaRPr lang="ru-RU" dirty="0"/>
        </a:p>
      </dgm:t>
    </dgm:pt>
    <dgm:pt modelId="{30BCFA46-F7C5-4C3C-8C90-3251E9DDBA8A}" type="parTrans" cxnId="{6F67BE56-D9ED-46B0-ADF1-C9D855B47ADE}">
      <dgm:prSet/>
      <dgm:spPr/>
      <dgm:t>
        <a:bodyPr/>
        <a:lstStyle/>
        <a:p>
          <a:endParaRPr lang="ru-RU"/>
        </a:p>
      </dgm:t>
    </dgm:pt>
    <dgm:pt modelId="{79973D21-D26C-4ED6-BF88-7720C148FFF2}" type="sibTrans" cxnId="{6F67BE56-D9ED-46B0-ADF1-C9D855B47ADE}">
      <dgm:prSet/>
      <dgm:spPr/>
      <dgm:t>
        <a:bodyPr/>
        <a:lstStyle/>
        <a:p>
          <a:endParaRPr lang="ru-RU"/>
        </a:p>
      </dgm:t>
    </dgm:pt>
    <dgm:pt modelId="{6FFE343A-2639-44BF-91FE-090DA9241AF6}">
      <dgm:prSet phldrT="[Текст]"/>
      <dgm:spPr/>
      <dgm:t>
        <a:bodyPr/>
        <a:lstStyle/>
        <a:p>
          <a:r>
            <a:rPr lang="lv-LV" dirty="0"/>
            <a:t>Mārketings</a:t>
          </a:r>
          <a:endParaRPr lang="ru-RU" dirty="0"/>
        </a:p>
      </dgm:t>
    </dgm:pt>
    <dgm:pt modelId="{6CC9D221-B334-4615-88C0-F9EF19199EC3}" type="parTrans" cxnId="{04587891-632C-4198-9B2C-B986932B0543}">
      <dgm:prSet/>
      <dgm:spPr/>
      <dgm:t>
        <a:bodyPr/>
        <a:lstStyle/>
        <a:p>
          <a:endParaRPr lang="ru-RU"/>
        </a:p>
      </dgm:t>
    </dgm:pt>
    <dgm:pt modelId="{9C0AF026-856C-4A34-B7A0-47D335D430F8}" type="sibTrans" cxnId="{04587891-632C-4198-9B2C-B986932B0543}">
      <dgm:prSet/>
      <dgm:spPr/>
      <dgm:t>
        <a:bodyPr/>
        <a:lstStyle/>
        <a:p>
          <a:endParaRPr lang="ru-RU"/>
        </a:p>
      </dgm:t>
    </dgm:pt>
    <dgm:pt modelId="{51EC1051-E76C-4075-A648-59486F08A5D3}" type="pres">
      <dgm:prSet presAssocID="{95941992-D3D7-4D05-AE71-28A4EA9024E6}" presName="compositeShape" presStyleCnt="0">
        <dgm:presLayoutVars>
          <dgm:chMax val="7"/>
          <dgm:dir/>
          <dgm:resizeHandles val="exact"/>
        </dgm:presLayoutVars>
      </dgm:prSet>
      <dgm:spPr/>
    </dgm:pt>
    <dgm:pt modelId="{6F42B1DD-8BC4-4537-8554-266C4BE83F0C}" type="pres">
      <dgm:prSet presAssocID="{95941992-D3D7-4D05-AE71-28A4EA9024E6}" presName="wedge1" presStyleLbl="node1" presStyleIdx="0" presStyleCnt="4"/>
      <dgm:spPr/>
      <dgm:t>
        <a:bodyPr/>
        <a:lstStyle/>
        <a:p>
          <a:endParaRPr lang="en-US"/>
        </a:p>
      </dgm:t>
    </dgm:pt>
    <dgm:pt modelId="{46D8983F-E257-4E85-A07A-7BCB2EB3F327}" type="pres">
      <dgm:prSet presAssocID="{95941992-D3D7-4D05-AE71-28A4EA9024E6}" presName="dummy1a" presStyleCnt="0"/>
      <dgm:spPr/>
    </dgm:pt>
    <dgm:pt modelId="{622299C0-E082-48BA-9BD9-37E7D59890FA}" type="pres">
      <dgm:prSet presAssocID="{95941992-D3D7-4D05-AE71-28A4EA9024E6}" presName="dummy1b" presStyleCnt="0"/>
      <dgm:spPr/>
    </dgm:pt>
    <dgm:pt modelId="{50A94C6F-164F-4250-BEE8-16C50C9A2FD3}" type="pres">
      <dgm:prSet presAssocID="{95941992-D3D7-4D05-AE71-28A4EA9024E6}" presName="wedge1Tx" presStyleLbl="node1" presStyleIdx="0" presStyleCnt="4">
        <dgm:presLayoutVars>
          <dgm:chMax val="0"/>
          <dgm:chPref val="0"/>
          <dgm:bulletEnabled val="1"/>
        </dgm:presLayoutVars>
      </dgm:prSet>
      <dgm:spPr/>
      <dgm:t>
        <a:bodyPr/>
        <a:lstStyle/>
        <a:p>
          <a:endParaRPr lang="en-US"/>
        </a:p>
      </dgm:t>
    </dgm:pt>
    <dgm:pt modelId="{92814B0B-3DEE-471A-927B-1D68CABABBFB}" type="pres">
      <dgm:prSet presAssocID="{95941992-D3D7-4D05-AE71-28A4EA9024E6}" presName="wedge2" presStyleLbl="node1" presStyleIdx="1" presStyleCnt="4"/>
      <dgm:spPr/>
      <dgm:t>
        <a:bodyPr/>
        <a:lstStyle/>
        <a:p>
          <a:endParaRPr lang="en-US"/>
        </a:p>
      </dgm:t>
    </dgm:pt>
    <dgm:pt modelId="{81CA9A04-99E4-47CA-A747-36F5AFC7541C}" type="pres">
      <dgm:prSet presAssocID="{95941992-D3D7-4D05-AE71-28A4EA9024E6}" presName="dummy2a" presStyleCnt="0"/>
      <dgm:spPr/>
    </dgm:pt>
    <dgm:pt modelId="{67B9B5D3-679A-459C-A8C0-B0E911800506}" type="pres">
      <dgm:prSet presAssocID="{95941992-D3D7-4D05-AE71-28A4EA9024E6}" presName="dummy2b" presStyleCnt="0"/>
      <dgm:spPr/>
    </dgm:pt>
    <dgm:pt modelId="{5E8E642B-8180-4A65-8C22-54E2FEFD6DBA}" type="pres">
      <dgm:prSet presAssocID="{95941992-D3D7-4D05-AE71-28A4EA9024E6}" presName="wedge2Tx" presStyleLbl="node1" presStyleIdx="1" presStyleCnt="4">
        <dgm:presLayoutVars>
          <dgm:chMax val="0"/>
          <dgm:chPref val="0"/>
          <dgm:bulletEnabled val="1"/>
        </dgm:presLayoutVars>
      </dgm:prSet>
      <dgm:spPr/>
      <dgm:t>
        <a:bodyPr/>
        <a:lstStyle/>
        <a:p>
          <a:endParaRPr lang="en-US"/>
        </a:p>
      </dgm:t>
    </dgm:pt>
    <dgm:pt modelId="{7D09ECDF-CFA9-49C9-A6CE-379BEF0A2D57}" type="pres">
      <dgm:prSet presAssocID="{95941992-D3D7-4D05-AE71-28A4EA9024E6}" presName="wedge3" presStyleLbl="node1" presStyleIdx="2" presStyleCnt="4"/>
      <dgm:spPr/>
      <dgm:t>
        <a:bodyPr/>
        <a:lstStyle/>
        <a:p>
          <a:endParaRPr lang="en-US"/>
        </a:p>
      </dgm:t>
    </dgm:pt>
    <dgm:pt modelId="{1EEFE210-E90F-44F5-AB73-64EC8B47CC59}" type="pres">
      <dgm:prSet presAssocID="{95941992-D3D7-4D05-AE71-28A4EA9024E6}" presName="dummy3a" presStyleCnt="0"/>
      <dgm:spPr/>
    </dgm:pt>
    <dgm:pt modelId="{004A6657-D616-4E6B-BDA4-2587F7A8E20B}" type="pres">
      <dgm:prSet presAssocID="{95941992-D3D7-4D05-AE71-28A4EA9024E6}" presName="dummy3b" presStyleCnt="0"/>
      <dgm:spPr/>
    </dgm:pt>
    <dgm:pt modelId="{A0889C39-EF5F-47F2-BAC7-D7DFA1EB5A72}" type="pres">
      <dgm:prSet presAssocID="{95941992-D3D7-4D05-AE71-28A4EA9024E6}" presName="wedge3Tx" presStyleLbl="node1" presStyleIdx="2" presStyleCnt="4">
        <dgm:presLayoutVars>
          <dgm:chMax val="0"/>
          <dgm:chPref val="0"/>
          <dgm:bulletEnabled val="1"/>
        </dgm:presLayoutVars>
      </dgm:prSet>
      <dgm:spPr/>
      <dgm:t>
        <a:bodyPr/>
        <a:lstStyle/>
        <a:p>
          <a:endParaRPr lang="en-US"/>
        </a:p>
      </dgm:t>
    </dgm:pt>
    <dgm:pt modelId="{C6B78D13-2131-482A-AA5D-169C18C30B1F}" type="pres">
      <dgm:prSet presAssocID="{95941992-D3D7-4D05-AE71-28A4EA9024E6}" presName="wedge4" presStyleLbl="node1" presStyleIdx="3" presStyleCnt="4"/>
      <dgm:spPr/>
      <dgm:t>
        <a:bodyPr/>
        <a:lstStyle/>
        <a:p>
          <a:endParaRPr lang="en-US"/>
        </a:p>
      </dgm:t>
    </dgm:pt>
    <dgm:pt modelId="{B34BD201-44A8-4689-BD5D-0B81139D496C}" type="pres">
      <dgm:prSet presAssocID="{95941992-D3D7-4D05-AE71-28A4EA9024E6}" presName="dummy4a" presStyleCnt="0"/>
      <dgm:spPr/>
    </dgm:pt>
    <dgm:pt modelId="{8FDB8428-2171-4412-8F84-3AFB6557A856}" type="pres">
      <dgm:prSet presAssocID="{95941992-D3D7-4D05-AE71-28A4EA9024E6}" presName="dummy4b" presStyleCnt="0"/>
      <dgm:spPr/>
    </dgm:pt>
    <dgm:pt modelId="{DB7CB64E-6522-45F0-BA09-469EBAD0C8F4}" type="pres">
      <dgm:prSet presAssocID="{95941992-D3D7-4D05-AE71-28A4EA9024E6}" presName="wedge4Tx" presStyleLbl="node1" presStyleIdx="3" presStyleCnt="4">
        <dgm:presLayoutVars>
          <dgm:chMax val="0"/>
          <dgm:chPref val="0"/>
          <dgm:bulletEnabled val="1"/>
        </dgm:presLayoutVars>
      </dgm:prSet>
      <dgm:spPr/>
      <dgm:t>
        <a:bodyPr/>
        <a:lstStyle/>
        <a:p>
          <a:endParaRPr lang="en-US"/>
        </a:p>
      </dgm:t>
    </dgm:pt>
    <dgm:pt modelId="{3ABE5F35-B443-430E-B2BA-7A0D34D01BBB}" type="pres">
      <dgm:prSet presAssocID="{A598A0FC-4E95-42C0-B687-C4EEC7312A12}" presName="arrowWedge1" presStyleLbl="fgSibTrans2D1" presStyleIdx="0" presStyleCnt="4"/>
      <dgm:spPr/>
    </dgm:pt>
    <dgm:pt modelId="{136DF948-5C2C-4328-8AD6-161909305B73}" type="pres">
      <dgm:prSet presAssocID="{F2D2934D-F066-4D43-BA89-523A530AE03E}" presName="arrowWedge2" presStyleLbl="fgSibTrans2D1" presStyleIdx="1" presStyleCnt="4"/>
      <dgm:spPr/>
    </dgm:pt>
    <dgm:pt modelId="{763E40BD-C454-4768-AD49-747954941F0A}" type="pres">
      <dgm:prSet presAssocID="{79973D21-D26C-4ED6-BF88-7720C148FFF2}" presName="arrowWedge3" presStyleLbl="fgSibTrans2D1" presStyleIdx="2" presStyleCnt="4"/>
      <dgm:spPr/>
    </dgm:pt>
    <dgm:pt modelId="{0C86F49C-37CE-40C8-AAD7-2A3CB71E9595}" type="pres">
      <dgm:prSet presAssocID="{9C0AF026-856C-4A34-B7A0-47D335D430F8}" presName="arrowWedge4" presStyleLbl="fgSibTrans2D1" presStyleIdx="3" presStyleCnt="4"/>
      <dgm:spPr/>
    </dgm:pt>
  </dgm:ptLst>
  <dgm:cxnLst>
    <dgm:cxn modelId="{FC52C843-BA5D-4E1C-92D9-F98E311CE2B8}" type="presOf" srcId="{6FFE343A-2639-44BF-91FE-090DA9241AF6}" destId="{DB7CB64E-6522-45F0-BA09-469EBAD0C8F4}" srcOrd="1" destOrd="0" presId="urn:microsoft.com/office/officeart/2005/8/layout/cycle8"/>
    <dgm:cxn modelId="{518DF63F-1F2B-4D19-955F-504B7E660599}" type="presOf" srcId="{51591EF2-9657-4E8E-B3E7-4D819AD8B7E9}" destId="{6F42B1DD-8BC4-4537-8554-266C4BE83F0C}" srcOrd="0" destOrd="0" presId="urn:microsoft.com/office/officeart/2005/8/layout/cycle8"/>
    <dgm:cxn modelId="{C0C98E74-04E4-4DAF-A427-C5A34BF9CAFA}" type="presOf" srcId="{BF3BA8A3-F590-4E0B-B1B3-073DABA7766B}" destId="{A0889C39-EF5F-47F2-BAC7-D7DFA1EB5A72}" srcOrd="1" destOrd="0" presId="urn:microsoft.com/office/officeart/2005/8/layout/cycle8"/>
    <dgm:cxn modelId="{6F67BE56-D9ED-46B0-ADF1-C9D855B47ADE}" srcId="{95941992-D3D7-4D05-AE71-28A4EA9024E6}" destId="{BF3BA8A3-F590-4E0B-B1B3-073DABA7766B}" srcOrd="2" destOrd="0" parTransId="{30BCFA46-F7C5-4C3C-8C90-3251E9DDBA8A}" sibTransId="{79973D21-D26C-4ED6-BF88-7720C148FFF2}"/>
    <dgm:cxn modelId="{D852B156-6919-4ACA-8CCC-EFDF1B976547}" srcId="{95941992-D3D7-4D05-AE71-28A4EA9024E6}" destId="{CAE0143A-C84D-47FF-8160-2B3F6E69B694}" srcOrd="1" destOrd="0" parTransId="{9F134D2C-50EB-4663-BF2D-910D0EACD058}" sibTransId="{F2D2934D-F066-4D43-BA89-523A530AE03E}"/>
    <dgm:cxn modelId="{04587891-632C-4198-9B2C-B986932B0543}" srcId="{95941992-D3D7-4D05-AE71-28A4EA9024E6}" destId="{6FFE343A-2639-44BF-91FE-090DA9241AF6}" srcOrd="3" destOrd="0" parTransId="{6CC9D221-B334-4615-88C0-F9EF19199EC3}" sibTransId="{9C0AF026-856C-4A34-B7A0-47D335D430F8}"/>
    <dgm:cxn modelId="{7942348A-0AA7-483E-911A-E71C066F0EDA}" type="presOf" srcId="{CAE0143A-C84D-47FF-8160-2B3F6E69B694}" destId="{92814B0B-3DEE-471A-927B-1D68CABABBFB}" srcOrd="0" destOrd="0" presId="urn:microsoft.com/office/officeart/2005/8/layout/cycle8"/>
    <dgm:cxn modelId="{0B40841E-887B-4DC2-9D77-279EFC6EC2ED}" type="presOf" srcId="{6FFE343A-2639-44BF-91FE-090DA9241AF6}" destId="{C6B78D13-2131-482A-AA5D-169C18C30B1F}" srcOrd="0" destOrd="0" presId="urn:microsoft.com/office/officeart/2005/8/layout/cycle8"/>
    <dgm:cxn modelId="{64DCEE76-1C43-4B23-9EA9-5826666E84E6}" type="presOf" srcId="{BF3BA8A3-F590-4E0B-B1B3-073DABA7766B}" destId="{7D09ECDF-CFA9-49C9-A6CE-379BEF0A2D57}" srcOrd="0" destOrd="0" presId="urn:microsoft.com/office/officeart/2005/8/layout/cycle8"/>
    <dgm:cxn modelId="{1EC79BD8-6E09-4673-939F-6195F4C62B1C}" type="presOf" srcId="{51591EF2-9657-4E8E-B3E7-4D819AD8B7E9}" destId="{50A94C6F-164F-4250-BEE8-16C50C9A2FD3}" srcOrd="1" destOrd="0" presId="urn:microsoft.com/office/officeart/2005/8/layout/cycle8"/>
    <dgm:cxn modelId="{2E667030-C09A-4DE0-8C70-D6EAE040B53C}" type="presOf" srcId="{CAE0143A-C84D-47FF-8160-2B3F6E69B694}" destId="{5E8E642B-8180-4A65-8C22-54E2FEFD6DBA}" srcOrd="1" destOrd="0" presId="urn:microsoft.com/office/officeart/2005/8/layout/cycle8"/>
    <dgm:cxn modelId="{D57D715B-DF1D-456F-8C4E-A8A89776F64C}" type="presOf" srcId="{95941992-D3D7-4D05-AE71-28A4EA9024E6}" destId="{51EC1051-E76C-4075-A648-59486F08A5D3}" srcOrd="0" destOrd="0" presId="urn:microsoft.com/office/officeart/2005/8/layout/cycle8"/>
    <dgm:cxn modelId="{63E67B1F-658D-4278-ACEE-CAC500B7E019}" srcId="{95941992-D3D7-4D05-AE71-28A4EA9024E6}" destId="{51591EF2-9657-4E8E-B3E7-4D819AD8B7E9}" srcOrd="0" destOrd="0" parTransId="{0C671CD6-1AFB-4C5D-8C0B-AC46C1356B4C}" sibTransId="{A598A0FC-4E95-42C0-B687-C4EEC7312A12}"/>
    <dgm:cxn modelId="{4919694A-5E4F-413D-8935-16A756AD9975}" type="presParOf" srcId="{51EC1051-E76C-4075-A648-59486F08A5D3}" destId="{6F42B1DD-8BC4-4537-8554-266C4BE83F0C}" srcOrd="0" destOrd="0" presId="urn:microsoft.com/office/officeart/2005/8/layout/cycle8"/>
    <dgm:cxn modelId="{8C182784-1FD6-4E68-9E53-3E756E8964AA}" type="presParOf" srcId="{51EC1051-E76C-4075-A648-59486F08A5D3}" destId="{46D8983F-E257-4E85-A07A-7BCB2EB3F327}" srcOrd="1" destOrd="0" presId="urn:microsoft.com/office/officeart/2005/8/layout/cycle8"/>
    <dgm:cxn modelId="{DFBAC7EC-A5AD-401F-A437-7DA84B1A2286}" type="presParOf" srcId="{51EC1051-E76C-4075-A648-59486F08A5D3}" destId="{622299C0-E082-48BA-9BD9-37E7D59890FA}" srcOrd="2" destOrd="0" presId="urn:microsoft.com/office/officeart/2005/8/layout/cycle8"/>
    <dgm:cxn modelId="{02F0C002-1AD6-4815-B96F-FEF0FE0063F2}" type="presParOf" srcId="{51EC1051-E76C-4075-A648-59486F08A5D3}" destId="{50A94C6F-164F-4250-BEE8-16C50C9A2FD3}" srcOrd="3" destOrd="0" presId="urn:microsoft.com/office/officeart/2005/8/layout/cycle8"/>
    <dgm:cxn modelId="{1697623F-77D2-45F3-86E0-29A78632C2D5}" type="presParOf" srcId="{51EC1051-E76C-4075-A648-59486F08A5D3}" destId="{92814B0B-3DEE-471A-927B-1D68CABABBFB}" srcOrd="4" destOrd="0" presId="urn:microsoft.com/office/officeart/2005/8/layout/cycle8"/>
    <dgm:cxn modelId="{0D06BF80-7D5E-40AD-B563-40937BEAE76B}" type="presParOf" srcId="{51EC1051-E76C-4075-A648-59486F08A5D3}" destId="{81CA9A04-99E4-47CA-A747-36F5AFC7541C}" srcOrd="5" destOrd="0" presId="urn:microsoft.com/office/officeart/2005/8/layout/cycle8"/>
    <dgm:cxn modelId="{48C1AE23-217D-4A54-8648-9897F6C82B11}" type="presParOf" srcId="{51EC1051-E76C-4075-A648-59486F08A5D3}" destId="{67B9B5D3-679A-459C-A8C0-B0E911800506}" srcOrd="6" destOrd="0" presId="urn:microsoft.com/office/officeart/2005/8/layout/cycle8"/>
    <dgm:cxn modelId="{3402677E-1CBC-434A-8FEE-F995ABB626AA}" type="presParOf" srcId="{51EC1051-E76C-4075-A648-59486F08A5D3}" destId="{5E8E642B-8180-4A65-8C22-54E2FEFD6DBA}" srcOrd="7" destOrd="0" presId="urn:microsoft.com/office/officeart/2005/8/layout/cycle8"/>
    <dgm:cxn modelId="{AA6EE0E9-9F04-4471-B2B3-71DE5C969C53}" type="presParOf" srcId="{51EC1051-E76C-4075-A648-59486F08A5D3}" destId="{7D09ECDF-CFA9-49C9-A6CE-379BEF0A2D57}" srcOrd="8" destOrd="0" presId="urn:microsoft.com/office/officeart/2005/8/layout/cycle8"/>
    <dgm:cxn modelId="{F6DD7698-77C2-4662-B99F-E9C74EEC1A98}" type="presParOf" srcId="{51EC1051-E76C-4075-A648-59486F08A5D3}" destId="{1EEFE210-E90F-44F5-AB73-64EC8B47CC59}" srcOrd="9" destOrd="0" presId="urn:microsoft.com/office/officeart/2005/8/layout/cycle8"/>
    <dgm:cxn modelId="{1F040507-CC36-4156-8647-17E8FF2801F9}" type="presParOf" srcId="{51EC1051-E76C-4075-A648-59486F08A5D3}" destId="{004A6657-D616-4E6B-BDA4-2587F7A8E20B}" srcOrd="10" destOrd="0" presId="urn:microsoft.com/office/officeart/2005/8/layout/cycle8"/>
    <dgm:cxn modelId="{51C20F33-B9FD-4A00-BFA5-7BE6E150EE69}" type="presParOf" srcId="{51EC1051-E76C-4075-A648-59486F08A5D3}" destId="{A0889C39-EF5F-47F2-BAC7-D7DFA1EB5A72}" srcOrd="11" destOrd="0" presId="urn:microsoft.com/office/officeart/2005/8/layout/cycle8"/>
    <dgm:cxn modelId="{392A3710-E70C-45FA-BFCF-67A33B7ACE4A}" type="presParOf" srcId="{51EC1051-E76C-4075-A648-59486F08A5D3}" destId="{C6B78D13-2131-482A-AA5D-169C18C30B1F}" srcOrd="12" destOrd="0" presId="urn:microsoft.com/office/officeart/2005/8/layout/cycle8"/>
    <dgm:cxn modelId="{0E26E27E-E275-4740-A1EC-0FB35A83A3A1}" type="presParOf" srcId="{51EC1051-E76C-4075-A648-59486F08A5D3}" destId="{B34BD201-44A8-4689-BD5D-0B81139D496C}" srcOrd="13" destOrd="0" presId="urn:microsoft.com/office/officeart/2005/8/layout/cycle8"/>
    <dgm:cxn modelId="{7438EB24-5A09-479D-9FD8-AE7BC4BC0376}" type="presParOf" srcId="{51EC1051-E76C-4075-A648-59486F08A5D3}" destId="{8FDB8428-2171-4412-8F84-3AFB6557A856}" srcOrd="14" destOrd="0" presId="urn:microsoft.com/office/officeart/2005/8/layout/cycle8"/>
    <dgm:cxn modelId="{E36A0661-F11C-40F8-8802-A17A59A5C33B}" type="presParOf" srcId="{51EC1051-E76C-4075-A648-59486F08A5D3}" destId="{DB7CB64E-6522-45F0-BA09-469EBAD0C8F4}" srcOrd="15" destOrd="0" presId="urn:microsoft.com/office/officeart/2005/8/layout/cycle8"/>
    <dgm:cxn modelId="{56D5FAA1-9751-4649-948E-1249D39BC8D9}" type="presParOf" srcId="{51EC1051-E76C-4075-A648-59486F08A5D3}" destId="{3ABE5F35-B443-430E-B2BA-7A0D34D01BBB}" srcOrd="16" destOrd="0" presId="urn:microsoft.com/office/officeart/2005/8/layout/cycle8"/>
    <dgm:cxn modelId="{F5C072A9-66CE-461A-87A3-FB42A61FAFC4}" type="presParOf" srcId="{51EC1051-E76C-4075-A648-59486F08A5D3}" destId="{136DF948-5C2C-4328-8AD6-161909305B73}" srcOrd="17" destOrd="0" presId="urn:microsoft.com/office/officeart/2005/8/layout/cycle8"/>
    <dgm:cxn modelId="{C1067522-1759-4895-8F54-6E351F52C4E9}" type="presParOf" srcId="{51EC1051-E76C-4075-A648-59486F08A5D3}" destId="{763E40BD-C454-4768-AD49-747954941F0A}" srcOrd="18" destOrd="0" presId="urn:microsoft.com/office/officeart/2005/8/layout/cycle8"/>
    <dgm:cxn modelId="{D77E0C33-1E5C-4202-B09F-0AAD60DFDD12}" type="presParOf" srcId="{51EC1051-E76C-4075-A648-59486F08A5D3}" destId="{0C86F49C-37CE-40C8-AAD7-2A3CB71E9595}"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9F58F1-24EC-4A24-A13B-D8F49A51E898}" type="doc">
      <dgm:prSet loTypeId="urn:microsoft.com/office/officeart/2005/8/layout/chart3" loCatId="cycle" qsTypeId="urn:microsoft.com/office/officeart/2005/8/quickstyle/simple1" qsCatId="simple" csTypeId="urn:microsoft.com/office/officeart/2005/8/colors/accent1_2" csCatId="accent1" phldr="1"/>
      <dgm:spPr/>
      <dgm:t>
        <a:bodyPr/>
        <a:lstStyle/>
        <a:p>
          <a:endParaRPr lang="lv-LV"/>
        </a:p>
      </dgm:t>
    </dgm:pt>
    <dgm:pt modelId="{D28933E4-084A-46AB-966A-48535BC56B29}">
      <dgm:prSet phldrT="[Текст]" phldr="0"/>
      <dgm:spPr/>
      <dgm:t>
        <a:bodyPr/>
        <a:lstStyle/>
        <a:p>
          <a:r>
            <a:rPr lang="lv-LV" dirty="0"/>
            <a:t>Mārketings</a:t>
          </a:r>
        </a:p>
      </dgm:t>
    </dgm:pt>
    <dgm:pt modelId="{9FD8F4AE-8D52-4DF1-A48E-3193C68DB39E}" type="parTrans" cxnId="{AEA7C661-BEEA-4285-8AAF-93DE21834FA1}">
      <dgm:prSet/>
      <dgm:spPr/>
      <dgm:t>
        <a:bodyPr/>
        <a:lstStyle/>
        <a:p>
          <a:endParaRPr lang="lv-LV"/>
        </a:p>
      </dgm:t>
    </dgm:pt>
    <dgm:pt modelId="{42E2A1AD-48F7-4C2E-8CDC-23837F6C654A}" type="sibTrans" cxnId="{AEA7C661-BEEA-4285-8AAF-93DE21834FA1}">
      <dgm:prSet/>
      <dgm:spPr/>
      <dgm:t>
        <a:bodyPr/>
        <a:lstStyle/>
        <a:p>
          <a:endParaRPr lang="lv-LV"/>
        </a:p>
      </dgm:t>
    </dgm:pt>
    <dgm:pt modelId="{AD7F7BC9-355F-4D93-B894-5908B59683E9}">
      <dgm:prSet phldrT="[Текст]" phldr="0"/>
      <dgm:spPr/>
      <dgm:t>
        <a:bodyPr/>
        <a:lstStyle/>
        <a:p>
          <a:r>
            <a:rPr lang="lv-LV" dirty="0"/>
            <a:t>Finanses</a:t>
          </a:r>
        </a:p>
      </dgm:t>
    </dgm:pt>
    <dgm:pt modelId="{65D0C839-AB76-4F30-97C2-5F3C911B4667}" type="parTrans" cxnId="{27D82A8D-15F7-4F09-BD7C-E5ADA9BB16E9}">
      <dgm:prSet/>
      <dgm:spPr/>
      <dgm:t>
        <a:bodyPr/>
        <a:lstStyle/>
        <a:p>
          <a:endParaRPr lang="lv-LV"/>
        </a:p>
      </dgm:t>
    </dgm:pt>
    <dgm:pt modelId="{5FCF2ACE-5536-427C-BD69-130655BD40DC}" type="sibTrans" cxnId="{27D82A8D-15F7-4F09-BD7C-E5ADA9BB16E9}">
      <dgm:prSet/>
      <dgm:spPr/>
      <dgm:t>
        <a:bodyPr/>
        <a:lstStyle/>
        <a:p>
          <a:endParaRPr lang="lv-LV"/>
        </a:p>
      </dgm:t>
    </dgm:pt>
    <dgm:pt modelId="{1D5FEF58-DBC0-4A05-96BF-D1F035B5297C}">
      <dgm:prSet phldrT="[Текст]" phldr="0"/>
      <dgm:spPr/>
      <dgm:t>
        <a:bodyPr/>
        <a:lstStyle/>
        <a:p>
          <a:r>
            <a:rPr lang="lv-LV" dirty="0"/>
            <a:t>Darba resursi</a:t>
          </a:r>
        </a:p>
      </dgm:t>
    </dgm:pt>
    <dgm:pt modelId="{DE3237FF-530A-4FD5-8E2F-5BAE2947608F}" type="parTrans" cxnId="{E7C89E25-BB3B-426E-8848-56A09B2C6309}">
      <dgm:prSet/>
      <dgm:spPr/>
      <dgm:t>
        <a:bodyPr/>
        <a:lstStyle/>
        <a:p>
          <a:endParaRPr lang="lv-LV"/>
        </a:p>
      </dgm:t>
    </dgm:pt>
    <dgm:pt modelId="{44B9CAF2-025D-4A18-8411-27F1D852F909}" type="sibTrans" cxnId="{E7C89E25-BB3B-426E-8848-56A09B2C6309}">
      <dgm:prSet/>
      <dgm:spPr/>
      <dgm:t>
        <a:bodyPr/>
        <a:lstStyle/>
        <a:p>
          <a:endParaRPr lang="lv-LV"/>
        </a:p>
      </dgm:t>
    </dgm:pt>
    <dgm:pt modelId="{FB90A375-41E3-49D8-8E46-D70F8085B29A}">
      <dgm:prSet phldrT="[Текст]" phldr="0"/>
      <dgm:spPr/>
      <dgm:t>
        <a:bodyPr/>
        <a:lstStyle/>
        <a:p>
          <a:r>
            <a:rPr lang="lv-LV" dirty="0"/>
            <a:t>Ražošana</a:t>
          </a:r>
        </a:p>
      </dgm:t>
    </dgm:pt>
    <dgm:pt modelId="{7F5AF2F7-F0CF-43E3-B58B-7E50CD1F0B8D}" type="parTrans" cxnId="{4C5F9552-E3C0-4E23-8ECB-E456B6932619}">
      <dgm:prSet/>
      <dgm:spPr/>
      <dgm:t>
        <a:bodyPr/>
        <a:lstStyle/>
        <a:p>
          <a:endParaRPr lang="lv-LV"/>
        </a:p>
      </dgm:t>
    </dgm:pt>
    <dgm:pt modelId="{C4ED8830-5711-4138-9A1A-E6AC207FD7C0}" type="sibTrans" cxnId="{4C5F9552-E3C0-4E23-8ECB-E456B6932619}">
      <dgm:prSet/>
      <dgm:spPr/>
      <dgm:t>
        <a:bodyPr/>
        <a:lstStyle/>
        <a:p>
          <a:endParaRPr lang="lv-LV"/>
        </a:p>
      </dgm:t>
    </dgm:pt>
    <dgm:pt modelId="{D9568C33-08ED-435A-9542-4B214EA336AA}" type="pres">
      <dgm:prSet presAssocID="{129F58F1-24EC-4A24-A13B-D8F49A51E898}" presName="compositeShape" presStyleCnt="0">
        <dgm:presLayoutVars>
          <dgm:chMax val="7"/>
          <dgm:dir/>
          <dgm:resizeHandles val="exact"/>
        </dgm:presLayoutVars>
      </dgm:prSet>
      <dgm:spPr/>
      <dgm:t>
        <a:bodyPr/>
        <a:lstStyle/>
        <a:p>
          <a:endParaRPr lang="en-US"/>
        </a:p>
      </dgm:t>
    </dgm:pt>
    <dgm:pt modelId="{D0C52492-69A1-4825-AAB0-EC86EC89F665}" type="pres">
      <dgm:prSet presAssocID="{129F58F1-24EC-4A24-A13B-D8F49A51E898}" presName="wedge1" presStyleLbl="node1" presStyleIdx="0" presStyleCnt="4" custScaleX="158924" custScaleY="132499"/>
      <dgm:spPr/>
      <dgm:t>
        <a:bodyPr/>
        <a:lstStyle/>
        <a:p>
          <a:endParaRPr lang="en-US"/>
        </a:p>
      </dgm:t>
    </dgm:pt>
    <dgm:pt modelId="{2006DC3C-C175-429C-A749-66A0FC769A48}" type="pres">
      <dgm:prSet presAssocID="{129F58F1-24EC-4A24-A13B-D8F49A51E898}" presName="wedge1Tx" presStyleLbl="node1" presStyleIdx="0" presStyleCnt="4">
        <dgm:presLayoutVars>
          <dgm:chMax val="0"/>
          <dgm:chPref val="0"/>
          <dgm:bulletEnabled val="1"/>
        </dgm:presLayoutVars>
      </dgm:prSet>
      <dgm:spPr/>
      <dgm:t>
        <a:bodyPr/>
        <a:lstStyle/>
        <a:p>
          <a:endParaRPr lang="en-US"/>
        </a:p>
      </dgm:t>
    </dgm:pt>
    <dgm:pt modelId="{1D0723BA-5077-4AE4-AD2E-E9ABBE2920F3}" type="pres">
      <dgm:prSet presAssocID="{129F58F1-24EC-4A24-A13B-D8F49A51E898}" presName="wedge2" presStyleLbl="node1" presStyleIdx="1" presStyleCnt="4"/>
      <dgm:spPr/>
      <dgm:t>
        <a:bodyPr/>
        <a:lstStyle/>
        <a:p>
          <a:endParaRPr lang="en-US"/>
        </a:p>
      </dgm:t>
    </dgm:pt>
    <dgm:pt modelId="{344F6769-5973-4D49-9CA5-870C8DD243D0}" type="pres">
      <dgm:prSet presAssocID="{129F58F1-24EC-4A24-A13B-D8F49A51E898}" presName="wedge2Tx" presStyleLbl="node1" presStyleIdx="1" presStyleCnt="4">
        <dgm:presLayoutVars>
          <dgm:chMax val="0"/>
          <dgm:chPref val="0"/>
          <dgm:bulletEnabled val="1"/>
        </dgm:presLayoutVars>
      </dgm:prSet>
      <dgm:spPr/>
      <dgm:t>
        <a:bodyPr/>
        <a:lstStyle/>
        <a:p>
          <a:endParaRPr lang="en-US"/>
        </a:p>
      </dgm:t>
    </dgm:pt>
    <dgm:pt modelId="{375FEA92-0193-44F5-A345-0042DBE939C2}" type="pres">
      <dgm:prSet presAssocID="{129F58F1-24EC-4A24-A13B-D8F49A51E898}" presName="wedge3" presStyleLbl="node1" presStyleIdx="2" presStyleCnt="4"/>
      <dgm:spPr/>
      <dgm:t>
        <a:bodyPr/>
        <a:lstStyle/>
        <a:p>
          <a:endParaRPr lang="en-US"/>
        </a:p>
      </dgm:t>
    </dgm:pt>
    <dgm:pt modelId="{395F6F2F-06F9-4A01-9CAB-96D427072664}" type="pres">
      <dgm:prSet presAssocID="{129F58F1-24EC-4A24-A13B-D8F49A51E898}" presName="wedge3Tx" presStyleLbl="node1" presStyleIdx="2" presStyleCnt="4">
        <dgm:presLayoutVars>
          <dgm:chMax val="0"/>
          <dgm:chPref val="0"/>
          <dgm:bulletEnabled val="1"/>
        </dgm:presLayoutVars>
      </dgm:prSet>
      <dgm:spPr/>
      <dgm:t>
        <a:bodyPr/>
        <a:lstStyle/>
        <a:p>
          <a:endParaRPr lang="en-US"/>
        </a:p>
      </dgm:t>
    </dgm:pt>
    <dgm:pt modelId="{D2C2E47B-10DB-436F-8908-33BE7589420F}" type="pres">
      <dgm:prSet presAssocID="{129F58F1-24EC-4A24-A13B-D8F49A51E898}" presName="wedge4" presStyleLbl="node1" presStyleIdx="3" presStyleCnt="4"/>
      <dgm:spPr/>
      <dgm:t>
        <a:bodyPr/>
        <a:lstStyle/>
        <a:p>
          <a:endParaRPr lang="en-US"/>
        </a:p>
      </dgm:t>
    </dgm:pt>
    <dgm:pt modelId="{222B3775-4F5E-43CF-88B3-1C1CC2C0E2CF}" type="pres">
      <dgm:prSet presAssocID="{129F58F1-24EC-4A24-A13B-D8F49A51E898}" presName="wedge4Tx" presStyleLbl="node1" presStyleIdx="3" presStyleCnt="4">
        <dgm:presLayoutVars>
          <dgm:chMax val="0"/>
          <dgm:chPref val="0"/>
          <dgm:bulletEnabled val="1"/>
        </dgm:presLayoutVars>
      </dgm:prSet>
      <dgm:spPr/>
      <dgm:t>
        <a:bodyPr/>
        <a:lstStyle/>
        <a:p>
          <a:endParaRPr lang="en-US"/>
        </a:p>
      </dgm:t>
    </dgm:pt>
  </dgm:ptLst>
  <dgm:cxnLst>
    <dgm:cxn modelId="{D918E7D8-6D53-413D-ABD2-ACB191153E14}" type="presOf" srcId="{D28933E4-084A-46AB-966A-48535BC56B29}" destId="{2006DC3C-C175-429C-A749-66A0FC769A48}" srcOrd="1" destOrd="0" presId="urn:microsoft.com/office/officeart/2005/8/layout/chart3"/>
    <dgm:cxn modelId="{E7C89E25-BB3B-426E-8848-56A09B2C6309}" srcId="{129F58F1-24EC-4A24-A13B-D8F49A51E898}" destId="{1D5FEF58-DBC0-4A05-96BF-D1F035B5297C}" srcOrd="2" destOrd="0" parTransId="{DE3237FF-530A-4FD5-8E2F-5BAE2947608F}" sibTransId="{44B9CAF2-025D-4A18-8411-27F1D852F909}"/>
    <dgm:cxn modelId="{27D82A8D-15F7-4F09-BD7C-E5ADA9BB16E9}" srcId="{129F58F1-24EC-4A24-A13B-D8F49A51E898}" destId="{AD7F7BC9-355F-4D93-B894-5908B59683E9}" srcOrd="1" destOrd="0" parTransId="{65D0C839-AB76-4F30-97C2-5F3C911B4667}" sibTransId="{5FCF2ACE-5536-427C-BD69-130655BD40DC}"/>
    <dgm:cxn modelId="{AEA7C661-BEEA-4285-8AAF-93DE21834FA1}" srcId="{129F58F1-24EC-4A24-A13B-D8F49A51E898}" destId="{D28933E4-084A-46AB-966A-48535BC56B29}" srcOrd="0" destOrd="0" parTransId="{9FD8F4AE-8D52-4DF1-A48E-3193C68DB39E}" sibTransId="{42E2A1AD-48F7-4C2E-8CDC-23837F6C654A}"/>
    <dgm:cxn modelId="{F97DBEAA-0830-4A36-8A88-E03693DCEB57}" type="presOf" srcId="{AD7F7BC9-355F-4D93-B894-5908B59683E9}" destId="{344F6769-5973-4D49-9CA5-870C8DD243D0}" srcOrd="1" destOrd="0" presId="urn:microsoft.com/office/officeart/2005/8/layout/chart3"/>
    <dgm:cxn modelId="{F77AA576-F5B2-4B87-8D93-62306B1048AD}" type="presOf" srcId="{AD7F7BC9-355F-4D93-B894-5908B59683E9}" destId="{1D0723BA-5077-4AE4-AD2E-E9ABBE2920F3}" srcOrd="0" destOrd="0" presId="urn:microsoft.com/office/officeart/2005/8/layout/chart3"/>
    <dgm:cxn modelId="{251E3078-54BB-4154-A4C9-7708550492B5}" type="presOf" srcId="{FB90A375-41E3-49D8-8E46-D70F8085B29A}" destId="{222B3775-4F5E-43CF-88B3-1C1CC2C0E2CF}" srcOrd="1" destOrd="0" presId="urn:microsoft.com/office/officeart/2005/8/layout/chart3"/>
    <dgm:cxn modelId="{61988646-6FDF-443C-ADC6-926511E8CF0D}" type="presOf" srcId="{129F58F1-24EC-4A24-A13B-D8F49A51E898}" destId="{D9568C33-08ED-435A-9542-4B214EA336AA}" srcOrd="0" destOrd="0" presId="urn:microsoft.com/office/officeart/2005/8/layout/chart3"/>
    <dgm:cxn modelId="{10AA7152-EF23-4113-850F-8311E7F44E1F}" type="presOf" srcId="{1D5FEF58-DBC0-4A05-96BF-D1F035B5297C}" destId="{375FEA92-0193-44F5-A345-0042DBE939C2}" srcOrd="0" destOrd="0" presId="urn:microsoft.com/office/officeart/2005/8/layout/chart3"/>
    <dgm:cxn modelId="{A2D0E98A-2F2C-4AC2-A69B-3DC368610D3E}" type="presOf" srcId="{1D5FEF58-DBC0-4A05-96BF-D1F035B5297C}" destId="{395F6F2F-06F9-4A01-9CAB-96D427072664}" srcOrd="1" destOrd="0" presId="urn:microsoft.com/office/officeart/2005/8/layout/chart3"/>
    <dgm:cxn modelId="{4C5F9552-E3C0-4E23-8ECB-E456B6932619}" srcId="{129F58F1-24EC-4A24-A13B-D8F49A51E898}" destId="{FB90A375-41E3-49D8-8E46-D70F8085B29A}" srcOrd="3" destOrd="0" parTransId="{7F5AF2F7-F0CF-43E3-B58B-7E50CD1F0B8D}" sibTransId="{C4ED8830-5711-4138-9A1A-E6AC207FD7C0}"/>
    <dgm:cxn modelId="{A7215F8E-E0B6-4814-82F8-4A1AD451C9DA}" type="presOf" srcId="{FB90A375-41E3-49D8-8E46-D70F8085B29A}" destId="{D2C2E47B-10DB-436F-8908-33BE7589420F}" srcOrd="0" destOrd="0" presId="urn:microsoft.com/office/officeart/2005/8/layout/chart3"/>
    <dgm:cxn modelId="{7C3136AC-8B24-442A-9403-F427BB61B324}" type="presOf" srcId="{D28933E4-084A-46AB-966A-48535BC56B29}" destId="{D0C52492-69A1-4825-AAB0-EC86EC89F665}" srcOrd="0" destOrd="0" presId="urn:microsoft.com/office/officeart/2005/8/layout/chart3"/>
    <dgm:cxn modelId="{84B65BEE-7C02-47E0-84C2-E728B6172BCF}" type="presParOf" srcId="{D9568C33-08ED-435A-9542-4B214EA336AA}" destId="{D0C52492-69A1-4825-AAB0-EC86EC89F665}" srcOrd="0" destOrd="0" presId="urn:microsoft.com/office/officeart/2005/8/layout/chart3"/>
    <dgm:cxn modelId="{F46BA286-FD00-44FA-885C-1F23C3F893B7}" type="presParOf" srcId="{D9568C33-08ED-435A-9542-4B214EA336AA}" destId="{2006DC3C-C175-429C-A749-66A0FC769A48}" srcOrd="1" destOrd="0" presId="urn:microsoft.com/office/officeart/2005/8/layout/chart3"/>
    <dgm:cxn modelId="{9C61EFEC-26AF-4A67-9283-A5EB2901E84F}" type="presParOf" srcId="{D9568C33-08ED-435A-9542-4B214EA336AA}" destId="{1D0723BA-5077-4AE4-AD2E-E9ABBE2920F3}" srcOrd="2" destOrd="0" presId="urn:microsoft.com/office/officeart/2005/8/layout/chart3"/>
    <dgm:cxn modelId="{31A44A3C-7D89-4839-AABE-9FD8052145EA}" type="presParOf" srcId="{D9568C33-08ED-435A-9542-4B214EA336AA}" destId="{344F6769-5973-4D49-9CA5-870C8DD243D0}" srcOrd="3" destOrd="0" presId="urn:microsoft.com/office/officeart/2005/8/layout/chart3"/>
    <dgm:cxn modelId="{EF7EA0F6-EC1A-4050-84A8-64E1E5B7FE1C}" type="presParOf" srcId="{D9568C33-08ED-435A-9542-4B214EA336AA}" destId="{375FEA92-0193-44F5-A345-0042DBE939C2}" srcOrd="4" destOrd="0" presId="urn:microsoft.com/office/officeart/2005/8/layout/chart3"/>
    <dgm:cxn modelId="{EC826A54-C1B3-4671-AC57-8D4E188D3374}" type="presParOf" srcId="{D9568C33-08ED-435A-9542-4B214EA336AA}" destId="{395F6F2F-06F9-4A01-9CAB-96D427072664}" srcOrd="5" destOrd="0" presId="urn:microsoft.com/office/officeart/2005/8/layout/chart3"/>
    <dgm:cxn modelId="{7CBE2FE2-ED6D-4823-83FA-C813A5E9A2E5}" type="presParOf" srcId="{D9568C33-08ED-435A-9542-4B214EA336AA}" destId="{D2C2E47B-10DB-436F-8908-33BE7589420F}" srcOrd="6" destOrd="0" presId="urn:microsoft.com/office/officeart/2005/8/layout/chart3"/>
    <dgm:cxn modelId="{03188FD0-4DB2-4C69-9E6D-77B245DBE00C}" type="presParOf" srcId="{D9568C33-08ED-435A-9542-4B214EA336AA}" destId="{222B3775-4F5E-43CF-88B3-1C1CC2C0E2CF}" srcOrd="7" destOrd="0" presId="urn:microsoft.com/office/officeart/2005/8/layout/char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5941992-D3D7-4D05-AE71-28A4EA9024E6}" type="doc">
      <dgm:prSet loTypeId="urn:microsoft.com/office/officeart/2005/8/layout/cycle8" loCatId="cycle" qsTypeId="urn:microsoft.com/office/officeart/2005/8/quickstyle/simple1" qsCatId="simple" csTypeId="urn:microsoft.com/office/officeart/2005/8/colors/accent1_2" csCatId="accent1" phldr="1"/>
      <dgm:spPr/>
    </dgm:pt>
    <dgm:pt modelId="{51591EF2-9657-4E8E-B3E7-4D819AD8B7E9}">
      <dgm:prSet phldrT="[Текст]"/>
      <dgm:spPr/>
      <dgm:t>
        <a:bodyPr/>
        <a:lstStyle/>
        <a:p>
          <a:r>
            <a:rPr lang="lv-LV" dirty="0"/>
            <a:t>Finanses</a:t>
          </a:r>
          <a:endParaRPr lang="ru-RU" dirty="0"/>
        </a:p>
      </dgm:t>
    </dgm:pt>
    <dgm:pt modelId="{0C671CD6-1AFB-4C5D-8C0B-AC46C1356B4C}" type="parTrans" cxnId="{63E67B1F-658D-4278-ACEE-CAC500B7E019}">
      <dgm:prSet/>
      <dgm:spPr/>
      <dgm:t>
        <a:bodyPr/>
        <a:lstStyle/>
        <a:p>
          <a:endParaRPr lang="ru-RU"/>
        </a:p>
      </dgm:t>
    </dgm:pt>
    <dgm:pt modelId="{A598A0FC-4E95-42C0-B687-C4EEC7312A12}" type="sibTrans" cxnId="{63E67B1F-658D-4278-ACEE-CAC500B7E019}">
      <dgm:prSet/>
      <dgm:spPr/>
      <dgm:t>
        <a:bodyPr/>
        <a:lstStyle/>
        <a:p>
          <a:endParaRPr lang="ru-RU"/>
        </a:p>
      </dgm:t>
    </dgm:pt>
    <dgm:pt modelId="{CAE0143A-C84D-47FF-8160-2B3F6E69B694}">
      <dgm:prSet phldrT="[Текст]"/>
      <dgm:spPr/>
      <dgm:t>
        <a:bodyPr/>
        <a:lstStyle/>
        <a:p>
          <a:r>
            <a:rPr lang="lv-LV" dirty="0"/>
            <a:t>Darba resursi</a:t>
          </a:r>
          <a:endParaRPr lang="ru-RU" dirty="0"/>
        </a:p>
      </dgm:t>
    </dgm:pt>
    <dgm:pt modelId="{9F134D2C-50EB-4663-BF2D-910D0EACD058}" type="parTrans" cxnId="{D852B156-6919-4ACA-8CCC-EFDF1B976547}">
      <dgm:prSet/>
      <dgm:spPr/>
      <dgm:t>
        <a:bodyPr/>
        <a:lstStyle/>
        <a:p>
          <a:endParaRPr lang="ru-RU"/>
        </a:p>
      </dgm:t>
    </dgm:pt>
    <dgm:pt modelId="{F2D2934D-F066-4D43-BA89-523A530AE03E}" type="sibTrans" cxnId="{D852B156-6919-4ACA-8CCC-EFDF1B976547}">
      <dgm:prSet/>
      <dgm:spPr/>
      <dgm:t>
        <a:bodyPr/>
        <a:lstStyle/>
        <a:p>
          <a:endParaRPr lang="ru-RU"/>
        </a:p>
      </dgm:t>
    </dgm:pt>
    <dgm:pt modelId="{BF3BA8A3-F590-4E0B-B1B3-073DABA7766B}">
      <dgm:prSet phldrT="[Текст]"/>
      <dgm:spPr/>
      <dgm:t>
        <a:bodyPr/>
        <a:lstStyle/>
        <a:p>
          <a:r>
            <a:rPr lang="lv-LV" dirty="0"/>
            <a:t>Ražošana</a:t>
          </a:r>
          <a:endParaRPr lang="ru-RU" dirty="0"/>
        </a:p>
      </dgm:t>
    </dgm:pt>
    <dgm:pt modelId="{30BCFA46-F7C5-4C3C-8C90-3251E9DDBA8A}" type="parTrans" cxnId="{6F67BE56-D9ED-46B0-ADF1-C9D855B47ADE}">
      <dgm:prSet/>
      <dgm:spPr/>
      <dgm:t>
        <a:bodyPr/>
        <a:lstStyle/>
        <a:p>
          <a:endParaRPr lang="ru-RU"/>
        </a:p>
      </dgm:t>
    </dgm:pt>
    <dgm:pt modelId="{79973D21-D26C-4ED6-BF88-7720C148FFF2}" type="sibTrans" cxnId="{6F67BE56-D9ED-46B0-ADF1-C9D855B47ADE}">
      <dgm:prSet/>
      <dgm:spPr/>
      <dgm:t>
        <a:bodyPr/>
        <a:lstStyle/>
        <a:p>
          <a:endParaRPr lang="ru-RU"/>
        </a:p>
      </dgm:t>
    </dgm:pt>
    <dgm:pt modelId="{6FFE343A-2639-44BF-91FE-090DA9241AF6}">
      <dgm:prSet phldrT="[Текст]"/>
      <dgm:spPr/>
      <dgm:t>
        <a:bodyPr/>
        <a:lstStyle/>
        <a:p>
          <a:r>
            <a:rPr lang="lv-LV" dirty="0"/>
            <a:t>Mārketings</a:t>
          </a:r>
          <a:endParaRPr lang="ru-RU" dirty="0"/>
        </a:p>
      </dgm:t>
    </dgm:pt>
    <dgm:pt modelId="{6CC9D221-B334-4615-88C0-F9EF19199EC3}" type="parTrans" cxnId="{04587891-632C-4198-9B2C-B986932B0543}">
      <dgm:prSet/>
      <dgm:spPr/>
      <dgm:t>
        <a:bodyPr/>
        <a:lstStyle/>
        <a:p>
          <a:endParaRPr lang="ru-RU"/>
        </a:p>
      </dgm:t>
    </dgm:pt>
    <dgm:pt modelId="{9C0AF026-856C-4A34-B7A0-47D335D430F8}" type="sibTrans" cxnId="{04587891-632C-4198-9B2C-B986932B0543}">
      <dgm:prSet/>
      <dgm:spPr/>
      <dgm:t>
        <a:bodyPr/>
        <a:lstStyle/>
        <a:p>
          <a:endParaRPr lang="ru-RU"/>
        </a:p>
      </dgm:t>
    </dgm:pt>
    <dgm:pt modelId="{51EC1051-E76C-4075-A648-59486F08A5D3}" type="pres">
      <dgm:prSet presAssocID="{95941992-D3D7-4D05-AE71-28A4EA9024E6}" presName="compositeShape" presStyleCnt="0">
        <dgm:presLayoutVars>
          <dgm:chMax val="7"/>
          <dgm:dir/>
          <dgm:resizeHandles val="exact"/>
        </dgm:presLayoutVars>
      </dgm:prSet>
      <dgm:spPr/>
    </dgm:pt>
    <dgm:pt modelId="{6F42B1DD-8BC4-4537-8554-266C4BE83F0C}" type="pres">
      <dgm:prSet presAssocID="{95941992-D3D7-4D05-AE71-28A4EA9024E6}" presName="wedge1" presStyleLbl="node1" presStyleIdx="0" presStyleCnt="4"/>
      <dgm:spPr/>
      <dgm:t>
        <a:bodyPr/>
        <a:lstStyle/>
        <a:p>
          <a:endParaRPr lang="en-US"/>
        </a:p>
      </dgm:t>
    </dgm:pt>
    <dgm:pt modelId="{46D8983F-E257-4E85-A07A-7BCB2EB3F327}" type="pres">
      <dgm:prSet presAssocID="{95941992-D3D7-4D05-AE71-28A4EA9024E6}" presName="dummy1a" presStyleCnt="0"/>
      <dgm:spPr/>
    </dgm:pt>
    <dgm:pt modelId="{622299C0-E082-48BA-9BD9-37E7D59890FA}" type="pres">
      <dgm:prSet presAssocID="{95941992-D3D7-4D05-AE71-28A4EA9024E6}" presName="dummy1b" presStyleCnt="0"/>
      <dgm:spPr/>
    </dgm:pt>
    <dgm:pt modelId="{50A94C6F-164F-4250-BEE8-16C50C9A2FD3}" type="pres">
      <dgm:prSet presAssocID="{95941992-D3D7-4D05-AE71-28A4EA9024E6}" presName="wedge1Tx" presStyleLbl="node1" presStyleIdx="0" presStyleCnt="4">
        <dgm:presLayoutVars>
          <dgm:chMax val="0"/>
          <dgm:chPref val="0"/>
          <dgm:bulletEnabled val="1"/>
        </dgm:presLayoutVars>
      </dgm:prSet>
      <dgm:spPr/>
      <dgm:t>
        <a:bodyPr/>
        <a:lstStyle/>
        <a:p>
          <a:endParaRPr lang="en-US"/>
        </a:p>
      </dgm:t>
    </dgm:pt>
    <dgm:pt modelId="{92814B0B-3DEE-471A-927B-1D68CABABBFB}" type="pres">
      <dgm:prSet presAssocID="{95941992-D3D7-4D05-AE71-28A4EA9024E6}" presName="wedge2" presStyleLbl="node1" presStyleIdx="1" presStyleCnt="4"/>
      <dgm:spPr/>
      <dgm:t>
        <a:bodyPr/>
        <a:lstStyle/>
        <a:p>
          <a:endParaRPr lang="en-US"/>
        </a:p>
      </dgm:t>
    </dgm:pt>
    <dgm:pt modelId="{81CA9A04-99E4-47CA-A747-36F5AFC7541C}" type="pres">
      <dgm:prSet presAssocID="{95941992-D3D7-4D05-AE71-28A4EA9024E6}" presName="dummy2a" presStyleCnt="0"/>
      <dgm:spPr/>
    </dgm:pt>
    <dgm:pt modelId="{67B9B5D3-679A-459C-A8C0-B0E911800506}" type="pres">
      <dgm:prSet presAssocID="{95941992-D3D7-4D05-AE71-28A4EA9024E6}" presName="dummy2b" presStyleCnt="0"/>
      <dgm:spPr/>
    </dgm:pt>
    <dgm:pt modelId="{5E8E642B-8180-4A65-8C22-54E2FEFD6DBA}" type="pres">
      <dgm:prSet presAssocID="{95941992-D3D7-4D05-AE71-28A4EA9024E6}" presName="wedge2Tx" presStyleLbl="node1" presStyleIdx="1" presStyleCnt="4">
        <dgm:presLayoutVars>
          <dgm:chMax val="0"/>
          <dgm:chPref val="0"/>
          <dgm:bulletEnabled val="1"/>
        </dgm:presLayoutVars>
      </dgm:prSet>
      <dgm:spPr/>
      <dgm:t>
        <a:bodyPr/>
        <a:lstStyle/>
        <a:p>
          <a:endParaRPr lang="en-US"/>
        </a:p>
      </dgm:t>
    </dgm:pt>
    <dgm:pt modelId="{7D09ECDF-CFA9-49C9-A6CE-379BEF0A2D57}" type="pres">
      <dgm:prSet presAssocID="{95941992-D3D7-4D05-AE71-28A4EA9024E6}" presName="wedge3" presStyleLbl="node1" presStyleIdx="2" presStyleCnt="4"/>
      <dgm:spPr/>
      <dgm:t>
        <a:bodyPr/>
        <a:lstStyle/>
        <a:p>
          <a:endParaRPr lang="en-US"/>
        </a:p>
      </dgm:t>
    </dgm:pt>
    <dgm:pt modelId="{1EEFE210-E90F-44F5-AB73-64EC8B47CC59}" type="pres">
      <dgm:prSet presAssocID="{95941992-D3D7-4D05-AE71-28A4EA9024E6}" presName="dummy3a" presStyleCnt="0"/>
      <dgm:spPr/>
    </dgm:pt>
    <dgm:pt modelId="{004A6657-D616-4E6B-BDA4-2587F7A8E20B}" type="pres">
      <dgm:prSet presAssocID="{95941992-D3D7-4D05-AE71-28A4EA9024E6}" presName="dummy3b" presStyleCnt="0"/>
      <dgm:spPr/>
    </dgm:pt>
    <dgm:pt modelId="{A0889C39-EF5F-47F2-BAC7-D7DFA1EB5A72}" type="pres">
      <dgm:prSet presAssocID="{95941992-D3D7-4D05-AE71-28A4EA9024E6}" presName="wedge3Tx" presStyleLbl="node1" presStyleIdx="2" presStyleCnt="4">
        <dgm:presLayoutVars>
          <dgm:chMax val="0"/>
          <dgm:chPref val="0"/>
          <dgm:bulletEnabled val="1"/>
        </dgm:presLayoutVars>
      </dgm:prSet>
      <dgm:spPr/>
      <dgm:t>
        <a:bodyPr/>
        <a:lstStyle/>
        <a:p>
          <a:endParaRPr lang="en-US"/>
        </a:p>
      </dgm:t>
    </dgm:pt>
    <dgm:pt modelId="{C6B78D13-2131-482A-AA5D-169C18C30B1F}" type="pres">
      <dgm:prSet presAssocID="{95941992-D3D7-4D05-AE71-28A4EA9024E6}" presName="wedge4" presStyleLbl="node1" presStyleIdx="3" presStyleCnt="4"/>
      <dgm:spPr/>
      <dgm:t>
        <a:bodyPr/>
        <a:lstStyle/>
        <a:p>
          <a:endParaRPr lang="en-US"/>
        </a:p>
      </dgm:t>
    </dgm:pt>
    <dgm:pt modelId="{B34BD201-44A8-4689-BD5D-0B81139D496C}" type="pres">
      <dgm:prSet presAssocID="{95941992-D3D7-4D05-AE71-28A4EA9024E6}" presName="dummy4a" presStyleCnt="0"/>
      <dgm:spPr/>
    </dgm:pt>
    <dgm:pt modelId="{8FDB8428-2171-4412-8F84-3AFB6557A856}" type="pres">
      <dgm:prSet presAssocID="{95941992-D3D7-4D05-AE71-28A4EA9024E6}" presName="dummy4b" presStyleCnt="0"/>
      <dgm:spPr/>
    </dgm:pt>
    <dgm:pt modelId="{DB7CB64E-6522-45F0-BA09-469EBAD0C8F4}" type="pres">
      <dgm:prSet presAssocID="{95941992-D3D7-4D05-AE71-28A4EA9024E6}" presName="wedge4Tx" presStyleLbl="node1" presStyleIdx="3" presStyleCnt="4">
        <dgm:presLayoutVars>
          <dgm:chMax val="0"/>
          <dgm:chPref val="0"/>
          <dgm:bulletEnabled val="1"/>
        </dgm:presLayoutVars>
      </dgm:prSet>
      <dgm:spPr/>
      <dgm:t>
        <a:bodyPr/>
        <a:lstStyle/>
        <a:p>
          <a:endParaRPr lang="en-US"/>
        </a:p>
      </dgm:t>
    </dgm:pt>
    <dgm:pt modelId="{3ABE5F35-B443-430E-B2BA-7A0D34D01BBB}" type="pres">
      <dgm:prSet presAssocID="{A598A0FC-4E95-42C0-B687-C4EEC7312A12}" presName="arrowWedge1" presStyleLbl="fgSibTrans2D1" presStyleIdx="0" presStyleCnt="4"/>
      <dgm:spPr/>
    </dgm:pt>
    <dgm:pt modelId="{136DF948-5C2C-4328-8AD6-161909305B73}" type="pres">
      <dgm:prSet presAssocID="{F2D2934D-F066-4D43-BA89-523A530AE03E}" presName="arrowWedge2" presStyleLbl="fgSibTrans2D1" presStyleIdx="1" presStyleCnt="4"/>
      <dgm:spPr/>
    </dgm:pt>
    <dgm:pt modelId="{763E40BD-C454-4768-AD49-747954941F0A}" type="pres">
      <dgm:prSet presAssocID="{79973D21-D26C-4ED6-BF88-7720C148FFF2}" presName="arrowWedge3" presStyleLbl="fgSibTrans2D1" presStyleIdx="2" presStyleCnt="4"/>
      <dgm:spPr/>
    </dgm:pt>
    <dgm:pt modelId="{0C86F49C-37CE-40C8-AAD7-2A3CB71E9595}" type="pres">
      <dgm:prSet presAssocID="{9C0AF026-856C-4A34-B7A0-47D335D430F8}" presName="arrowWedge4" presStyleLbl="fgSibTrans2D1" presStyleIdx="3" presStyleCnt="4"/>
      <dgm:spPr/>
    </dgm:pt>
  </dgm:ptLst>
  <dgm:cxnLst>
    <dgm:cxn modelId="{FC52C843-BA5D-4E1C-92D9-F98E311CE2B8}" type="presOf" srcId="{6FFE343A-2639-44BF-91FE-090DA9241AF6}" destId="{DB7CB64E-6522-45F0-BA09-469EBAD0C8F4}" srcOrd="1" destOrd="0" presId="urn:microsoft.com/office/officeart/2005/8/layout/cycle8"/>
    <dgm:cxn modelId="{518DF63F-1F2B-4D19-955F-504B7E660599}" type="presOf" srcId="{51591EF2-9657-4E8E-B3E7-4D819AD8B7E9}" destId="{6F42B1DD-8BC4-4537-8554-266C4BE83F0C}" srcOrd="0" destOrd="0" presId="urn:microsoft.com/office/officeart/2005/8/layout/cycle8"/>
    <dgm:cxn modelId="{C0C98E74-04E4-4DAF-A427-C5A34BF9CAFA}" type="presOf" srcId="{BF3BA8A3-F590-4E0B-B1B3-073DABA7766B}" destId="{A0889C39-EF5F-47F2-BAC7-D7DFA1EB5A72}" srcOrd="1" destOrd="0" presId="urn:microsoft.com/office/officeart/2005/8/layout/cycle8"/>
    <dgm:cxn modelId="{6F67BE56-D9ED-46B0-ADF1-C9D855B47ADE}" srcId="{95941992-D3D7-4D05-AE71-28A4EA9024E6}" destId="{BF3BA8A3-F590-4E0B-B1B3-073DABA7766B}" srcOrd="2" destOrd="0" parTransId="{30BCFA46-F7C5-4C3C-8C90-3251E9DDBA8A}" sibTransId="{79973D21-D26C-4ED6-BF88-7720C148FFF2}"/>
    <dgm:cxn modelId="{D852B156-6919-4ACA-8CCC-EFDF1B976547}" srcId="{95941992-D3D7-4D05-AE71-28A4EA9024E6}" destId="{CAE0143A-C84D-47FF-8160-2B3F6E69B694}" srcOrd="1" destOrd="0" parTransId="{9F134D2C-50EB-4663-BF2D-910D0EACD058}" sibTransId="{F2D2934D-F066-4D43-BA89-523A530AE03E}"/>
    <dgm:cxn modelId="{04587891-632C-4198-9B2C-B986932B0543}" srcId="{95941992-D3D7-4D05-AE71-28A4EA9024E6}" destId="{6FFE343A-2639-44BF-91FE-090DA9241AF6}" srcOrd="3" destOrd="0" parTransId="{6CC9D221-B334-4615-88C0-F9EF19199EC3}" sibTransId="{9C0AF026-856C-4A34-B7A0-47D335D430F8}"/>
    <dgm:cxn modelId="{7942348A-0AA7-483E-911A-E71C066F0EDA}" type="presOf" srcId="{CAE0143A-C84D-47FF-8160-2B3F6E69B694}" destId="{92814B0B-3DEE-471A-927B-1D68CABABBFB}" srcOrd="0" destOrd="0" presId="urn:microsoft.com/office/officeart/2005/8/layout/cycle8"/>
    <dgm:cxn modelId="{0B40841E-887B-4DC2-9D77-279EFC6EC2ED}" type="presOf" srcId="{6FFE343A-2639-44BF-91FE-090DA9241AF6}" destId="{C6B78D13-2131-482A-AA5D-169C18C30B1F}" srcOrd="0" destOrd="0" presId="urn:microsoft.com/office/officeart/2005/8/layout/cycle8"/>
    <dgm:cxn modelId="{64DCEE76-1C43-4B23-9EA9-5826666E84E6}" type="presOf" srcId="{BF3BA8A3-F590-4E0B-B1B3-073DABA7766B}" destId="{7D09ECDF-CFA9-49C9-A6CE-379BEF0A2D57}" srcOrd="0" destOrd="0" presId="urn:microsoft.com/office/officeart/2005/8/layout/cycle8"/>
    <dgm:cxn modelId="{1EC79BD8-6E09-4673-939F-6195F4C62B1C}" type="presOf" srcId="{51591EF2-9657-4E8E-B3E7-4D819AD8B7E9}" destId="{50A94C6F-164F-4250-BEE8-16C50C9A2FD3}" srcOrd="1" destOrd="0" presId="urn:microsoft.com/office/officeart/2005/8/layout/cycle8"/>
    <dgm:cxn modelId="{2E667030-C09A-4DE0-8C70-D6EAE040B53C}" type="presOf" srcId="{CAE0143A-C84D-47FF-8160-2B3F6E69B694}" destId="{5E8E642B-8180-4A65-8C22-54E2FEFD6DBA}" srcOrd="1" destOrd="0" presId="urn:microsoft.com/office/officeart/2005/8/layout/cycle8"/>
    <dgm:cxn modelId="{D57D715B-DF1D-456F-8C4E-A8A89776F64C}" type="presOf" srcId="{95941992-D3D7-4D05-AE71-28A4EA9024E6}" destId="{51EC1051-E76C-4075-A648-59486F08A5D3}" srcOrd="0" destOrd="0" presId="urn:microsoft.com/office/officeart/2005/8/layout/cycle8"/>
    <dgm:cxn modelId="{63E67B1F-658D-4278-ACEE-CAC500B7E019}" srcId="{95941992-D3D7-4D05-AE71-28A4EA9024E6}" destId="{51591EF2-9657-4E8E-B3E7-4D819AD8B7E9}" srcOrd="0" destOrd="0" parTransId="{0C671CD6-1AFB-4C5D-8C0B-AC46C1356B4C}" sibTransId="{A598A0FC-4E95-42C0-B687-C4EEC7312A12}"/>
    <dgm:cxn modelId="{4919694A-5E4F-413D-8935-16A756AD9975}" type="presParOf" srcId="{51EC1051-E76C-4075-A648-59486F08A5D3}" destId="{6F42B1DD-8BC4-4537-8554-266C4BE83F0C}" srcOrd="0" destOrd="0" presId="urn:microsoft.com/office/officeart/2005/8/layout/cycle8"/>
    <dgm:cxn modelId="{8C182784-1FD6-4E68-9E53-3E756E8964AA}" type="presParOf" srcId="{51EC1051-E76C-4075-A648-59486F08A5D3}" destId="{46D8983F-E257-4E85-A07A-7BCB2EB3F327}" srcOrd="1" destOrd="0" presId="urn:microsoft.com/office/officeart/2005/8/layout/cycle8"/>
    <dgm:cxn modelId="{DFBAC7EC-A5AD-401F-A437-7DA84B1A2286}" type="presParOf" srcId="{51EC1051-E76C-4075-A648-59486F08A5D3}" destId="{622299C0-E082-48BA-9BD9-37E7D59890FA}" srcOrd="2" destOrd="0" presId="urn:microsoft.com/office/officeart/2005/8/layout/cycle8"/>
    <dgm:cxn modelId="{02F0C002-1AD6-4815-B96F-FEF0FE0063F2}" type="presParOf" srcId="{51EC1051-E76C-4075-A648-59486F08A5D3}" destId="{50A94C6F-164F-4250-BEE8-16C50C9A2FD3}" srcOrd="3" destOrd="0" presId="urn:microsoft.com/office/officeart/2005/8/layout/cycle8"/>
    <dgm:cxn modelId="{1697623F-77D2-45F3-86E0-29A78632C2D5}" type="presParOf" srcId="{51EC1051-E76C-4075-A648-59486F08A5D3}" destId="{92814B0B-3DEE-471A-927B-1D68CABABBFB}" srcOrd="4" destOrd="0" presId="urn:microsoft.com/office/officeart/2005/8/layout/cycle8"/>
    <dgm:cxn modelId="{0D06BF80-7D5E-40AD-B563-40937BEAE76B}" type="presParOf" srcId="{51EC1051-E76C-4075-A648-59486F08A5D3}" destId="{81CA9A04-99E4-47CA-A747-36F5AFC7541C}" srcOrd="5" destOrd="0" presId="urn:microsoft.com/office/officeart/2005/8/layout/cycle8"/>
    <dgm:cxn modelId="{48C1AE23-217D-4A54-8648-9897F6C82B11}" type="presParOf" srcId="{51EC1051-E76C-4075-A648-59486F08A5D3}" destId="{67B9B5D3-679A-459C-A8C0-B0E911800506}" srcOrd="6" destOrd="0" presId="urn:microsoft.com/office/officeart/2005/8/layout/cycle8"/>
    <dgm:cxn modelId="{3402677E-1CBC-434A-8FEE-F995ABB626AA}" type="presParOf" srcId="{51EC1051-E76C-4075-A648-59486F08A5D3}" destId="{5E8E642B-8180-4A65-8C22-54E2FEFD6DBA}" srcOrd="7" destOrd="0" presId="urn:microsoft.com/office/officeart/2005/8/layout/cycle8"/>
    <dgm:cxn modelId="{AA6EE0E9-9F04-4471-B2B3-71DE5C969C53}" type="presParOf" srcId="{51EC1051-E76C-4075-A648-59486F08A5D3}" destId="{7D09ECDF-CFA9-49C9-A6CE-379BEF0A2D57}" srcOrd="8" destOrd="0" presId="urn:microsoft.com/office/officeart/2005/8/layout/cycle8"/>
    <dgm:cxn modelId="{F6DD7698-77C2-4662-B99F-E9C74EEC1A98}" type="presParOf" srcId="{51EC1051-E76C-4075-A648-59486F08A5D3}" destId="{1EEFE210-E90F-44F5-AB73-64EC8B47CC59}" srcOrd="9" destOrd="0" presId="urn:microsoft.com/office/officeart/2005/8/layout/cycle8"/>
    <dgm:cxn modelId="{1F040507-CC36-4156-8647-17E8FF2801F9}" type="presParOf" srcId="{51EC1051-E76C-4075-A648-59486F08A5D3}" destId="{004A6657-D616-4E6B-BDA4-2587F7A8E20B}" srcOrd="10" destOrd="0" presId="urn:microsoft.com/office/officeart/2005/8/layout/cycle8"/>
    <dgm:cxn modelId="{51C20F33-B9FD-4A00-BFA5-7BE6E150EE69}" type="presParOf" srcId="{51EC1051-E76C-4075-A648-59486F08A5D3}" destId="{A0889C39-EF5F-47F2-BAC7-D7DFA1EB5A72}" srcOrd="11" destOrd="0" presId="urn:microsoft.com/office/officeart/2005/8/layout/cycle8"/>
    <dgm:cxn modelId="{392A3710-E70C-45FA-BFCF-67A33B7ACE4A}" type="presParOf" srcId="{51EC1051-E76C-4075-A648-59486F08A5D3}" destId="{C6B78D13-2131-482A-AA5D-169C18C30B1F}" srcOrd="12" destOrd="0" presId="urn:microsoft.com/office/officeart/2005/8/layout/cycle8"/>
    <dgm:cxn modelId="{0E26E27E-E275-4740-A1EC-0FB35A83A3A1}" type="presParOf" srcId="{51EC1051-E76C-4075-A648-59486F08A5D3}" destId="{B34BD201-44A8-4689-BD5D-0B81139D496C}" srcOrd="13" destOrd="0" presId="urn:microsoft.com/office/officeart/2005/8/layout/cycle8"/>
    <dgm:cxn modelId="{7438EB24-5A09-479D-9FD8-AE7BC4BC0376}" type="presParOf" srcId="{51EC1051-E76C-4075-A648-59486F08A5D3}" destId="{8FDB8428-2171-4412-8F84-3AFB6557A856}" srcOrd="14" destOrd="0" presId="urn:microsoft.com/office/officeart/2005/8/layout/cycle8"/>
    <dgm:cxn modelId="{E36A0661-F11C-40F8-8802-A17A59A5C33B}" type="presParOf" srcId="{51EC1051-E76C-4075-A648-59486F08A5D3}" destId="{DB7CB64E-6522-45F0-BA09-469EBAD0C8F4}" srcOrd="15" destOrd="0" presId="urn:microsoft.com/office/officeart/2005/8/layout/cycle8"/>
    <dgm:cxn modelId="{56D5FAA1-9751-4649-948E-1249D39BC8D9}" type="presParOf" srcId="{51EC1051-E76C-4075-A648-59486F08A5D3}" destId="{3ABE5F35-B443-430E-B2BA-7A0D34D01BBB}" srcOrd="16" destOrd="0" presId="urn:microsoft.com/office/officeart/2005/8/layout/cycle8"/>
    <dgm:cxn modelId="{F5C072A9-66CE-461A-87A3-FB42A61FAFC4}" type="presParOf" srcId="{51EC1051-E76C-4075-A648-59486F08A5D3}" destId="{136DF948-5C2C-4328-8AD6-161909305B73}" srcOrd="17" destOrd="0" presId="urn:microsoft.com/office/officeart/2005/8/layout/cycle8"/>
    <dgm:cxn modelId="{C1067522-1759-4895-8F54-6E351F52C4E9}" type="presParOf" srcId="{51EC1051-E76C-4075-A648-59486F08A5D3}" destId="{763E40BD-C454-4768-AD49-747954941F0A}" srcOrd="18" destOrd="0" presId="urn:microsoft.com/office/officeart/2005/8/layout/cycle8"/>
    <dgm:cxn modelId="{D77E0C33-1E5C-4202-B09F-0AAD60DFDD12}" type="presParOf" srcId="{51EC1051-E76C-4075-A648-59486F08A5D3}" destId="{0C86F49C-37CE-40C8-AAD7-2A3CB71E9595}"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29F58F1-24EC-4A24-A13B-D8F49A51E898}" type="doc">
      <dgm:prSet loTypeId="urn:microsoft.com/office/officeart/2005/8/layout/chart3" loCatId="cycle" qsTypeId="urn:microsoft.com/office/officeart/2005/8/quickstyle/simple1" qsCatId="simple" csTypeId="urn:microsoft.com/office/officeart/2005/8/colors/accent1_2" csCatId="accent1" phldr="1"/>
      <dgm:spPr/>
      <dgm:t>
        <a:bodyPr/>
        <a:lstStyle/>
        <a:p>
          <a:endParaRPr lang="lv-LV"/>
        </a:p>
      </dgm:t>
    </dgm:pt>
    <dgm:pt modelId="{D28933E4-084A-46AB-966A-48535BC56B29}">
      <dgm:prSet phldrT="[Текст]" phldr="0"/>
      <dgm:spPr/>
      <dgm:t>
        <a:bodyPr/>
        <a:lstStyle/>
        <a:p>
          <a:r>
            <a:rPr lang="lv-LV" dirty="0"/>
            <a:t>Mārketings</a:t>
          </a:r>
        </a:p>
      </dgm:t>
    </dgm:pt>
    <dgm:pt modelId="{9FD8F4AE-8D52-4DF1-A48E-3193C68DB39E}" type="parTrans" cxnId="{AEA7C661-BEEA-4285-8AAF-93DE21834FA1}">
      <dgm:prSet/>
      <dgm:spPr/>
      <dgm:t>
        <a:bodyPr/>
        <a:lstStyle/>
        <a:p>
          <a:endParaRPr lang="lv-LV"/>
        </a:p>
      </dgm:t>
    </dgm:pt>
    <dgm:pt modelId="{42E2A1AD-48F7-4C2E-8CDC-23837F6C654A}" type="sibTrans" cxnId="{AEA7C661-BEEA-4285-8AAF-93DE21834FA1}">
      <dgm:prSet/>
      <dgm:spPr/>
      <dgm:t>
        <a:bodyPr/>
        <a:lstStyle/>
        <a:p>
          <a:endParaRPr lang="lv-LV"/>
        </a:p>
      </dgm:t>
    </dgm:pt>
    <dgm:pt modelId="{AD7F7BC9-355F-4D93-B894-5908B59683E9}">
      <dgm:prSet phldrT="[Текст]" phldr="0"/>
      <dgm:spPr/>
      <dgm:t>
        <a:bodyPr/>
        <a:lstStyle/>
        <a:p>
          <a:r>
            <a:rPr lang="lv-LV" dirty="0"/>
            <a:t>Finanses</a:t>
          </a:r>
        </a:p>
      </dgm:t>
    </dgm:pt>
    <dgm:pt modelId="{65D0C839-AB76-4F30-97C2-5F3C911B4667}" type="parTrans" cxnId="{27D82A8D-15F7-4F09-BD7C-E5ADA9BB16E9}">
      <dgm:prSet/>
      <dgm:spPr/>
      <dgm:t>
        <a:bodyPr/>
        <a:lstStyle/>
        <a:p>
          <a:endParaRPr lang="lv-LV"/>
        </a:p>
      </dgm:t>
    </dgm:pt>
    <dgm:pt modelId="{5FCF2ACE-5536-427C-BD69-130655BD40DC}" type="sibTrans" cxnId="{27D82A8D-15F7-4F09-BD7C-E5ADA9BB16E9}">
      <dgm:prSet/>
      <dgm:spPr/>
      <dgm:t>
        <a:bodyPr/>
        <a:lstStyle/>
        <a:p>
          <a:endParaRPr lang="lv-LV"/>
        </a:p>
      </dgm:t>
    </dgm:pt>
    <dgm:pt modelId="{1D5FEF58-DBC0-4A05-96BF-D1F035B5297C}">
      <dgm:prSet phldrT="[Текст]" phldr="0"/>
      <dgm:spPr/>
      <dgm:t>
        <a:bodyPr/>
        <a:lstStyle/>
        <a:p>
          <a:r>
            <a:rPr lang="lv-LV" dirty="0"/>
            <a:t>Darba resursi</a:t>
          </a:r>
        </a:p>
      </dgm:t>
    </dgm:pt>
    <dgm:pt modelId="{DE3237FF-530A-4FD5-8E2F-5BAE2947608F}" type="parTrans" cxnId="{E7C89E25-BB3B-426E-8848-56A09B2C6309}">
      <dgm:prSet/>
      <dgm:spPr/>
      <dgm:t>
        <a:bodyPr/>
        <a:lstStyle/>
        <a:p>
          <a:endParaRPr lang="lv-LV"/>
        </a:p>
      </dgm:t>
    </dgm:pt>
    <dgm:pt modelId="{44B9CAF2-025D-4A18-8411-27F1D852F909}" type="sibTrans" cxnId="{E7C89E25-BB3B-426E-8848-56A09B2C6309}">
      <dgm:prSet/>
      <dgm:spPr/>
      <dgm:t>
        <a:bodyPr/>
        <a:lstStyle/>
        <a:p>
          <a:endParaRPr lang="lv-LV"/>
        </a:p>
      </dgm:t>
    </dgm:pt>
    <dgm:pt modelId="{FB90A375-41E3-49D8-8E46-D70F8085B29A}">
      <dgm:prSet phldrT="[Текст]" phldr="0"/>
      <dgm:spPr/>
      <dgm:t>
        <a:bodyPr/>
        <a:lstStyle/>
        <a:p>
          <a:r>
            <a:rPr lang="lv-LV" dirty="0"/>
            <a:t>Ražošana</a:t>
          </a:r>
        </a:p>
      </dgm:t>
    </dgm:pt>
    <dgm:pt modelId="{7F5AF2F7-F0CF-43E3-B58B-7E50CD1F0B8D}" type="parTrans" cxnId="{4C5F9552-E3C0-4E23-8ECB-E456B6932619}">
      <dgm:prSet/>
      <dgm:spPr/>
      <dgm:t>
        <a:bodyPr/>
        <a:lstStyle/>
        <a:p>
          <a:endParaRPr lang="lv-LV"/>
        </a:p>
      </dgm:t>
    </dgm:pt>
    <dgm:pt modelId="{C4ED8830-5711-4138-9A1A-E6AC207FD7C0}" type="sibTrans" cxnId="{4C5F9552-E3C0-4E23-8ECB-E456B6932619}">
      <dgm:prSet/>
      <dgm:spPr/>
      <dgm:t>
        <a:bodyPr/>
        <a:lstStyle/>
        <a:p>
          <a:endParaRPr lang="lv-LV"/>
        </a:p>
      </dgm:t>
    </dgm:pt>
    <dgm:pt modelId="{D9568C33-08ED-435A-9542-4B214EA336AA}" type="pres">
      <dgm:prSet presAssocID="{129F58F1-24EC-4A24-A13B-D8F49A51E898}" presName="compositeShape" presStyleCnt="0">
        <dgm:presLayoutVars>
          <dgm:chMax val="7"/>
          <dgm:dir/>
          <dgm:resizeHandles val="exact"/>
        </dgm:presLayoutVars>
      </dgm:prSet>
      <dgm:spPr/>
      <dgm:t>
        <a:bodyPr/>
        <a:lstStyle/>
        <a:p>
          <a:endParaRPr lang="en-US"/>
        </a:p>
      </dgm:t>
    </dgm:pt>
    <dgm:pt modelId="{D0C52492-69A1-4825-AAB0-EC86EC89F665}" type="pres">
      <dgm:prSet presAssocID="{129F58F1-24EC-4A24-A13B-D8F49A51E898}" presName="wedge1" presStyleLbl="node1" presStyleIdx="0" presStyleCnt="4" custScaleX="158924" custScaleY="132499"/>
      <dgm:spPr/>
      <dgm:t>
        <a:bodyPr/>
        <a:lstStyle/>
        <a:p>
          <a:endParaRPr lang="en-US"/>
        </a:p>
      </dgm:t>
    </dgm:pt>
    <dgm:pt modelId="{2006DC3C-C175-429C-A749-66A0FC769A48}" type="pres">
      <dgm:prSet presAssocID="{129F58F1-24EC-4A24-A13B-D8F49A51E898}" presName="wedge1Tx" presStyleLbl="node1" presStyleIdx="0" presStyleCnt="4">
        <dgm:presLayoutVars>
          <dgm:chMax val="0"/>
          <dgm:chPref val="0"/>
          <dgm:bulletEnabled val="1"/>
        </dgm:presLayoutVars>
      </dgm:prSet>
      <dgm:spPr/>
      <dgm:t>
        <a:bodyPr/>
        <a:lstStyle/>
        <a:p>
          <a:endParaRPr lang="en-US"/>
        </a:p>
      </dgm:t>
    </dgm:pt>
    <dgm:pt modelId="{1D0723BA-5077-4AE4-AD2E-E9ABBE2920F3}" type="pres">
      <dgm:prSet presAssocID="{129F58F1-24EC-4A24-A13B-D8F49A51E898}" presName="wedge2" presStyleLbl="node1" presStyleIdx="1" presStyleCnt="4"/>
      <dgm:spPr/>
      <dgm:t>
        <a:bodyPr/>
        <a:lstStyle/>
        <a:p>
          <a:endParaRPr lang="en-US"/>
        </a:p>
      </dgm:t>
    </dgm:pt>
    <dgm:pt modelId="{344F6769-5973-4D49-9CA5-870C8DD243D0}" type="pres">
      <dgm:prSet presAssocID="{129F58F1-24EC-4A24-A13B-D8F49A51E898}" presName="wedge2Tx" presStyleLbl="node1" presStyleIdx="1" presStyleCnt="4">
        <dgm:presLayoutVars>
          <dgm:chMax val="0"/>
          <dgm:chPref val="0"/>
          <dgm:bulletEnabled val="1"/>
        </dgm:presLayoutVars>
      </dgm:prSet>
      <dgm:spPr/>
      <dgm:t>
        <a:bodyPr/>
        <a:lstStyle/>
        <a:p>
          <a:endParaRPr lang="en-US"/>
        </a:p>
      </dgm:t>
    </dgm:pt>
    <dgm:pt modelId="{375FEA92-0193-44F5-A345-0042DBE939C2}" type="pres">
      <dgm:prSet presAssocID="{129F58F1-24EC-4A24-A13B-D8F49A51E898}" presName="wedge3" presStyleLbl="node1" presStyleIdx="2" presStyleCnt="4"/>
      <dgm:spPr/>
      <dgm:t>
        <a:bodyPr/>
        <a:lstStyle/>
        <a:p>
          <a:endParaRPr lang="en-US"/>
        </a:p>
      </dgm:t>
    </dgm:pt>
    <dgm:pt modelId="{395F6F2F-06F9-4A01-9CAB-96D427072664}" type="pres">
      <dgm:prSet presAssocID="{129F58F1-24EC-4A24-A13B-D8F49A51E898}" presName="wedge3Tx" presStyleLbl="node1" presStyleIdx="2" presStyleCnt="4">
        <dgm:presLayoutVars>
          <dgm:chMax val="0"/>
          <dgm:chPref val="0"/>
          <dgm:bulletEnabled val="1"/>
        </dgm:presLayoutVars>
      </dgm:prSet>
      <dgm:spPr/>
      <dgm:t>
        <a:bodyPr/>
        <a:lstStyle/>
        <a:p>
          <a:endParaRPr lang="en-US"/>
        </a:p>
      </dgm:t>
    </dgm:pt>
    <dgm:pt modelId="{D2C2E47B-10DB-436F-8908-33BE7589420F}" type="pres">
      <dgm:prSet presAssocID="{129F58F1-24EC-4A24-A13B-D8F49A51E898}" presName="wedge4" presStyleLbl="node1" presStyleIdx="3" presStyleCnt="4"/>
      <dgm:spPr/>
      <dgm:t>
        <a:bodyPr/>
        <a:lstStyle/>
        <a:p>
          <a:endParaRPr lang="en-US"/>
        </a:p>
      </dgm:t>
    </dgm:pt>
    <dgm:pt modelId="{222B3775-4F5E-43CF-88B3-1C1CC2C0E2CF}" type="pres">
      <dgm:prSet presAssocID="{129F58F1-24EC-4A24-A13B-D8F49A51E898}" presName="wedge4Tx" presStyleLbl="node1" presStyleIdx="3" presStyleCnt="4">
        <dgm:presLayoutVars>
          <dgm:chMax val="0"/>
          <dgm:chPref val="0"/>
          <dgm:bulletEnabled val="1"/>
        </dgm:presLayoutVars>
      </dgm:prSet>
      <dgm:spPr/>
      <dgm:t>
        <a:bodyPr/>
        <a:lstStyle/>
        <a:p>
          <a:endParaRPr lang="en-US"/>
        </a:p>
      </dgm:t>
    </dgm:pt>
  </dgm:ptLst>
  <dgm:cxnLst>
    <dgm:cxn modelId="{D918E7D8-6D53-413D-ABD2-ACB191153E14}" type="presOf" srcId="{D28933E4-084A-46AB-966A-48535BC56B29}" destId="{2006DC3C-C175-429C-A749-66A0FC769A48}" srcOrd="1" destOrd="0" presId="urn:microsoft.com/office/officeart/2005/8/layout/chart3"/>
    <dgm:cxn modelId="{E7C89E25-BB3B-426E-8848-56A09B2C6309}" srcId="{129F58F1-24EC-4A24-A13B-D8F49A51E898}" destId="{1D5FEF58-DBC0-4A05-96BF-D1F035B5297C}" srcOrd="2" destOrd="0" parTransId="{DE3237FF-530A-4FD5-8E2F-5BAE2947608F}" sibTransId="{44B9CAF2-025D-4A18-8411-27F1D852F909}"/>
    <dgm:cxn modelId="{27D82A8D-15F7-4F09-BD7C-E5ADA9BB16E9}" srcId="{129F58F1-24EC-4A24-A13B-D8F49A51E898}" destId="{AD7F7BC9-355F-4D93-B894-5908B59683E9}" srcOrd="1" destOrd="0" parTransId="{65D0C839-AB76-4F30-97C2-5F3C911B4667}" sibTransId="{5FCF2ACE-5536-427C-BD69-130655BD40DC}"/>
    <dgm:cxn modelId="{AEA7C661-BEEA-4285-8AAF-93DE21834FA1}" srcId="{129F58F1-24EC-4A24-A13B-D8F49A51E898}" destId="{D28933E4-084A-46AB-966A-48535BC56B29}" srcOrd="0" destOrd="0" parTransId="{9FD8F4AE-8D52-4DF1-A48E-3193C68DB39E}" sibTransId="{42E2A1AD-48F7-4C2E-8CDC-23837F6C654A}"/>
    <dgm:cxn modelId="{F97DBEAA-0830-4A36-8A88-E03693DCEB57}" type="presOf" srcId="{AD7F7BC9-355F-4D93-B894-5908B59683E9}" destId="{344F6769-5973-4D49-9CA5-870C8DD243D0}" srcOrd="1" destOrd="0" presId="urn:microsoft.com/office/officeart/2005/8/layout/chart3"/>
    <dgm:cxn modelId="{F77AA576-F5B2-4B87-8D93-62306B1048AD}" type="presOf" srcId="{AD7F7BC9-355F-4D93-B894-5908B59683E9}" destId="{1D0723BA-5077-4AE4-AD2E-E9ABBE2920F3}" srcOrd="0" destOrd="0" presId="urn:microsoft.com/office/officeart/2005/8/layout/chart3"/>
    <dgm:cxn modelId="{251E3078-54BB-4154-A4C9-7708550492B5}" type="presOf" srcId="{FB90A375-41E3-49D8-8E46-D70F8085B29A}" destId="{222B3775-4F5E-43CF-88B3-1C1CC2C0E2CF}" srcOrd="1" destOrd="0" presId="urn:microsoft.com/office/officeart/2005/8/layout/chart3"/>
    <dgm:cxn modelId="{61988646-6FDF-443C-ADC6-926511E8CF0D}" type="presOf" srcId="{129F58F1-24EC-4A24-A13B-D8F49A51E898}" destId="{D9568C33-08ED-435A-9542-4B214EA336AA}" srcOrd="0" destOrd="0" presId="urn:microsoft.com/office/officeart/2005/8/layout/chart3"/>
    <dgm:cxn modelId="{10AA7152-EF23-4113-850F-8311E7F44E1F}" type="presOf" srcId="{1D5FEF58-DBC0-4A05-96BF-D1F035B5297C}" destId="{375FEA92-0193-44F5-A345-0042DBE939C2}" srcOrd="0" destOrd="0" presId="urn:microsoft.com/office/officeart/2005/8/layout/chart3"/>
    <dgm:cxn modelId="{A2D0E98A-2F2C-4AC2-A69B-3DC368610D3E}" type="presOf" srcId="{1D5FEF58-DBC0-4A05-96BF-D1F035B5297C}" destId="{395F6F2F-06F9-4A01-9CAB-96D427072664}" srcOrd="1" destOrd="0" presId="urn:microsoft.com/office/officeart/2005/8/layout/chart3"/>
    <dgm:cxn modelId="{4C5F9552-E3C0-4E23-8ECB-E456B6932619}" srcId="{129F58F1-24EC-4A24-A13B-D8F49A51E898}" destId="{FB90A375-41E3-49D8-8E46-D70F8085B29A}" srcOrd="3" destOrd="0" parTransId="{7F5AF2F7-F0CF-43E3-B58B-7E50CD1F0B8D}" sibTransId="{C4ED8830-5711-4138-9A1A-E6AC207FD7C0}"/>
    <dgm:cxn modelId="{A7215F8E-E0B6-4814-82F8-4A1AD451C9DA}" type="presOf" srcId="{FB90A375-41E3-49D8-8E46-D70F8085B29A}" destId="{D2C2E47B-10DB-436F-8908-33BE7589420F}" srcOrd="0" destOrd="0" presId="urn:microsoft.com/office/officeart/2005/8/layout/chart3"/>
    <dgm:cxn modelId="{7C3136AC-8B24-442A-9403-F427BB61B324}" type="presOf" srcId="{D28933E4-084A-46AB-966A-48535BC56B29}" destId="{D0C52492-69A1-4825-AAB0-EC86EC89F665}" srcOrd="0" destOrd="0" presId="urn:microsoft.com/office/officeart/2005/8/layout/chart3"/>
    <dgm:cxn modelId="{84B65BEE-7C02-47E0-84C2-E728B6172BCF}" type="presParOf" srcId="{D9568C33-08ED-435A-9542-4B214EA336AA}" destId="{D0C52492-69A1-4825-AAB0-EC86EC89F665}" srcOrd="0" destOrd="0" presId="urn:microsoft.com/office/officeart/2005/8/layout/chart3"/>
    <dgm:cxn modelId="{F46BA286-FD00-44FA-885C-1F23C3F893B7}" type="presParOf" srcId="{D9568C33-08ED-435A-9542-4B214EA336AA}" destId="{2006DC3C-C175-429C-A749-66A0FC769A48}" srcOrd="1" destOrd="0" presId="urn:microsoft.com/office/officeart/2005/8/layout/chart3"/>
    <dgm:cxn modelId="{9C61EFEC-26AF-4A67-9283-A5EB2901E84F}" type="presParOf" srcId="{D9568C33-08ED-435A-9542-4B214EA336AA}" destId="{1D0723BA-5077-4AE4-AD2E-E9ABBE2920F3}" srcOrd="2" destOrd="0" presId="urn:microsoft.com/office/officeart/2005/8/layout/chart3"/>
    <dgm:cxn modelId="{31A44A3C-7D89-4839-AABE-9FD8052145EA}" type="presParOf" srcId="{D9568C33-08ED-435A-9542-4B214EA336AA}" destId="{344F6769-5973-4D49-9CA5-870C8DD243D0}" srcOrd="3" destOrd="0" presId="urn:microsoft.com/office/officeart/2005/8/layout/chart3"/>
    <dgm:cxn modelId="{EF7EA0F6-EC1A-4050-84A8-64E1E5B7FE1C}" type="presParOf" srcId="{D9568C33-08ED-435A-9542-4B214EA336AA}" destId="{375FEA92-0193-44F5-A345-0042DBE939C2}" srcOrd="4" destOrd="0" presId="urn:microsoft.com/office/officeart/2005/8/layout/chart3"/>
    <dgm:cxn modelId="{EC826A54-C1B3-4671-AC57-8D4E188D3374}" type="presParOf" srcId="{D9568C33-08ED-435A-9542-4B214EA336AA}" destId="{395F6F2F-06F9-4A01-9CAB-96D427072664}" srcOrd="5" destOrd="0" presId="urn:microsoft.com/office/officeart/2005/8/layout/chart3"/>
    <dgm:cxn modelId="{7CBE2FE2-ED6D-4823-83FA-C813A5E9A2E5}" type="presParOf" srcId="{D9568C33-08ED-435A-9542-4B214EA336AA}" destId="{D2C2E47B-10DB-436F-8908-33BE7589420F}" srcOrd="6" destOrd="0" presId="urn:microsoft.com/office/officeart/2005/8/layout/chart3"/>
    <dgm:cxn modelId="{03188FD0-4DB2-4C69-9E6D-77B245DBE00C}" type="presParOf" srcId="{D9568C33-08ED-435A-9542-4B214EA336AA}" destId="{222B3775-4F5E-43CF-88B3-1C1CC2C0E2CF}" srcOrd="7" destOrd="0" presId="urn:microsoft.com/office/officeart/2005/8/layout/char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FC2B7FF-90A0-4270-9100-04FE6242B7F3}"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ru-RU"/>
        </a:p>
      </dgm:t>
    </dgm:pt>
    <dgm:pt modelId="{C6B4BD3F-1319-4108-9FD5-78075D928098}">
      <dgm:prSet phldrT="[Текст]"/>
      <dgm:spPr/>
      <dgm:t>
        <a:bodyPr/>
        <a:lstStyle/>
        <a:p>
          <a:r>
            <a:rPr lang="lv-LV" dirty="0">
              <a:solidFill>
                <a:srgbClr val="FF0000"/>
              </a:solidFill>
            </a:rPr>
            <a:t>Mārketings</a:t>
          </a:r>
          <a:endParaRPr lang="ru-RU" dirty="0">
            <a:solidFill>
              <a:srgbClr val="FF0000"/>
            </a:solidFill>
          </a:endParaRPr>
        </a:p>
      </dgm:t>
    </dgm:pt>
    <dgm:pt modelId="{BFEEA7A2-41BE-44DD-85C2-A5D76AF64EF7}" type="parTrans" cxnId="{8E8A29BE-8E71-4347-ADF8-CD136C87112A}">
      <dgm:prSet/>
      <dgm:spPr/>
      <dgm:t>
        <a:bodyPr/>
        <a:lstStyle/>
        <a:p>
          <a:endParaRPr lang="ru-RU"/>
        </a:p>
      </dgm:t>
    </dgm:pt>
    <dgm:pt modelId="{E56772EE-21A5-4795-8703-A5C4D44C686F}" type="sibTrans" cxnId="{8E8A29BE-8E71-4347-ADF8-CD136C87112A}">
      <dgm:prSet/>
      <dgm:spPr/>
      <dgm:t>
        <a:bodyPr/>
        <a:lstStyle/>
        <a:p>
          <a:endParaRPr lang="ru-RU"/>
        </a:p>
      </dgm:t>
    </dgm:pt>
    <dgm:pt modelId="{D2182B87-F0A5-4283-BC4D-FFE67B057FD3}">
      <dgm:prSet phldrT="[Текст]"/>
      <dgm:spPr/>
      <dgm:t>
        <a:bodyPr/>
        <a:lstStyle/>
        <a:p>
          <a:r>
            <a:rPr lang="lv-LV" dirty="0"/>
            <a:t>Finanses</a:t>
          </a:r>
          <a:endParaRPr lang="ru-RU" dirty="0"/>
        </a:p>
      </dgm:t>
    </dgm:pt>
    <dgm:pt modelId="{339EB5F6-5998-4786-97FC-8B59095A8C3F}" type="parTrans" cxnId="{2847D0FA-553A-4468-9832-CB4907709A62}">
      <dgm:prSet/>
      <dgm:spPr/>
      <dgm:t>
        <a:bodyPr/>
        <a:lstStyle/>
        <a:p>
          <a:endParaRPr lang="ru-RU"/>
        </a:p>
      </dgm:t>
    </dgm:pt>
    <dgm:pt modelId="{43C632CC-0A03-4D85-B0DB-785949FFC031}" type="sibTrans" cxnId="{2847D0FA-553A-4468-9832-CB4907709A62}">
      <dgm:prSet/>
      <dgm:spPr/>
      <dgm:t>
        <a:bodyPr/>
        <a:lstStyle/>
        <a:p>
          <a:endParaRPr lang="ru-RU"/>
        </a:p>
      </dgm:t>
    </dgm:pt>
    <dgm:pt modelId="{4365CD71-3C9C-4206-BA26-86F8D7E310CE}">
      <dgm:prSet phldrT="[Текст]"/>
      <dgm:spPr/>
      <dgm:t>
        <a:bodyPr/>
        <a:lstStyle/>
        <a:p>
          <a:r>
            <a:rPr lang="lv-LV" dirty="0"/>
            <a:t>Darba resursi</a:t>
          </a:r>
          <a:endParaRPr lang="ru-RU" dirty="0"/>
        </a:p>
      </dgm:t>
    </dgm:pt>
    <dgm:pt modelId="{4DCF7119-50B2-4153-8482-9B0F4CC7B804}" type="parTrans" cxnId="{B1A8783A-51C9-4CB0-83E3-047FFF00A6BF}">
      <dgm:prSet/>
      <dgm:spPr/>
      <dgm:t>
        <a:bodyPr/>
        <a:lstStyle/>
        <a:p>
          <a:endParaRPr lang="ru-RU"/>
        </a:p>
      </dgm:t>
    </dgm:pt>
    <dgm:pt modelId="{94989ABC-F934-417A-8667-29DDAAC98E65}" type="sibTrans" cxnId="{B1A8783A-51C9-4CB0-83E3-047FFF00A6BF}">
      <dgm:prSet/>
      <dgm:spPr/>
      <dgm:t>
        <a:bodyPr/>
        <a:lstStyle/>
        <a:p>
          <a:endParaRPr lang="ru-RU"/>
        </a:p>
      </dgm:t>
    </dgm:pt>
    <dgm:pt modelId="{1CE2BE06-AD54-48AD-A7E3-A287D60B7A8F}">
      <dgm:prSet phldrT="[Текст]"/>
      <dgm:spPr/>
      <dgm:t>
        <a:bodyPr/>
        <a:lstStyle/>
        <a:p>
          <a:r>
            <a:rPr lang="lv-LV" dirty="0"/>
            <a:t>Ražošana</a:t>
          </a:r>
          <a:endParaRPr lang="ru-RU" dirty="0"/>
        </a:p>
      </dgm:t>
    </dgm:pt>
    <dgm:pt modelId="{C634FBBD-2D5E-42D2-82C9-417918960C9C}" type="parTrans" cxnId="{B30A587D-B453-4C90-930B-725DA582B7C7}">
      <dgm:prSet/>
      <dgm:spPr/>
      <dgm:t>
        <a:bodyPr/>
        <a:lstStyle/>
        <a:p>
          <a:endParaRPr lang="ru-RU"/>
        </a:p>
      </dgm:t>
    </dgm:pt>
    <dgm:pt modelId="{689F6758-F0C6-4B44-89D9-1328D2484273}" type="sibTrans" cxnId="{B30A587D-B453-4C90-930B-725DA582B7C7}">
      <dgm:prSet/>
      <dgm:spPr/>
      <dgm:t>
        <a:bodyPr/>
        <a:lstStyle/>
        <a:p>
          <a:endParaRPr lang="ru-RU"/>
        </a:p>
      </dgm:t>
    </dgm:pt>
    <dgm:pt modelId="{B5B6752E-3ED4-445B-8339-4CEFAC0C0BDC}" type="pres">
      <dgm:prSet presAssocID="{5FC2B7FF-90A0-4270-9100-04FE6242B7F3}" presName="cycle" presStyleCnt="0">
        <dgm:presLayoutVars>
          <dgm:chMax val="1"/>
          <dgm:dir/>
          <dgm:animLvl val="ctr"/>
          <dgm:resizeHandles val="exact"/>
        </dgm:presLayoutVars>
      </dgm:prSet>
      <dgm:spPr/>
      <dgm:t>
        <a:bodyPr/>
        <a:lstStyle/>
        <a:p>
          <a:endParaRPr lang="en-US"/>
        </a:p>
      </dgm:t>
    </dgm:pt>
    <dgm:pt modelId="{F638A5E1-03A9-4A84-B60C-89B6F9734CD1}" type="pres">
      <dgm:prSet presAssocID="{C6B4BD3F-1319-4108-9FD5-78075D928098}" presName="centerShape" presStyleLbl="node0" presStyleIdx="0" presStyleCnt="1"/>
      <dgm:spPr/>
      <dgm:t>
        <a:bodyPr/>
        <a:lstStyle/>
        <a:p>
          <a:endParaRPr lang="en-US"/>
        </a:p>
      </dgm:t>
    </dgm:pt>
    <dgm:pt modelId="{5813E09A-9E56-4086-B6B8-C95EB8429A2A}" type="pres">
      <dgm:prSet presAssocID="{339EB5F6-5998-4786-97FC-8B59095A8C3F}" presName="Name9" presStyleLbl="parChTrans1D2" presStyleIdx="0" presStyleCnt="3"/>
      <dgm:spPr/>
      <dgm:t>
        <a:bodyPr/>
        <a:lstStyle/>
        <a:p>
          <a:endParaRPr lang="en-US"/>
        </a:p>
      </dgm:t>
    </dgm:pt>
    <dgm:pt modelId="{14D70047-A843-48D0-9800-49C2C34D288A}" type="pres">
      <dgm:prSet presAssocID="{339EB5F6-5998-4786-97FC-8B59095A8C3F}" presName="connTx" presStyleLbl="parChTrans1D2" presStyleIdx="0" presStyleCnt="3"/>
      <dgm:spPr/>
      <dgm:t>
        <a:bodyPr/>
        <a:lstStyle/>
        <a:p>
          <a:endParaRPr lang="en-US"/>
        </a:p>
      </dgm:t>
    </dgm:pt>
    <dgm:pt modelId="{8580F099-B844-455B-B548-9C611F2EA7E2}" type="pres">
      <dgm:prSet presAssocID="{D2182B87-F0A5-4283-BC4D-FFE67B057FD3}" presName="node" presStyleLbl="node1" presStyleIdx="0" presStyleCnt="3">
        <dgm:presLayoutVars>
          <dgm:bulletEnabled val="1"/>
        </dgm:presLayoutVars>
      </dgm:prSet>
      <dgm:spPr/>
      <dgm:t>
        <a:bodyPr/>
        <a:lstStyle/>
        <a:p>
          <a:endParaRPr lang="en-US"/>
        </a:p>
      </dgm:t>
    </dgm:pt>
    <dgm:pt modelId="{8C26FFB9-A7D3-401C-83A4-629D17BDBDB3}" type="pres">
      <dgm:prSet presAssocID="{4DCF7119-50B2-4153-8482-9B0F4CC7B804}" presName="Name9" presStyleLbl="parChTrans1D2" presStyleIdx="1" presStyleCnt="3"/>
      <dgm:spPr/>
      <dgm:t>
        <a:bodyPr/>
        <a:lstStyle/>
        <a:p>
          <a:endParaRPr lang="en-US"/>
        </a:p>
      </dgm:t>
    </dgm:pt>
    <dgm:pt modelId="{EFEA4FD4-B3DA-4815-A1E1-DB0DDB9A9FE3}" type="pres">
      <dgm:prSet presAssocID="{4DCF7119-50B2-4153-8482-9B0F4CC7B804}" presName="connTx" presStyleLbl="parChTrans1D2" presStyleIdx="1" presStyleCnt="3"/>
      <dgm:spPr/>
      <dgm:t>
        <a:bodyPr/>
        <a:lstStyle/>
        <a:p>
          <a:endParaRPr lang="en-US"/>
        </a:p>
      </dgm:t>
    </dgm:pt>
    <dgm:pt modelId="{0EAC8CB2-E65E-4DA9-965E-A190EDF123E7}" type="pres">
      <dgm:prSet presAssocID="{4365CD71-3C9C-4206-BA26-86F8D7E310CE}" presName="node" presStyleLbl="node1" presStyleIdx="1" presStyleCnt="3">
        <dgm:presLayoutVars>
          <dgm:bulletEnabled val="1"/>
        </dgm:presLayoutVars>
      </dgm:prSet>
      <dgm:spPr/>
      <dgm:t>
        <a:bodyPr/>
        <a:lstStyle/>
        <a:p>
          <a:endParaRPr lang="en-US"/>
        </a:p>
      </dgm:t>
    </dgm:pt>
    <dgm:pt modelId="{3D522816-7A61-469E-B861-35B0FCEA485E}" type="pres">
      <dgm:prSet presAssocID="{C634FBBD-2D5E-42D2-82C9-417918960C9C}" presName="Name9" presStyleLbl="parChTrans1D2" presStyleIdx="2" presStyleCnt="3"/>
      <dgm:spPr/>
      <dgm:t>
        <a:bodyPr/>
        <a:lstStyle/>
        <a:p>
          <a:endParaRPr lang="en-US"/>
        </a:p>
      </dgm:t>
    </dgm:pt>
    <dgm:pt modelId="{4BC71E16-B1BD-44FE-95DD-C91537CB728B}" type="pres">
      <dgm:prSet presAssocID="{C634FBBD-2D5E-42D2-82C9-417918960C9C}" presName="connTx" presStyleLbl="parChTrans1D2" presStyleIdx="2" presStyleCnt="3"/>
      <dgm:spPr/>
      <dgm:t>
        <a:bodyPr/>
        <a:lstStyle/>
        <a:p>
          <a:endParaRPr lang="en-US"/>
        </a:p>
      </dgm:t>
    </dgm:pt>
    <dgm:pt modelId="{A7DE5BC2-3493-4BD8-B40F-8ECF78F81A6C}" type="pres">
      <dgm:prSet presAssocID="{1CE2BE06-AD54-48AD-A7E3-A287D60B7A8F}" presName="node" presStyleLbl="node1" presStyleIdx="2" presStyleCnt="3">
        <dgm:presLayoutVars>
          <dgm:bulletEnabled val="1"/>
        </dgm:presLayoutVars>
      </dgm:prSet>
      <dgm:spPr/>
      <dgm:t>
        <a:bodyPr/>
        <a:lstStyle/>
        <a:p>
          <a:endParaRPr lang="en-US"/>
        </a:p>
      </dgm:t>
    </dgm:pt>
  </dgm:ptLst>
  <dgm:cxnLst>
    <dgm:cxn modelId="{165911ED-859F-4430-8364-EAA34F5167EB}" type="presOf" srcId="{4DCF7119-50B2-4153-8482-9B0F4CC7B804}" destId="{EFEA4FD4-B3DA-4815-A1E1-DB0DDB9A9FE3}" srcOrd="1" destOrd="0" presId="urn:microsoft.com/office/officeart/2005/8/layout/radial1"/>
    <dgm:cxn modelId="{5F02D1AA-9D47-4DD8-98DB-850A21A4B7E1}" type="presOf" srcId="{339EB5F6-5998-4786-97FC-8B59095A8C3F}" destId="{14D70047-A843-48D0-9800-49C2C34D288A}" srcOrd="1" destOrd="0" presId="urn:microsoft.com/office/officeart/2005/8/layout/radial1"/>
    <dgm:cxn modelId="{D2FA6EAE-962E-47E9-88E0-48E5670CD93F}" type="presOf" srcId="{C634FBBD-2D5E-42D2-82C9-417918960C9C}" destId="{4BC71E16-B1BD-44FE-95DD-C91537CB728B}" srcOrd="1" destOrd="0" presId="urn:microsoft.com/office/officeart/2005/8/layout/radial1"/>
    <dgm:cxn modelId="{A1793A26-C6E8-4D17-B0CD-8F8F620458AF}" type="presOf" srcId="{C6B4BD3F-1319-4108-9FD5-78075D928098}" destId="{F638A5E1-03A9-4A84-B60C-89B6F9734CD1}" srcOrd="0" destOrd="0" presId="urn:microsoft.com/office/officeart/2005/8/layout/radial1"/>
    <dgm:cxn modelId="{16111761-2C82-4CBE-9F6B-A7A2F167C829}" type="presOf" srcId="{339EB5F6-5998-4786-97FC-8B59095A8C3F}" destId="{5813E09A-9E56-4086-B6B8-C95EB8429A2A}" srcOrd="0" destOrd="0" presId="urn:microsoft.com/office/officeart/2005/8/layout/radial1"/>
    <dgm:cxn modelId="{8E8A29BE-8E71-4347-ADF8-CD136C87112A}" srcId="{5FC2B7FF-90A0-4270-9100-04FE6242B7F3}" destId="{C6B4BD3F-1319-4108-9FD5-78075D928098}" srcOrd="0" destOrd="0" parTransId="{BFEEA7A2-41BE-44DD-85C2-A5D76AF64EF7}" sibTransId="{E56772EE-21A5-4795-8703-A5C4D44C686F}"/>
    <dgm:cxn modelId="{819F33B6-2BE0-4F74-974B-B2DB409C5C97}" type="presOf" srcId="{4365CD71-3C9C-4206-BA26-86F8D7E310CE}" destId="{0EAC8CB2-E65E-4DA9-965E-A190EDF123E7}" srcOrd="0" destOrd="0" presId="urn:microsoft.com/office/officeart/2005/8/layout/radial1"/>
    <dgm:cxn modelId="{1D70BF8A-AC15-47DD-933F-86110DA44898}" type="presOf" srcId="{4DCF7119-50B2-4153-8482-9B0F4CC7B804}" destId="{8C26FFB9-A7D3-401C-83A4-629D17BDBDB3}" srcOrd="0" destOrd="0" presId="urn:microsoft.com/office/officeart/2005/8/layout/radial1"/>
    <dgm:cxn modelId="{B30A587D-B453-4C90-930B-725DA582B7C7}" srcId="{C6B4BD3F-1319-4108-9FD5-78075D928098}" destId="{1CE2BE06-AD54-48AD-A7E3-A287D60B7A8F}" srcOrd="2" destOrd="0" parTransId="{C634FBBD-2D5E-42D2-82C9-417918960C9C}" sibTransId="{689F6758-F0C6-4B44-89D9-1328D2484273}"/>
    <dgm:cxn modelId="{2847D0FA-553A-4468-9832-CB4907709A62}" srcId="{C6B4BD3F-1319-4108-9FD5-78075D928098}" destId="{D2182B87-F0A5-4283-BC4D-FFE67B057FD3}" srcOrd="0" destOrd="0" parTransId="{339EB5F6-5998-4786-97FC-8B59095A8C3F}" sibTransId="{43C632CC-0A03-4D85-B0DB-785949FFC031}"/>
    <dgm:cxn modelId="{3EB1B7DC-C43F-405C-9C8B-1B6EDDEDE893}" type="presOf" srcId="{D2182B87-F0A5-4283-BC4D-FFE67B057FD3}" destId="{8580F099-B844-455B-B548-9C611F2EA7E2}" srcOrd="0" destOrd="0" presId="urn:microsoft.com/office/officeart/2005/8/layout/radial1"/>
    <dgm:cxn modelId="{03EE5AF5-2993-404D-BC67-5A808E406595}" type="presOf" srcId="{C634FBBD-2D5E-42D2-82C9-417918960C9C}" destId="{3D522816-7A61-469E-B861-35B0FCEA485E}" srcOrd="0" destOrd="0" presId="urn:microsoft.com/office/officeart/2005/8/layout/radial1"/>
    <dgm:cxn modelId="{35D061B5-A8EA-4BCA-AA7D-743D01ADFDFC}" type="presOf" srcId="{1CE2BE06-AD54-48AD-A7E3-A287D60B7A8F}" destId="{A7DE5BC2-3493-4BD8-B40F-8ECF78F81A6C}" srcOrd="0" destOrd="0" presId="urn:microsoft.com/office/officeart/2005/8/layout/radial1"/>
    <dgm:cxn modelId="{B1A8783A-51C9-4CB0-83E3-047FFF00A6BF}" srcId="{C6B4BD3F-1319-4108-9FD5-78075D928098}" destId="{4365CD71-3C9C-4206-BA26-86F8D7E310CE}" srcOrd="1" destOrd="0" parTransId="{4DCF7119-50B2-4153-8482-9B0F4CC7B804}" sibTransId="{94989ABC-F934-417A-8667-29DDAAC98E65}"/>
    <dgm:cxn modelId="{E24AD0FD-BA41-4FD9-A210-5C32D617E91E}" type="presOf" srcId="{5FC2B7FF-90A0-4270-9100-04FE6242B7F3}" destId="{B5B6752E-3ED4-445B-8339-4CEFAC0C0BDC}" srcOrd="0" destOrd="0" presId="urn:microsoft.com/office/officeart/2005/8/layout/radial1"/>
    <dgm:cxn modelId="{76FE51D4-0251-479D-8B15-76CFDFDEE55E}" type="presParOf" srcId="{B5B6752E-3ED4-445B-8339-4CEFAC0C0BDC}" destId="{F638A5E1-03A9-4A84-B60C-89B6F9734CD1}" srcOrd="0" destOrd="0" presId="urn:microsoft.com/office/officeart/2005/8/layout/radial1"/>
    <dgm:cxn modelId="{E39B1216-8CFF-46BB-B8C6-ED922D3BBB7B}" type="presParOf" srcId="{B5B6752E-3ED4-445B-8339-4CEFAC0C0BDC}" destId="{5813E09A-9E56-4086-B6B8-C95EB8429A2A}" srcOrd="1" destOrd="0" presId="urn:microsoft.com/office/officeart/2005/8/layout/radial1"/>
    <dgm:cxn modelId="{985BCBA6-DF88-42EE-B3AC-C2A184877EC3}" type="presParOf" srcId="{5813E09A-9E56-4086-B6B8-C95EB8429A2A}" destId="{14D70047-A843-48D0-9800-49C2C34D288A}" srcOrd="0" destOrd="0" presId="urn:microsoft.com/office/officeart/2005/8/layout/radial1"/>
    <dgm:cxn modelId="{9BA2D0D5-04FF-4143-BF55-2248D403563B}" type="presParOf" srcId="{B5B6752E-3ED4-445B-8339-4CEFAC0C0BDC}" destId="{8580F099-B844-455B-B548-9C611F2EA7E2}" srcOrd="2" destOrd="0" presId="urn:microsoft.com/office/officeart/2005/8/layout/radial1"/>
    <dgm:cxn modelId="{DC2560AE-BA2D-42D1-A282-18CD9FC26F23}" type="presParOf" srcId="{B5B6752E-3ED4-445B-8339-4CEFAC0C0BDC}" destId="{8C26FFB9-A7D3-401C-83A4-629D17BDBDB3}" srcOrd="3" destOrd="0" presId="urn:microsoft.com/office/officeart/2005/8/layout/radial1"/>
    <dgm:cxn modelId="{98EA63D5-0FA9-452E-BC05-450C0DE07494}" type="presParOf" srcId="{8C26FFB9-A7D3-401C-83A4-629D17BDBDB3}" destId="{EFEA4FD4-B3DA-4815-A1E1-DB0DDB9A9FE3}" srcOrd="0" destOrd="0" presId="urn:microsoft.com/office/officeart/2005/8/layout/radial1"/>
    <dgm:cxn modelId="{0B9AC978-DD74-4559-81E6-D453B7CDFEF2}" type="presParOf" srcId="{B5B6752E-3ED4-445B-8339-4CEFAC0C0BDC}" destId="{0EAC8CB2-E65E-4DA9-965E-A190EDF123E7}" srcOrd="4" destOrd="0" presId="urn:microsoft.com/office/officeart/2005/8/layout/radial1"/>
    <dgm:cxn modelId="{22753D3F-33F9-4DCA-B008-E7F28EA97134}" type="presParOf" srcId="{B5B6752E-3ED4-445B-8339-4CEFAC0C0BDC}" destId="{3D522816-7A61-469E-B861-35B0FCEA485E}" srcOrd="5" destOrd="0" presId="urn:microsoft.com/office/officeart/2005/8/layout/radial1"/>
    <dgm:cxn modelId="{24E24A02-A652-416A-B19E-90562EA544E3}" type="presParOf" srcId="{3D522816-7A61-469E-B861-35B0FCEA485E}" destId="{4BC71E16-B1BD-44FE-95DD-C91537CB728B}" srcOrd="0" destOrd="0" presId="urn:microsoft.com/office/officeart/2005/8/layout/radial1"/>
    <dgm:cxn modelId="{7CD25116-99DC-47A4-B673-8001688932B8}" type="presParOf" srcId="{B5B6752E-3ED4-445B-8339-4CEFAC0C0BDC}" destId="{A7DE5BC2-3493-4BD8-B40F-8ECF78F81A6C}" srcOrd="6" destOrd="0" presId="urn:microsoft.com/office/officeart/2005/8/layout/radial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5941992-D3D7-4D05-AE71-28A4EA9024E6}" type="doc">
      <dgm:prSet loTypeId="urn:microsoft.com/office/officeart/2005/8/layout/cycle8" loCatId="cycle" qsTypeId="urn:microsoft.com/office/officeart/2005/8/quickstyle/simple1" qsCatId="simple" csTypeId="urn:microsoft.com/office/officeart/2005/8/colors/accent1_2" csCatId="accent1" phldr="1"/>
      <dgm:spPr/>
    </dgm:pt>
    <dgm:pt modelId="{51591EF2-9657-4E8E-B3E7-4D819AD8B7E9}">
      <dgm:prSet phldrT="[Текст]"/>
      <dgm:spPr/>
      <dgm:t>
        <a:bodyPr/>
        <a:lstStyle/>
        <a:p>
          <a:r>
            <a:rPr lang="lv-LV" dirty="0"/>
            <a:t>Finanses</a:t>
          </a:r>
          <a:endParaRPr lang="ru-RU" dirty="0"/>
        </a:p>
      </dgm:t>
    </dgm:pt>
    <dgm:pt modelId="{0C671CD6-1AFB-4C5D-8C0B-AC46C1356B4C}" type="parTrans" cxnId="{63E67B1F-658D-4278-ACEE-CAC500B7E019}">
      <dgm:prSet/>
      <dgm:spPr/>
      <dgm:t>
        <a:bodyPr/>
        <a:lstStyle/>
        <a:p>
          <a:endParaRPr lang="ru-RU"/>
        </a:p>
      </dgm:t>
    </dgm:pt>
    <dgm:pt modelId="{A598A0FC-4E95-42C0-B687-C4EEC7312A12}" type="sibTrans" cxnId="{63E67B1F-658D-4278-ACEE-CAC500B7E019}">
      <dgm:prSet/>
      <dgm:spPr/>
      <dgm:t>
        <a:bodyPr/>
        <a:lstStyle/>
        <a:p>
          <a:endParaRPr lang="ru-RU"/>
        </a:p>
      </dgm:t>
    </dgm:pt>
    <dgm:pt modelId="{CAE0143A-C84D-47FF-8160-2B3F6E69B694}">
      <dgm:prSet phldrT="[Текст]"/>
      <dgm:spPr/>
      <dgm:t>
        <a:bodyPr/>
        <a:lstStyle/>
        <a:p>
          <a:r>
            <a:rPr lang="lv-LV" dirty="0"/>
            <a:t>Darba resursi</a:t>
          </a:r>
          <a:endParaRPr lang="ru-RU" dirty="0"/>
        </a:p>
      </dgm:t>
    </dgm:pt>
    <dgm:pt modelId="{9F134D2C-50EB-4663-BF2D-910D0EACD058}" type="parTrans" cxnId="{D852B156-6919-4ACA-8CCC-EFDF1B976547}">
      <dgm:prSet/>
      <dgm:spPr/>
      <dgm:t>
        <a:bodyPr/>
        <a:lstStyle/>
        <a:p>
          <a:endParaRPr lang="ru-RU"/>
        </a:p>
      </dgm:t>
    </dgm:pt>
    <dgm:pt modelId="{F2D2934D-F066-4D43-BA89-523A530AE03E}" type="sibTrans" cxnId="{D852B156-6919-4ACA-8CCC-EFDF1B976547}">
      <dgm:prSet/>
      <dgm:spPr/>
      <dgm:t>
        <a:bodyPr/>
        <a:lstStyle/>
        <a:p>
          <a:endParaRPr lang="ru-RU"/>
        </a:p>
      </dgm:t>
    </dgm:pt>
    <dgm:pt modelId="{BF3BA8A3-F590-4E0B-B1B3-073DABA7766B}">
      <dgm:prSet phldrT="[Текст]"/>
      <dgm:spPr/>
      <dgm:t>
        <a:bodyPr/>
        <a:lstStyle/>
        <a:p>
          <a:r>
            <a:rPr lang="lv-LV" dirty="0"/>
            <a:t>Ražošana</a:t>
          </a:r>
          <a:endParaRPr lang="ru-RU" dirty="0"/>
        </a:p>
      </dgm:t>
    </dgm:pt>
    <dgm:pt modelId="{30BCFA46-F7C5-4C3C-8C90-3251E9DDBA8A}" type="parTrans" cxnId="{6F67BE56-D9ED-46B0-ADF1-C9D855B47ADE}">
      <dgm:prSet/>
      <dgm:spPr/>
      <dgm:t>
        <a:bodyPr/>
        <a:lstStyle/>
        <a:p>
          <a:endParaRPr lang="ru-RU"/>
        </a:p>
      </dgm:t>
    </dgm:pt>
    <dgm:pt modelId="{79973D21-D26C-4ED6-BF88-7720C148FFF2}" type="sibTrans" cxnId="{6F67BE56-D9ED-46B0-ADF1-C9D855B47ADE}">
      <dgm:prSet/>
      <dgm:spPr/>
      <dgm:t>
        <a:bodyPr/>
        <a:lstStyle/>
        <a:p>
          <a:endParaRPr lang="ru-RU"/>
        </a:p>
      </dgm:t>
    </dgm:pt>
    <dgm:pt modelId="{6FFE343A-2639-44BF-91FE-090DA9241AF6}">
      <dgm:prSet phldrT="[Текст]"/>
      <dgm:spPr/>
      <dgm:t>
        <a:bodyPr/>
        <a:lstStyle/>
        <a:p>
          <a:r>
            <a:rPr lang="lv-LV" dirty="0"/>
            <a:t>Mārketings</a:t>
          </a:r>
          <a:endParaRPr lang="ru-RU" dirty="0"/>
        </a:p>
      </dgm:t>
    </dgm:pt>
    <dgm:pt modelId="{6CC9D221-B334-4615-88C0-F9EF19199EC3}" type="parTrans" cxnId="{04587891-632C-4198-9B2C-B986932B0543}">
      <dgm:prSet/>
      <dgm:spPr/>
      <dgm:t>
        <a:bodyPr/>
        <a:lstStyle/>
        <a:p>
          <a:endParaRPr lang="ru-RU"/>
        </a:p>
      </dgm:t>
    </dgm:pt>
    <dgm:pt modelId="{9C0AF026-856C-4A34-B7A0-47D335D430F8}" type="sibTrans" cxnId="{04587891-632C-4198-9B2C-B986932B0543}">
      <dgm:prSet/>
      <dgm:spPr/>
      <dgm:t>
        <a:bodyPr/>
        <a:lstStyle/>
        <a:p>
          <a:endParaRPr lang="ru-RU"/>
        </a:p>
      </dgm:t>
    </dgm:pt>
    <dgm:pt modelId="{51EC1051-E76C-4075-A648-59486F08A5D3}" type="pres">
      <dgm:prSet presAssocID="{95941992-D3D7-4D05-AE71-28A4EA9024E6}" presName="compositeShape" presStyleCnt="0">
        <dgm:presLayoutVars>
          <dgm:chMax val="7"/>
          <dgm:dir/>
          <dgm:resizeHandles val="exact"/>
        </dgm:presLayoutVars>
      </dgm:prSet>
      <dgm:spPr/>
    </dgm:pt>
    <dgm:pt modelId="{6F42B1DD-8BC4-4537-8554-266C4BE83F0C}" type="pres">
      <dgm:prSet presAssocID="{95941992-D3D7-4D05-AE71-28A4EA9024E6}" presName="wedge1" presStyleLbl="node1" presStyleIdx="0" presStyleCnt="4"/>
      <dgm:spPr/>
      <dgm:t>
        <a:bodyPr/>
        <a:lstStyle/>
        <a:p>
          <a:endParaRPr lang="en-US"/>
        </a:p>
      </dgm:t>
    </dgm:pt>
    <dgm:pt modelId="{46D8983F-E257-4E85-A07A-7BCB2EB3F327}" type="pres">
      <dgm:prSet presAssocID="{95941992-D3D7-4D05-AE71-28A4EA9024E6}" presName="dummy1a" presStyleCnt="0"/>
      <dgm:spPr/>
    </dgm:pt>
    <dgm:pt modelId="{622299C0-E082-48BA-9BD9-37E7D59890FA}" type="pres">
      <dgm:prSet presAssocID="{95941992-D3D7-4D05-AE71-28A4EA9024E6}" presName="dummy1b" presStyleCnt="0"/>
      <dgm:spPr/>
    </dgm:pt>
    <dgm:pt modelId="{50A94C6F-164F-4250-BEE8-16C50C9A2FD3}" type="pres">
      <dgm:prSet presAssocID="{95941992-D3D7-4D05-AE71-28A4EA9024E6}" presName="wedge1Tx" presStyleLbl="node1" presStyleIdx="0" presStyleCnt="4">
        <dgm:presLayoutVars>
          <dgm:chMax val="0"/>
          <dgm:chPref val="0"/>
          <dgm:bulletEnabled val="1"/>
        </dgm:presLayoutVars>
      </dgm:prSet>
      <dgm:spPr/>
      <dgm:t>
        <a:bodyPr/>
        <a:lstStyle/>
        <a:p>
          <a:endParaRPr lang="en-US"/>
        </a:p>
      </dgm:t>
    </dgm:pt>
    <dgm:pt modelId="{92814B0B-3DEE-471A-927B-1D68CABABBFB}" type="pres">
      <dgm:prSet presAssocID="{95941992-D3D7-4D05-AE71-28A4EA9024E6}" presName="wedge2" presStyleLbl="node1" presStyleIdx="1" presStyleCnt="4"/>
      <dgm:spPr/>
      <dgm:t>
        <a:bodyPr/>
        <a:lstStyle/>
        <a:p>
          <a:endParaRPr lang="en-US"/>
        </a:p>
      </dgm:t>
    </dgm:pt>
    <dgm:pt modelId="{81CA9A04-99E4-47CA-A747-36F5AFC7541C}" type="pres">
      <dgm:prSet presAssocID="{95941992-D3D7-4D05-AE71-28A4EA9024E6}" presName="dummy2a" presStyleCnt="0"/>
      <dgm:spPr/>
    </dgm:pt>
    <dgm:pt modelId="{67B9B5D3-679A-459C-A8C0-B0E911800506}" type="pres">
      <dgm:prSet presAssocID="{95941992-D3D7-4D05-AE71-28A4EA9024E6}" presName="dummy2b" presStyleCnt="0"/>
      <dgm:spPr/>
    </dgm:pt>
    <dgm:pt modelId="{5E8E642B-8180-4A65-8C22-54E2FEFD6DBA}" type="pres">
      <dgm:prSet presAssocID="{95941992-D3D7-4D05-AE71-28A4EA9024E6}" presName="wedge2Tx" presStyleLbl="node1" presStyleIdx="1" presStyleCnt="4">
        <dgm:presLayoutVars>
          <dgm:chMax val="0"/>
          <dgm:chPref val="0"/>
          <dgm:bulletEnabled val="1"/>
        </dgm:presLayoutVars>
      </dgm:prSet>
      <dgm:spPr/>
      <dgm:t>
        <a:bodyPr/>
        <a:lstStyle/>
        <a:p>
          <a:endParaRPr lang="en-US"/>
        </a:p>
      </dgm:t>
    </dgm:pt>
    <dgm:pt modelId="{7D09ECDF-CFA9-49C9-A6CE-379BEF0A2D57}" type="pres">
      <dgm:prSet presAssocID="{95941992-D3D7-4D05-AE71-28A4EA9024E6}" presName="wedge3" presStyleLbl="node1" presStyleIdx="2" presStyleCnt="4"/>
      <dgm:spPr/>
      <dgm:t>
        <a:bodyPr/>
        <a:lstStyle/>
        <a:p>
          <a:endParaRPr lang="en-US"/>
        </a:p>
      </dgm:t>
    </dgm:pt>
    <dgm:pt modelId="{1EEFE210-E90F-44F5-AB73-64EC8B47CC59}" type="pres">
      <dgm:prSet presAssocID="{95941992-D3D7-4D05-AE71-28A4EA9024E6}" presName="dummy3a" presStyleCnt="0"/>
      <dgm:spPr/>
    </dgm:pt>
    <dgm:pt modelId="{004A6657-D616-4E6B-BDA4-2587F7A8E20B}" type="pres">
      <dgm:prSet presAssocID="{95941992-D3D7-4D05-AE71-28A4EA9024E6}" presName="dummy3b" presStyleCnt="0"/>
      <dgm:spPr/>
    </dgm:pt>
    <dgm:pt modelId="{A0889C39-EF5F-47F2-BAC7-D7DFA1EB5A72}" type="pres">
      <dgm:prSet presAssocID="{95941992-D3D7-4D05-AE71-28A4EA9024E6}" presName="wedge3Tx" presStyleLbl="node1" presStyleIdx="2" presStyleCnt="4">
        <dgm:presLayoutVars>
          <dgm:chMax val="0"/>
          <dgm:chPref val="0"/>
          <dgm:bulletEnabled val="1"/>
        </dgm:presLayoutVars>
      </dgm:prSet>
      <dgm:spPr/>
      <dgm:t>
        <a:bodyPr/>
        <a:lstStyle/>
        <a:p>
          <a:endParaRPr lang="en-US"/>
        </a:p>
      </dgm:t>
    </dgm:pt>
    <dgm:pt modelId="{C6B78D13-2131-482A-AA5D-169C18C30B1F}" type="pres">
      <dgm:prSet presAssocID="{95941992-D3D7-4D05-AE71-28A4EA9024E6}" presName="wedge4" presStyleLbl="node1" presStyleIdx="3" presStyleCnt="4"/>
      <dgm:spPr/>
      <dgm:t>
        <a:bodyPr/>
        <a:lstStyle/>
        <a:p>
          <a:endParaRPr lang="en-US"/>
        </a:p>
      </dgm:t>
    </dgm:pt>
    <dgm:pt modelId="{B34BD201-44A8-4689-BD5D-0B81139D496C}" type="pres">
      <dgm:prSet presAssocID="{95941992-D3D7-4D05-AE71-28A4EA9024E6}" presName="dummy4a" presStyleCnt="0"/>
      <dgm:spPr/>
    </dgm:pt>
    <dgm:pt modelId="{8FDB8428-2171-4412-8F84-3AFB6557A856}" type="pres">
      <dgm:prSet presAssocID="{95941992-D3D7-4D05-AE71-28A4EA9024E6}" presName="dummy4b" presStyleCnt="0"/>
      <dgm:spPr/>
    </dgm:pt>
    <dgm:pt modelId="{DB7CB64E-6522-45F0-BA09-469EBAD0C8F4}" type="pres">
      <dgm:prSet presAssocID="{95941992-D3D7-4D05-AE71-28A4EA9024E6}" presName="wedge4Tx" presStyleLbl="node1" presStyleIdx="3" presStyleCnt="4">
        <dgm:presLayoutVars>
          <dgm:chMax val="0"/>
          <dgm:chPref val="0"/>
          <dgm:bulletEnabled val="1"/>
        </dgm:presLayoutVars>
      </dgm:prSet>
      <dgm:spPr/>
      <dgm:t>
        <a:bodyPr/>
        <a:lstStyle/>
        <a:p>
          <a:endParaRPr lang="en-US"/>
        </a:p>
      </dgm:t>
    </dgm:pt>
    <dgm:pt modelId="{3ABE5F35-B443-430E-B2BA-7A0D34D01BBB}" type="pres">
      <dgm:prSet presAssocID="{A598A0FC-4E95-42C0-B687-C4EEC7312A12}" presName="arrowWedge1" presStyleLbl="fgSibTrans2D1" presStyleIdx="0" presStyleCnt="4"/>
      <dgm:spPr/>
    </dgm:pt>
    <dgm:pt modelId="{136DF948-5C2C-4328-8AD6-161909305B73}" type="pres">
      <dgm:prSet presAssocID="{F2D2934D-F066-4D43-BA89-523A530AE03E}" presName="arrowWedge2" presStyleLbl="fgSibTrans2D1" presStyleIdx="1" presStyleCnt="4"/>
      <dgm:spPr/>
    </dgm:pt>
    <dgm:pt modelId="{763E40BD-C454-4768-AD49-747954941F0A}" type="pres">
      <dgm:prSet presAssocID="{79973D21-D26C-4ED6-BF88-7720C148FFF2}" presName="arrowWedge3" presStyleLbl="fgSibTrans2D1" presStyleIdx="2" presStyleCnt="4"/>
      <dgm:spPr/>
    </dgm:pt>
    <dgm:pt modelId="{0C86F49C-37CE-40C8-AAD7-2A3CB71E9595}" type="pres">
      <dgm:prSet presAssocID="{9C0AF026-856C-4A34-B7A0-47D335D430F8}" presName="arrowWedge4" presStyleLbl="fgSibTrans2D1" presStyleIdx="3" presStyleCnt="4"/>
      <dgm:spPr/>
    </dgm:pt>
  </dgm:ptLst>
  <dgm:cxnLst>
    <dgm:cxn modelId="{FC52C843-BA5D-4E1C-92D9-F98E311CE2B8}" type="presOf" srcId="{6FFE343A-2639-44BF-91FE-090DA9241AF6}" destId="{DB7CB64E-6522-45F0-BA09-469EBAD0C8F4}" srcOrd="1" destOrd="0" presId="urn:microsoft.com/office/officeart/2005/8/layout/cycle8"/>
    <dgm:cxn modelId="{518DF63F-1F2B-4D19-955F-504B7E660599}" type="presOf" srcId="{51591EF2-9657-4E8E-B3E7-4D819AD8B7E9}" destId="{6F42B1DD-8BC4-4537-8554-266C4BE83F0C}" srcOrd="0" destOrd="0" presId="urn:microsoft.com/office/officeart/2005/8/layout/cycle8"/>
    <dgm:cxn modelId="{C0C98E74-04E4-4DAF-A427-C5A34BF9CAFA}" type="presOf" srcId="{BF3BA8A3-F590-4E0B-B1B3-073DABA7766B}" destId="{A0889C39-EF5F-47F2-BAC7-D7DFA1EB5A72}" srcOrd="1" destOrd="0" presId="urn:microsoft.com/office/officeart/2005/8/layout/cycle8"/>
    <dgm:cxn modelId="{6F67BE56-D9ED-46B0-ADF1-C9D855B47ADE}" srcId="{95941992-D3D7-4D05-AE71-28A4EA9024E6}" destId="{BF3BA8A3-F590-4E0B-B1B3-073DABA7766B}" srcOrd="2" destOrd="0" parTransId="{30BCFA46-F7C5-4C3C-8C90-3251E9DDBA8A}" sibTransId="{79973D21-D26C-4ED6-BF88-7720C148FFF2}"/>
    <dgm:cxn modelId="{D852B156-6919-4ACA-8CCC-EFDF1B976547}" srcId="{95941992-D3D7-4D05-AE71-28A4EA9024E6}" destId="{CAE0143A-C84D-47FF-8160-2B3F6E69B694}" srcOrd="1" destOrd="0" parTransId="{9F134D2C-50EB-4663-BF2D-910D0EACD058}" sibTransId="{F2D2934D-F066-4D43-BA89-523A530AE03E}"/>
    <dgm:cxn modelId="{04587891-632C-4198-9B2C-B986932B0543}" srcId="{95941992-D3D7-4D05-AE71-28A4EA9024E6}" destId="{6FFE343A-2639-44BF-91FE-090DA9241AF6}" srcOrd="3" destOrd="0" parTransId="{6CC9D221-B334-4615-88C0-F9EF19199EC3}" sibTransId="{9C0AF026-856C-4A34-B7A0-47D335D430F8}"/>
    <dgm:cxn modelId="{7942348A-0AA7-483E-911A-E71C066F0EDA}" type="presOf" srcId="{CAE0143A-C84D-47FF-8160-2B3F6E69B694}" destId="{92814B0B-3DEE-471A-927B-1D68CABABBFB}" srcOrd="0" destOrd="0" presId="urn:microsoft.com/office/officeart/2005/8/layout/cycle8"/>
    <dgm:cxn modelId="{0B40841E-887B-4DC2-9D77-279EFC6EC2ED}" type="presOf" srcId="{6FFE343A-2639-44BF-91FE-090DA9241AF6}" destId="{C6B78D13-2131-482A-AA5D-169C18C30B1F}" srcOrd="0" destOrd="0" presId="urn:microsoft.com/office/officeart/2005/8/layout/cycle8"/>
    <dgm:cxn modelId="{64DCEE76-1C43-4B23-9EA9-5826666E84E6}" type="presOf" srcId="{BF3BA8A3-F590-4E0B-B1B3-073DABA7766B}" destId="{7D09ECDF-CFA9-49C9-A6CE-379BEF0A2D57}" srcOrd="0" destOrd="0" presId="urn:microsoft.com/office/officeart/2005/8/layout/cycle8"/>
    <dgm:cxn modelId="{1EC79BD8-6E09-4673-939F-6195F4C62B1C}" type="presOf" srcId="{51591EF2-9657-4E8E-B3E7-4D819AD8B7E9}" destId="{50A94C6F-164F-4250-BEE8-16C50C9A2FD3}" srcOrd="1" destOrd="0" presId="urn:microsoft.com/office/officeart/2005/8/layout/cycle8"/>
    <dgm:cxn modelId="{2E667030-C09A-4DE0-8C70-D6EAE040B53C}" type="presOf" srcId="{CAE0143A-C84D-47FF-8160-2B3F6E69B694}" destId="{5E8E642B-8180-4A65-8C22-54E2FEFD6DBA}" srcOrd="1" destOrd="0" presId="urn:microsoft.com/office/officeart/2005/8/layout/cycle8"/>
    <dgm:cxn modelId="{D57D715B-DF1D-456F-8C4E-A8A89776F64C}" type="presOf" srcId="{95941992-D3D7-4D05-AE71-28A4EA9024E6}" destId="{51EC1051-E76C-4075-A648-59486F08A5D3}" srcOrd="0" destOrd="0" presId="urn:microsoft.com/office/officeart/2005/8/layout/cycle8"/>
    <dgm:cxn modelId="{63E67B1F-658D-4278-ACEE-CAC500B7E019}" srcId="{95941992-D3D7-4D05-AE71-28A4EA9024E6}" destId="{51591EF2-9657-4E8E-B3E7-4D819AD8B7E9}" srcOrd="0" destOrd="0" parTransId="{0C671CD6-1AFB-4C5D-8C0B-AC46C1356B4C}" sibTransId="{A598A0FC-4E95-42C0-B687-C4EEC7312A12}"/>
    <dgm:cxn modelId="{4919694A-5E4F-413D-8935-16A756AD9975}" type="presParOf" srcId="{51EC1051-E76C-4075-A648-59486F08A5D3}" destId="{6F42B1DD-8BC4-4537-8554-266C4BE83F0C}" srcOrd="0" destOrd="0" presId="urn:microsoft.com/office/officeart/2005/8/layout/cycle8"/>
    <dgm:cxn modelId="{8C182784-1FD6-4E68-9E53-3E756E8964AA}" type="presParOf" srcId="{51EC1051-E76C-4075-A648-59486F08A5D3}" destId="{46D8983F-E257-4E85-A07A-7BCB2EB3F327}" srcOrd="1" destOrd="0" presId="urn:microsoft.com/office/officeart/2005/8/layout/cycle8"/>
    <dgm:cxn modelId="{DFBAC7EC-A5AD-401F-A437-7DA84B1A2286}" type="presParOf" srcId="{51EC1051-E76C-4075-A648-59486F08A5D3}" destId="{622299C0-E082-48BA-9BD9-37E7D59890FA}" srcOrd="2" destOrd="0" presId="urn:microsoft.com/office/officeart/2005/8/layout/cycle8"/>
    <dgm:cxn modelId="{02F0C002-1AD6-4815-B96F-FEF0FE0063F2}" type="presParOf" srcId="{51EC1051-E76C-4075-A648-59486F08A5D3}" destId="{50A94C6F-164F-4250-BEE8-16C50C9A2FD3}" srcOrd="3" destOrd="0" presId="urn:microsoft.com/office/officeart/2005/8/layout/cycle8"/>
    <dgm:cxn modelId="{1697623F-77D2-45F3-86E0-29A78632C2D5}" type="presParOf" srcId="{51EC1051-E76C-4075-A648-59486F08A5D3}" destId="{92814B0B-3DEE-471A-927B-1D68CABABBFB}" srcOrd="4" destOrd="0" presId="urn:microsoft.com/office/officeart/2005/8/layout/cycle8"/>
    <dgm:cxn modelId="{0D06BF80-7D5E-40AD-B563-40937BEAE76B}" type="presParOf" srcId="{51EC1051-E76C-4075-A648-59486F08A5D3}" destId="{81CA9A04-99E4-47CA-A747-36F5AFC7541C}" srcOrd="5" destOrd="0" presId="urn:microsoft.com/office/officeart/2005/8/layout/cycle8"/>
    <dgm:cxn modelId="{48C1AE23-217D-4A54-8648-9897F6C82B11}" type="presParOf" srcId="{51EC1051-E76C-4075-A648-59486F08A5D3}" destId="{67B9B5D3-679A-459C-A8C0-B0E911800506}" srcOrd="6" destOrd="0" presId="urn:microsoft.com/office/officeart/2005/8/layout/cycle8"/>
    <dgm:cxn modelId="{3402677E-1CBC-434A-8FEE-F995ABB626AA}" type="presParOf" srcId="{51EC1051-E76C-4075-A648-59486F08A5D3}" destId="{5E8E642B-8180-4A65-8C22-54E2FEFD6DBA}" srcOrd="7" destOrd="0" presId="urn:microsoft.com/office/officeart/2005/8/layout/cycle8"/>
    <dgm:cxn modelId="{AA6EE0E9-9F04-4471-B2B3-71DE5C969C53}" type="presParOf" srcId="{51EC1051-E76C-4075-A648-59486F08A5D3}" destId="{7D09ECDF-CFA9-49C9-A6CE-379BEF0A2D57}" srcOrd="8" destOrd="0" presId="urn:microsoft.com/office/officeart/2005/8/layout/cycle8"/>
    <dgm:cxn modelId="{F6DD7698-77C2-4662-B99F-E9C74EEC1A98}" type="presParOf" srcId="{51EC1051-E76C-4075-A648-59486F08A5D3}" destId="{1EEFE210-E90F-44F5-AB73-64EC8B47CC59}" srcOrd="9" destOrd="0" presId="urn:microsoft.com/office/officeart/2005/8/layout/cycle8"/>
    <dgm:cxn modelId="{1F040507-CC36-4156-8647-17E8FF2801F9}" type="presParOf" srcId="{51EC1051-E76C-4075-A648-59486F08A5D3}" destId="{004A6657-D616-4E6B-BDA4-2587F7A8E20B}" srcOrd="10" destOrd="0" presId="urn:microsoft.com/office/officeart/2005/8/layout/cycle8"/>
    <dgm:cxn modelId="{51C20F33-B9FD-4A00-BFA5-7BE6E150EE69}" type="presParOf" srcId="{51EC1051-E76C-4075-A648-59486F08A5D3}" destId="{A0889C39-EF5F-47F2-BAC7-D7DFA1EB5A72}" srcOrd="11" destOrd="0" presId="urn:microsoft.com/office/officeart/2005/8/layout/cycle8"/>
    <dgm:cxn modelId="{392A3710-E70C-45FA-BFCF-67A33B7ACE4A}" type="presParOf" srcId="{51EC1051-E76C-4075-A648-59486F08A5D3}" destId="{C6B78D13-2131-482A-AA5D-169C18C30B1F}" srcOrd="12" destOrd="0" presId="urn:microsoft.com/office/officeart/2005/8/layout/cycle8"/>
    <dgm:cxn modelId="{0E26E27E-E275-4740-A1EC-0FB35A83A3A1}" type="presParOf" srcId="{51EC1051-E76C-4075-A648-59486F08A5D3}" destId="{B34BD201-44A8-4689-BD5D-0B81139D496C}" srcOrd="13" destOrd="0" presId="urn:microsoft.com/office/officeart/2005/8/layout/cycle8"/>
    <dgm:cxn modelId="{7438EB24-5A09-479D-9FD8-AE7BC4BC0376}" type="presParOf" srcId="{51EC1051-E76C-4075-A648-59486F08A5D3}" destId="{8FDB8428-2171-4412-8F84-3AFB6557A856}" srcOrd="14" destOrd="0" presId="urn:microsoft.com/office/officeart/2005/8/layout/cycle8"/>
    <dgm:cxn modelId="{E36A0661-F11C-40F8-8802-A17A59A5C33B}" type="presParOf" srcId="{51EC1051-E76C-4075-A648-59486F08A5D3}" destId="{DB7CB64E-6522-45F0-BA09-469EBAD0C8F4}" srcOrd="15" destOrd="0" presId="urn:microsoft.com/office/officeart/2005/8/layout/cycle8"/>
    <dgm:cxn modelId="{56D5FAA1-9751-4649-948E-1249D39BC8D9}" type="presParOf" srcId="{51EC1051-E76C-4075-A648-59486F08A5D3}" destId="{3ABE5F35-B443-430E-B2BA-7A0D34D01BBB}" srcOrd="16" destOrd="0" presId="urn:microsoft.com/office/officeart/2005/8/layout/cycle8"/>
    <dgm:cxn modelId="{F5C072A9-66CE-461A-87A3-FB42A61FAFC4}" type="presParOf" srcId="{51EC1051-E76C-4075-A648-59486F08A5D3}" destId="{136DF948-5C2C-4328-8AD6-161909305B73}" srcOrd="17" destOrd="0" presId="urn:microsoft.com/office/officeart/2005/8/layout/cycle8"/>
    <dgm:cxn modelId="{C1067522-1759-4895-8F54-6E351F52C4E9}" type="presParOf" srcId="{51EC1051-E76C-4075-A648-59486F08A5D3}" destId="{763E40BD-C454-4768-AD49-747954941F0A}" srcOrd="18" destOrd="0" presId="urn:microsoft.com/office/officeart/2005/8/layout/cycle8"/>
    <dgm:cxn modelId="{D77E0C33-1E5C-4202-B09F-0AAD60DFDD12}" type="presParOf" srcId="{51EC1051-E76C-4075-A648-59486F08A5D3}" destId="{0C86F49C-37CE-40C8-AAD7-2A3CB71E9595}"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29F58F1-24EC-4A24-A13B-D8F49A51E898}" type="doc">
      <dgm:prSet loTypeId="urn:microsoft.com/office/officeart/2005/8/layout/chart3" loCatId="cycle" qsTypeId="urn:microsoft.com/office/officeart/2005/8/quickstyle/simple1" qsCatId="simple" csTypeId="urn:microsoft.com/office/officeart/2005/8/colors/accent1_2" csCatId="accent1" phldr="1"/>
      <dgm:spPr/>
      <dgm:t>
        <a:bodyPr/>
        <a:lstStyle/>
        <a:p>
          <a:endParaRPr lang="lv-LV"/>
        </a:p>
      </dgm:t>
    </dgm:pt>
    <dgm:pt modelId="{D28933E4-084A-46AB-966A-48535BC56B29}">
      <dgm:prSet phldrT="[Текст]" phldr="0"/>
      <dgm:spPr/>
      <dgm:t>
        <a:bodyPr/>
        <a:lstStyle/>
        <a:p>
          <a:r>
            <a:rPr lang="lv-LV" dirty="0"/>
            <a:t>Mārketings</a:t>
          </a:r>
        </a:p>
      </dgm:t>
    </dgm:pt>
    <dgm:pt modelId="{9FD8F4AE-8D52-4DF1-A48E-3193C68DB39E}" type="parTrans" cxnId="{AEA7C661-BEEA-4285-8AAF-93DE21834FA1}">
      <dgm:prSet/>
      <dgm:spPr/>
      <dgm:t>
        <a:bodyPr/>
        <a:lstStyle/>
        <a:p>
          <a:endParaRPr lang="lv-LV"/>
        </a:p>
      </dgm:t>
    </dgm:pt>
    <dgm:pt modelId="{42E2A1AD-48F7-4C2E-8CDC-23837F6C654A}" type="sibTrans" cxnId="{AEA7C661-BEEA-4285-8AAF-93DE21834FA1}">
      <dgm:prSet/>
      <dgm:spPr/>
      <dgm:t>
        <a:bodyPr/>
        <a:lstStyle/>
        <a:p>
          <a:endParaRPr lang="lv-LV"/>
        </a:p>
      </dgm:t>
    </dgm:pt>
    <dgm:pt modelId="{AD7F7BC9-355F-4D93-B894-5908B59683E9}">
      <dgm:prSet phldrT="[Текст]" phldr="0"/>
      <dgm:spPr/>
      <dgm:t>
        <a:bodyPr/>
        <a:lstStyle/>
        <a:p>
          <a:r>
            <a:rPr lang="lv-LV" dirty="0"/>
            <a:t>Finanses</a:t>
          </a:r>
        </a:p>
      </dgm:t>
    </dgm:pt>
    <dgm:pt modelId="{65D0C839-AB76-4F30-97C2-5F3C911B4667}" type="parTrans" cxnId="{27D82A8D-15F7-4F09-BD7C-E5ADA9BB16E9}">
      <dgm:prSet/>
      <dgm:spPr/>
      <dgm:t>
        <a:bodyPr/>
        <a:lstStyle/>
        <a:p>
          <a:endParaRPr lang="lv-LV"/>
        </a:p>
      </dgm:t>
    </dgm:pt>
    <dgm:pt modelId="{5FCF2ACE-5536-427C-BD69-130655BD40DC}" type="sibTrans" cxnId="{27D82A8D-15F7-4F09-BD7C-E5ADA9BB16E9}">
      <dgm:prSet/>
      <dgm:spPr/>
      <dgm:t>
        <a:bodyPr/>
        <a:lstStyle/>
        <a:p>
          <a:endParaRPr lang="lv-LV"/>
        </a:p>
      </dgm:t>
    </dgm:pt>
    <dgm:pt modelId="{1D5FEF58-DBC0-4A05-96BF-D1F035B5297C}">
      <dgm:prSet phldrT="[Текст]" phldr="0"/>
      <dgm:spPr/>
      <dgm:t>
        <a:bodyPr/>
        <a:lstStyle/>
        <a:p>
          <a:r>
            <a:rPr lang="lv-LV" dirty="0"/>
            <a:t>Darba resursi</a:t>
          </a:r>
        </a:p>
      </dgm:t>
    </dgm:pt>
    <dgm:pt modelId="{DE3237FF-530A-4FD5-8E2F-5BAE2947608F}" type="parTrans" cxnId="{E7C89E25-BB3B-426E-8848-56A09B2C6309}">
      <dgm:prSet/>
      <dgm:spPr/>
      <dgm:t>
        <a:bodyPr/>
        <a:lstStyle/>
        <a:p>
          <a:endParaRPr lang="lv-LV"/>
        </a:p>
      </dgm:t>
    </dgm:pt>
    <dgm:pt modelId="{44B9CAF2-025D-4A18-8411-27F1D852F909}" type="sibTrans" cxnId="{E7C89E25-BB3B-426E-8848-56A09B2C6309}">
      <dgm:prSet/>
      <dgm:spPr/>
      <dgm:t>
        <a:bodyPr/>
        <a:lstStyle/>
        <a:p>
          <a:endParaRPr lang="lv-LV"/>
        </a:p>
      </dgm:t>
    </dgm:pt>
    <dgm:pt modelId="{FB90A375-41E3-49D8-8E46-D70F8085B29A}">
      <dgm:prSet phldrT="[Текст]" phldr="0"/>
      <dgm:spPr/>
      <dgm:t>
        <a:bodyPr/>
        <a:lstStyle/>
        <a:p>
          <a:r>
            <a:rPr lang="lv-LV" dirty="0"/>
            <a:t>Ražošana</a:t>
          </a:r>
        </a:p>
      </dgm:t>
    </dgm:pt>
    <dgm:pt modelId="{7F5AF2F7-F0CF-43E3-B58B-7E50CD1F0B8D}" type="parTrans" cxnId="{4C5F9552-E3C0-4E23-8ECB-E456B6932619}">
      <dgm:prSet/>
      <dgm:spPr/>
      <dgm:t>
        <a:bodyPr/>
        <a:lstStyle/>
        <a:p>
          <a:endParaRPr lang="lv-LV"/>
        </a:p>
      </dgm:t>
    </dgm:pt>
    <dgm:pt modelId="{C4ED8830-5711-4138-9A1A-E6AC207FD7C0}" type="sibTrans" cxnId="{4C5F9552-E3C0-4E23-8ECB-E456B6932619}">
      <dgm:prSet/>
      <dgm:spPr/>
      <dgm:t>
        <a:bodyPr/>
        <a:lstStyle/>
        <a:p>
          <a:endParaRPr lang="lv-LV"/>
        </a:p>
      </dgm:t>
    </dgm:pt>
    <dgm:pt modelId="{D9568C33-08ED-435A-9542-4B214EA336AA}" type="pres">
      <dgm:prSet presAssocID="{129F58F1-24EC-4A24-A13B-D8F49A51E898}" presName="compositeShape" presStyleCnt="0">
        <dgm:presLayoutVars>
          <dgm:chMax val="7"/>
          <dgm:dir/>
          <dgm:resizeHandles val="exact"/>
        </dgm:presLayoutVars>
      </dgm:prSet>
      <dgm:spPr/>
      <dgm:t>
        <a:bodyPr/>
        <a:lstStyle/>
        <a:p>
          <a:endParaRPr lang="en-US"/>
        </a:p>
      </dgm:t>
    </dgm:pt>
    <dgm:pt modelId="{D0C52492-69A1-4825-AAB0-EC86EC89F665}" type="pres">
      <dgm:prSet presAssocID="{129F58F1-24EC-4A24-A13B-D8F49A51E898}" presName="wedge1" presStyleLbl="node1" presStyleIdx="0" presStyleCnt="4" custScaleX="158924" custScaleY="132499"/>
      <dgm:spPr/>
      <dgm:t>
        <a:bodyPr/>
        <a:lstStyle/>
        <a:p>
          <a:endParaRPr lang="en-US"/>
        </a:p>
      </dgm:t>
    </dgm:pt>
    <dgm:pt modelId="{2006DC3C-C175-429C-A749-66A0FC769A48}" type="pres">
      <dgm:prSet presAssocID="{129F58F1-24EC-4A24-A13B-D8F49A51E898}" presName="wedge1Tx" presStyleLbl="node1" presStyleIdx="0" presStyleCnt="4">
        <dgm:presLayoutVars>
          <dgm:chMax val="0"/>
          <dgm:chPref val="0"/>
          <dgm:bulletEnabled val="1"/>
        </dgm:presLayoutVars>
      </dgm:prSet>
      <dgm:spPr/>
      <dgm:t>
        <a:bodyPr/>
        <a:lstStyle/>
        <a:p>
          <a:endParaRPr lang="en-US"/>
        </a:p>
      </dgm:t>
    </dgm:pt>
    <dgm:pt modelId="{1D0723BA-5077-4AE4-AD2E-E9ABBE2920F3}" type="pres">
      <dgm:prSet presAssocID="{129F58F1-24EC-4A24-A13B-D8F49A51E898}" presName="wedge2" presStyleLbl="node1" presStyleIdx="1" presStyleCnt="4"/>
      <dgm:spPr/>
      <dgm:t>
        <a:bodyPr/>
        <a:lstStyle/>
        <a:p>
          <a:endParaRPr lang="en-US"/>
        </a:p>
      </dgm:t>
    </dgm:pt>
    <dgm:pt modelId="{344F6769-5973-4D49-9CA5-870C8DD243D0}" type="pres">
      <dgm:prSet presAssocID="{129F58F1-24EC-4A24-A13B-D8F49A51E898}" presName="wedge2Tx" presStyleLbl="node1" presStyleIdx="1" presStyleCnt="4">
        <dgm:presLayoutVars>
          <dgm:chMax val="0"/>
          <dgm:chPref val="0"/>
          <dgm:bulletEnabled val="1"/>
        </dgm:presLayoutVars>
      </dgm:prSet>
      <dgm:spPr/>
      <dgm:t>
        <a:bodyPr/>
        <a:lstStyle/>
        <a:p>
          <a:endParaRPr lang="en-US"/>
        </a:p>
      </dgm:t>
    </dgm:pt>
    <dgm:pt modelId="{375FEA92-0193-44F5-A345-0042DBE939C2}" type="pres">
      <dgm:prSet presAssocID="{129F58F1-24EC-4A24-A13B-D8F49A51E898}" presName="wedge3" presStyleLbl="node1" presStyleIdx="2" presStyleCnt="4"/>
      <dgm:spPr/>
      <dgm:t>
        <a:bodyPr/>
        <a:lstStyle/>
        <a:p>
          <a:endParaRPr lang="en-US"/>
        </a:p>
      </dgm:t>
    </dgm:pt>
    <dgm:pt modelId="{395F6F2F-06F9-4A01-9CAB-96D427072664}" type="pres">
      <dgm:prSet presAssocID="{129F58F1-24EC-4A24-A13B-D8F49A51E898}" presName="wedge3Tx" presStyleLbl="node1" presStyleIdx="2" presStyleCnt="4">
        <dgm:presLayoutVars>
          <dgm:chMax val="0"/>
          <dgm:chPref val="0"/>
          <dgm:bulletEnabled val="1"/>
        </dgm:presLayoutVars>
      </dgm:prSet>
      <dgm:spPr/>
      <dgm:t>
        <a:bodyPr/>
        <a:lstStyle/>
        <a:p>
          <a:endParaRPr lang="en-US"/>
        </a:p>
      </dgm:t>
    </dgm:pt>
    <dgm:pt modelId="{D2C2E47B-10DB-436F-8908-33BE7589420F}" type="pres">
      <dgm:prSet presAssocID="{129F58F1-24EC-4A24-A13B-D8F49A51E898}" presName="wedge4" presStyleLbl="node1" presStyleIdx="3" presStyleCnt="4"/>
      <dgm:spPr/>
      <dgm:t>
        <a:bodyPr/>
        <a:lstStyle/>
        <a:p>
          <a:endParaRPr lang="en-US"/>
        </a:p>
      </dgm:t>
    </dgm:pt>
    <dgm:pt modelId="{222B3775-4F5E-43CF-88B3-1C1CC2C0E2CF}" type="pres">
      <dgm:prSet presAssocID="{129F58F1-24EC-4A24-A13B-D8F49A51E898}" presName="wedge4Tx" presStyleLbl="node1" presStyleIdx="3" presStyleCnt="4">
        <dgm:presLayoutVars>
          <dgm:chMax val="0"/>
          <dgm:chPref val="0"/>
          <dgm:bulletEnabled val="1"/>
        </dgm:presLayoutVars>
      </dgm:prSet>
      <dgm:spPr/>
      <dgm:t>
        <a:bodyPr/>
        <a:lstStyle/>
        <a:p>
          <a:endParaRPr lang="en-US"/>
        </a:p>
      </dgm:t>
    </dgm:pt>
  </dgm:ptLst>
  <dgm:cxnLst>
    <dgm:cxn modelId="{D918E7D8-6D53-413D-ABD2-ACB191153E14}" type="presOf" srcId="{D28933E4-084A-46AB-966A-48535BC56B29}" destId="{2006DC3C-C175-429C-A749-66A0FC769A48}" srcOrd="1" destOrd="0" presId="urn:microsoft.com/office/officeart/2005/8/layout/chart3"/>
    <dgm:cxn modelId="{E7C89E25-BB3B-426E-8848-56A09B2C6309}" srcId="{129F58F1-24EC-4A24-A13B-D8F49A51E898}" destId="{1D5FEF58-DBC0-4A05-96BF-D1F035B5297C}" srcOrd="2" destOrd="0" parTransId="{DE3237FF-530A-4FD5-8E2F-5BAE2947608F}" sibTransId="{44B9CAF2-025D-4A18-8411-27F1D852F909}"/>
    <dgm:cxn modelId="{27D82A8D-15F7-4F09-BD7C-E5ADA9BB16E9}" srcId="{129F58F1-24EC-4A24-A13B-D8F49A51E898}" destId="{AD7F7BC9-355F-4D93-B894-5908B59683E9}" srcOrd="1" destOrd="0" parTransId="{65D0C839-AB76-4F30-97C2-5F3C911B4667}" sibTransId="{5FCF2ACE-5536-427C-BD69-130655BD40DC}"/>
    <dgm:cxn modelId="{AEA7C661-BEEA-4285-8AAF-93DE21834FA1}" srcId="{129F58F1-24EC-4A24-A13B-D8F49A51E898}" destId="{D28933E4-084A-46AB-966A-48535BC56B29}" srcOrd="0" destOrd="0" parTransId="{9FD8F4AE-8D52-4DF1-A48E-3193C68DB39E}" sibTransId="{42E2A1AD-48F7-4C2E-8CDC-23837F6C654A}"/>
    <dgm:cxn modelId="{F97DBEAA-0830-4A36-8A88-E03693DCEB57}" type="presOf" srcId="{AD7F7BC9-355F-4D93-B894-5908B59683E9}" destId="{344F6769-5973-4D49-9CA5-870C8DD243D0}" srcOrd="1" destOrd="0" presId="urn:microsoft.com/office/officeart/2005/8/layout/chart3"/>
    <dgm:cxn modelId="{F77AA576-F5B2-4B87-8D93-62306B1048AD}" type="presOf" srcId="{AD7F7BC9-355F-4D93-B894-5908B59683E9}" destId="{1D0723BA-5077-4AE4-AD2E-E9ABBE2920F3}" srcOrd="0" destOrd="0" presId="urn:microsoft.com/office/officeart/2005/8/layout/chart3"/>
    <dgm:cxn modelId="{251E3078-54BB-4154-A4C9-7708550492B5}" type="presOf" srcId="{FB90A375-41E3-49D8-8E46-D70F8085B29A}" destId="{222B3775-4F5E-43CF-88B3-1C1CC2C0E2CF}" srcOrd="1" destOrd="0" presId="urn:microsoft.com/office/officeart/2005/8/layout/chart3"/>
    <dgm:cxn modelId="{61988646-6FDF-443C-ADC6-926511E8CF0D}" type="presOf" srcId="{129F58F1-24EC-4A24-A13B-D8F49A51E898}" destId="{D9568C33-08ED-435A-9542-4B214EA336AA}" srcOrd="0" destOrd="0" presId="urn:microsoft.com/office/officeart/2005/8/layout/chart3"/>
    <dgm:cxn modelId="{10AA7152-EF23-4113-850F-8311E7F44E1F}" type="presOf" srcId="{1D5FEF58-DBC0-4A05-96BF-D1F035B5297C}" destId="{375FEA92-0193-44F5-A345-0042DBE939C2}" srcOrd="0" destOrd="0" presId="urn:microsoft.com/office/officeart/2005/8/layout/chart3"/>
    <dgm:cxn modelId="{A2D0E98A-2F2C-4AC2-A69B-3DC368610D3E}" type="presOf" srcId="{1D5FEF58-DBC0-4A05-96BF-D1F035B5297C}" destId="{395F6F2F-06F9-4A01-9CAB-96D427072664}" srcOrd="1" destOrd="0" presId="urn:microsoft.com/office/officeart/2005/8/layout/chart3"/>
    <dgm:cxn modelId="{4C5F9552-E3C0-4E23-8ECB-E456B6932619}" srcId="{129F58F1-24EC-4A24-A13B-D8F49A51E898}" destId="{FB90A375-41E3-49D8-8E46-D70F8085B29A}" srcOrd="3" destOrd="0" parTransId="{7F5AF2F7-F0CF-43E3-B58B-7E50CD1F0B8D}" sibTransId="{C4ED8830-5711-4138-9A1A-E6AC207FD7C0}"/>
    <dgm:cxn modelId="{A7215F8E-E0B6-4814-82F8-4A1AD451C9DA}" type="presOf" srcId="{FB90A375-41E3-49D8-8E46-D70F8085B29A}" destId="{D2C2E47B-10DB-436F-8908-33BE7589420F}" srcOrd="0" destOrd="0" presId="urn:microsoft.com/office/officeart/2005/8/layout/chart3"/>
    <dgm:cxn modelId="{7C3136AC-8B24-442A-9403-F427BB61B324}" type="presOf" srcId="{D28933E4-084A-46AB-966A-48535BC56B29}" destId="{D0C52492-69A1-4825-AAB0-EC86EC89F665}" srcOrd="0" destOrd="0" presId="urn:microsoft.com/office/officeart/2005/8/layout/chart3"/>
    <dgm:cxn modelId="{84B65BEE-7C02-47E0-84C2-E728B6172BCF}" type="presParOf" srcId="{D9568C33-08ED-435A-9542-4B214EA336AA}" destId="{D0C52492-69A1-4825-AAB0-EC86EC89F665}" srcOrd="0" destOrd="0" presId="urn:microsoft.com/office/officeart/2005/8/layout/chart3"/>
    <dgm:cxn modelId="{F46BA286-FD00-44FA-885C-1F23C3F893B7}" type="presParOf" srcId="{D9568C33-08ED-435A-9542-4B214EA336AA}" destId="{2006DC3C-C175-429C-A749-66A0FC769A48}" srcOrd="1" destOrd="0" presId="urn:microsoft.com/office/officeart/2005/8/layout/chart3"/>
    <dgm:cxn modelId="{9C61EFEC-26AF-4A67-9283-A5EB2901E84F}" type="presParOf" srcId="{D9568C33-08ED-435A-9542-4B214EA336AA}" destId="{1D0723BA-5077-4AE4-AD2E-E9ABBE2920F3}" srcOrd="2" destOrd="0" presId="urn:microsoft.com/office/officeart/2005/8/layout/chart3"/>
    <dgm:cxn modelId="{31A44A3C-7D89-4839-AABE-9FD8052145EA}" type="presParOf" srcId="{D9568C33-08ED-435A-9542-4B214EA336AA}" destId="{344F6769-5973-4D49-9CA5-870C8DD243D0}" srcOrd="3" destOrd="0" presId="urn:microsoft.com/office/officeart/2005/8/layout/chart3"/>
    <dgm:cxn modelId="{EF7EA0F6-EC1A-4050-84A8-64E1E5B7FE1C}" type="presParOf" srcId="{D9568C33-08ED-435A-9542-4B214EA336AA}" destId="{375FEA92-0193-44F5-A345-0042DBE939C2}" srcOrd="4" destOrd="0" presId="urn:microsoft.com/office/officeart/2005/8/layout/chart3"/>
    <dgm:cxn modelId="{EC826A54-C1B3-4671-AC57-8D4E188D3374}" type="presParOf" srcId="{D9568C33-08ED-435A-9542-4B214EA336AA}" destId="{395F6F2F-06F9-4A01-9CAB-96D427072664}" srcOrd="5" destOrd="0" presId="urn:microsoft.com/office/officeart/2005/8/layout/chart3"/>
    <dgm:cxn modelId="{7CBE2FE2-ED6D-4823-83FA-C813A5E9A2E5}" type="presParOf" srcId="{D9568C33-08ED-435A-9542-4B214EA336AA}" destId="{D2C2E47B-10DB-436F-8908-33BE7589420F}" srcOrd="6" destOrd="0" presId="urn:microsoft.com/office/officeart/2005/8/layout/chart3"/>
    <dgm:cxn modelId="{03188FD0-4DB2-4C69-9E6D-77B245DBE00C}" type="presParOf" srcId="{D9568C33-08ED-435A-9542-4B214EA336AA}" destId="{222B3775-4F5E-43CF-88B3-1C1CC2C0E2CF}" srcOrd="7" destOrd="0" presId="urn:microsoft.com/office/officeart/2005/8/layout/char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FC2B7FF-90A0-4270-9100-04FE6242B7F3}"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ru-RU"/>
        </a:p>
      </dgm:t>
    </dgm:pt>
    <dgm:pt modelId="{C6B4BD3F-1319-4108-9FD5-78075D928098}">
      <dgm:prSet phldrT="[Текст]"/>
      <dgm:spPr/>
      <dgm:t>
        <a:bodyPr/>
        <a:lstStyle/>
        <a:p>
          <a:r>
            <a:rPr lang="lv-LV" dirty="0">
              <a:solidFill>
                <a:srgbClr val="FF0000"/>
              </a:solidFill>
            </a:rPr>
            <a:t>Mārketings</a:t>
          </a:r>
          <a:endParaRPr lang="ru-RU" dirty="0">
            <a:solidFill>
              <a:srgbClr val="FF0000"/>
            </a:solidFill>
          </a:endParaRPr>
        </a:p>
      </dgm:t>
    </dgm:pt>
    <dgm:pt modelId="{BFEEA7A2-41BE-44DD-85C2-A5D76AF64EF7}" type="parTrans" cxnId="{8E8A29BE-8E71-4347-ADF8-CD136C87112A}">
      <dgm:prSet/>
      <dgm:spPr/>
      <dgm:t>
        <a:bodyPr/>
        <a:lstStyle/>
        <a:p>
          <a:endParaRPr lang="ru-RU"/>
        </a:p>
      </dgm:t>
    </dgm:pt>
    <dgm:pt modelId="{E56772EE-21A5-4795-8703-A5C4D44C686F}" type="sibTrans" cxnId="{8E8A29BE-8E71-4347-ADF8-CD136C87112A}">
      <dgm:prSet/>
      <dgm:spPr/>
      <dgm:t>
        <a:bodyPr/>
        <a:lstStyle/>
        <a:p>
          <a:endParaRPr lang="ru-RU"/>
        </a:p>
      </dgm:t>
    </dgm:pt>
    <dgm:pt modelId="{D2182B87-F0A5-4283-BC4D-FFE67B057FD3}">
      <dgm:prSet phldrT="[Текст]"/>
      <dgm:spPr/>
      <dgm:t>
        <a:bodyPr/>
        <a:lstStyle/>
        <a:p>
          <a:r>
            <a:rPr lang="lv-LV" dirty="0"/>
            <a:t>Finanses</a:t>
          </a:r>
          <a:endParaRPr lang="ru-RU" dirty="0"/>
        </a:p>
      </dgm:t>
    </dgm:pt>
    <dgm:pt modelId="{339EB5F6-5998-4786-97FC-8B59095A8C3F}" type="parTrans" cxnId="{2847D0FA-553A-4468-9832-CB4907709A62}">
      <dgm:prSet/>
      <dgm:spPr/>
      <dgm:t>
        <a:bodyPr/>
        <a:lstStyle/>
        <a:p>
          <a:endParaRPr lang="ru-RU"/>
        </a:p>
      </dgm:t>
    </dgm:pt>
    <dgm:pt modelId="{43C632CC-0A03-4D85-B0DB-785949FFC031}" type="sibTrans" cxnId="{2847D0FA-553A-4468-9832-CB4907709A62}">
      <dgm:prSet/>
      <dgm:spPr/>
      <dgm:t>
        <a:bodyPr/>
        <a:lstStyle/>
        <a:p>
          <a:endParaRPr lang="ru-RU"/>
        </a:p>
      </dgm:t>
    </dgm:pt>
    <dgm:pt modelId="{4365CD71-3C9C-4206-BA26-86F8D7E310CE}">
      <dgm:prSet phldrT="[Текст]"/>
      <dgm:spPr/>
      <dgm:t>
        <a:bodyPr/>
        <a:lstStyle/>
        <a:p>
          <a:r>
            <a:rPr lang="lv-LV" dirty="0"/>
            <a:t>Darba resursi</a:t>
          </a:r>
          <a:endParaRPr lang="ru-RU" dirty="0"/>
        </a:p>
      </dgm:t>
    </dgm:pt>
    <dgm:pt modelId="{4DCF7119-50B2-4153-8482-9B0F4CC7B804}" type="parTrans" cxnId="{B1A8783A-51C9-4CB0-83E3-047FFF00A6BF}">
      <dgm:prSet/>
      <dgm:spPr/>
      <dgm:t>
        <a:bodyPr/>
        <a:lstStyle/>
        <a:p>
          <a:endParaRPr lang="ru-RU"/>
        </a:p>
      </dgm:t>
    </dgm:pt>
    <dgm:pt modelId="{94989ABC-F934-417A-8667-29DDAAC98E65}" type="sibTrans" cxnId="{B1A8783A-51C9-4CB0-83E3-047FFF00A6BF}">
      <dgm:prSet/>
      <dgm:spPr/>
      <dgm:t>
        <a:bodyPr/>
        <a:lstStyle/>
        <a:p>
          <a:endParaRPr lang="ru-RU"/>
        </a:p>
      </dgm:t>
    </dgm:pt>
    <dgm:pt modelId="{1CE2BE06-AD54-48AD-A7E3-A287D60B7A8F}">
      <dgm:prSet phldrT="[Текст]"/>
      <dgm:spPr/>
      <dgm:t>
        <a:bodyPr/>
        <a:lstStyle/>
        <a:p>
          <a:r>
            <a:rPr lang="lv-LV" dirty="0"/>
            <a:t>Ražošana</a:t>
          </a:r>
          <a:endParaRPr lang="ru-RU" dirty="0"/>
        </a:p>
      </dgm:t>
    </dgm:pt>
    <dgm:pt modelId="{C634FBBD-2D5E-42D2-82C9-417918960C9C}" type="parTrans" cxnId="{B30A587D-B453-4C90-930B-725DA582B7C7}">
      <dgm:prSet/>
      <dgm:spPr/>
      <dgm:t>
        <a:bodyPr/>
        <a:lstStyle/>
        <a:p>
          <a:endParaRPr lang="ru-RU"/>
        </a:p>
      </dgm:t>
    </dgm:pt>
    <dgm:pt modelId="{689F6758-F0C6-4B44-89D9-1328D2484273}" type="sibTrans" cxnId="{B30A587D-B453-4C90-930B-725DA582B7C7}">
      <dgm:prSet/>
      <dgm:spPr/>
      <dgm:t>
        <a:bodyPr/>
        <a:lstStyle/>
        <a:p>
          <a:endParaRPr lang="ru-RU"/>
        </a:p>
      </dgm:t>
    </dgm:pt>
    <dgm:pt modelId="{B5B6752E-3ED4-445B-8339-4CEFAC0C0BDC}" type="pres">
      <dgm:prSet presAssocID="{5FC2B7FF-90A0-4270-9100-04FE6242B7F3}" presName="cycle" presStyleCnt="0">
        <dgm:presLayoutVars>
          <dgm:chMax val="1"/>
          <dgm:dir/>
          <dgm:animLvl val="ctr"/>
          <dgm:resizeHandles val="exact"/>
        </dgm:presLayoutVars>
      </dgm:prSet>
      <dgm:spPr/>
      <dgm:t>
        <a:bodyPr/>
        <a:lstStyle/>
        <a:p>
          <a:endParaRPr lang="en-US"/>
        </a:p>
      </dgm:t>
    </dgm:pt>
    <dgm:pt modelId="{F638A5E1-03A9-4A84-B60C-89B6F9734CD1}" type="pres">
      <dgm:prSet presAssocID="{C6B4BD3F-1319-4108-9FD5-78075D928098}" presName="centerShape" presStyleLbl="node0" presStyleIdx="0" presStyleCnt="1"/>
      <dgm:spPr/>
      <dgm:t>
        <a:bodyPr/>
        <a:lstStyle/>
        <a:p>
          <a:endParaRPr lang="en-US"/>
        </a:p>
      </dgm:t>
    </dgm:pt>
    <dgm:pt modelId="{5813E09A-9E56-4086-B6B8-C95EB8429A2A}" type="pres">
      <dgm:prSet presAssocID="{339EB5F6-5998-4786-97FC-8B59095A8C3F}" presName="Name9" presStyleLbl="parChTrans1D2" presStyleIdx="0" presStyleCnt="3"/>
      <dgm:spPr/>
      <dgm:t>
        <a:bodyPr/>
        <a:lstStyle/>
        <a:p>
          <a:endParaRPr lang="en-US"/>
        </a:p>
      </dgm:t>
    </dgm:pt>
    <dgm:pt modelId="{14D70047-A843-48D0-9800-49C2C34D288A}" type="pres">
      <dgm:prSet presAssocID="{339EB5F6-5998-4786-97FC-8B59095A8C3F}" presName="connTx" presStyleLbl="parChTrans1D2" presStyleIdx="0" presStyleCnt="3"/>
      <dgm:spPr/>
      <dgm:t>
        <a:bodyPr/>
        <a:lstStyle/>
        <a:p>
          <a:endParaRPr lang="en-US"/>
        </a:p>
      </dgm:t>
    </dgm:pt>
    <dgm:pt modelId="{8580F099-B844-455B-B548-9C611F2EA7E2}" type="pres">
      <dgm:prSet presAssocID="{D2182B87-F0A5-4283-BC4D-FFE67B057FD3}" presName="node" presStyleLbl="node1" presStyleIdx="0" presStyleCnt="3">
        <dgm:presLayoutVars>
          <dgm:bulletEnabled val="1"/>
        </dgm:presLayoutVars>
      </dgm:prSet>
      <dgm:spPr/>
      <dgm:t>
        <a:bodyPr/>
        <a:lstStyle/>
        <a:p>
          <a:endParaRPr lang="en-US"/>
        </a:p>
      </dgm:t>
    </dgm:pt>
    <dgm:pt modelId="{8C26FFB9-A7D3-401C-83A4-629D17BDBDB3}" type="pres">
      <dgm:prSet presAssocID="{4DCF7119-50B2-4153-8482-9B0F4CC7B804}" presName="Name9" presStyleLbl="parChTrans1D2" presStyleIdx="1" presStyleCnt="3"/>
      <dgm:spPr/>
      <dgm:t>
        <a:bodyPr/>
        <a:lstStyle/>
        <a:p>
          <a:endParaRPr lang="en-US"/>
        </a:p>
      </dgm:t>
    </dgm:pt>
    <dgm:pt modelId="{EFEA4FD4-B3DA-4815-A1E1-DB0DDB9A9FE3}" type="pres">
      <dgm:prSet presAssocID="{4DCF7119-50B2-4153-8482-9B0F4CC7B804}" presName="connTx" presStyleLbl="parChTrans1D2" presStyleIdx="1" presStyleCnt="3"/>
      <dgm:spPr/>
      <dgm:t>
        <a:bodyPr/>
        <a:lstStyle/>
        <a:p>
          <a:endParaRPr lang="en-US"/>
        </a:p>
      </dgm:t>
    </dgm:pt>
    <dgm:pt modelId="{0EAC8CB2-E65E-4DA9-965E-A190EDF123E7}" type="pres">
      <dgm:prSet presAssocID="{4365CD71-3C9C-4206-BA26-86F8D7E310CE}" presName="node" presStyleLbl="node1" presStyleIdx="1" presStyleCnt="3">
        <dgm:presLayoutVars>
          <dgm:bulletEnabled val="1"/>
        </dgm:presLayoutVars>
      </dgm:prSet>
      <dgm:spPr/>
      <dgm:t>
        <a:bodyPr/>
        <a:lstStyle/>
        <a:p>
          <a:endParaRPr lang="en-US"/>
        </a:p>
      </dgm:t>
    </dgm:pt>
    <dgm:pt modelId="{3D522816-7A61-469E-B861-35B0FCEA485E}" type="pres">
      <dgm:prSet presAssocID="{C634FBBD-2D5E-42D2-82C9-417918960C9C}" presName="Name9" presStyleLbl="parChTrans1D2" presStyleIdx="2" presStyleCnt="3"/>
      <dgm:spPr/>
      <dgm:t>
        <a:bodyPr/>
        <a:lstStyle/>
        <a:p>
          <a:endParaRPr lang="en-US"/>
        </a:p>
      </dgm:t>
    </dgm:pt>
    <dgm:pt modelId="{4BC71E16-B1BD-44FE-95DD-C91537CB728B}" type="pres">
      <dgm:prSet presAssocID="{C634FBBD-2D5E-42D2-82C9-417918960C9C}" presName="connTx" presStyleLbl="parChTrans1D2" presStyleIdx="2" presStyleCnt="3"/>
      <dgm:spPr/>
      <dgm:t>
        <a:bodyPr/>
        <a:lstStyle/>
        <a:p>
          <a:endParaRPr lang="en-US"/>
        </a:p>
      </dgm:t>
    </dgm:pt>
    <dgm:pt modelId="{A7DE5BC2-3493-4BD8-B40F-8ECF78F81A6C}" type="pres">
      <dgm:prSet presAssocID="{1CE2BE06-AD54-48AD-A7E3-A287D60B7A8F}" presName="node" presStyleLbl="node1" presStyleIdx="2" presStyleCnt="3">
        <dgm:presLayoutVars>
          <dgm:bulletEnabled val="1"/>
        </dgm:presLayoutVars>
      </dgm:prSet>
      <dgm:spPr/>
      <dgm:t>
        <a:bodyPr/>
        <a:lstStyle/>
        <a:p>
          <a:endParaRPr lang="en-US"/>
        </a:p>
      </dgm:t>
    </dgm:pt>
  </dgm:ptLst>
  <dgm:cxnLst>
    <dgm:cxn modelId="{165911ED-859F-4430-8364-EAA34F5167EB}" type="presOf" srcId="{4DCF7119-50B2-4153-8482-9B0F4CC7B804}" destId="{EFEA4FD4-B3DA-4815-A1E1-DB0DDB9A9FE3}" srcOrd="1" destOrd="0" presId="urn:microsoft.com/office/officeart/2005/8/layout/radial1"/>
    <dgm:cxn modelId="{5F02D1AA-9D47-4DD8-98DB-850A21A4B7E1}" type="presOf" srcId="{339EB5F6-5998-4786-97FC-8B59095A8C3F}" destId="{14D70047-A843-48D0-9800-49C2C34D288A}" srcOrd="1" destOrd="0" presId="urn:microsoft.com/office/officeart/2005/8/layout/radial1"/>
    <dgm:cxn modelId="{D2FA6EAE-962E-47E9-88E0-48E5670CD93F}" type="presOf" srcId="{C634FBBD-2D5E-42D2-82C9-417918960C9C}" destId="{4BC71E16-B1BD-44FE-95DD-C91537CB728B}" srcOrd="1" destOrd="0" presId="urn:microsoft.com/office/officeart/2005/8/layout/radial1"/>
    <dgm:cxn modelId="{A1793A26-C6E8-4D17-B0CD-8F8F620458AF}" type="presOf" srcId="{C6B4BD3F-1319-4108-9FD5-78075D928098}" destId="{F638A5E1-03A9-4A84-B60C-89B6F9734CD1}" srcOrd="0" destOrd="0" presId="urn:microsoft.com/office/officeart/2005/8/layout/radial1"/>
    <dgm:cxn modelId="{16111761-2C82-4CBE-9F6B-A7A2F167C829}" type="presOf" srcId="{339EB5F6-5998-4786-97FC-8B59095A8C3F}" destId="{5813E09A-9E56-4086-B6B8-C95EB8429A2A}" srcOrd="0" destOrd="0" presId="urn:microsoft.com/office/officeart/2005/8/layout/radial1"/>
    <dgm:cxn modelId="{8E8A29BE-8E71-4347-ADF8-CD136C87112A}" srcId="{5FC2B7FF-90A0-4270-9100-04FE6242B7F3}" destId="{C6B4BD3F-1319-4108-9FD5-78075D928098}" srcOrd="0" destOrd="0" parTransId="{BFEEA7A2-41BE-44DD-85C2-A5D76AF64EF7}" sibTransId="{E56772EE-21A5-4795-8703-A5C4D44C686F}"/>
    <dgm:cxn modelId="{819F33B6-2BE0-4F74-974B-B2DB409C5C97}" type="presOf" srcId="{4365CD71-3C9C-4206-BA26-86F8D7E310CE}" destId="{0EAC8CB2-E65E-4DA9-965E-A190EDF123E7}" srcOrd="0" destOrd="0" presId="urn:microsoft.com/office/officeart/2005/8/layout/radial1"/>
    <dgm:cxn modelId="{1D70BF8A-AC15-47DD-933F-86110DA44898}" type="presOf" srcId="{4DCF7119-50B2-4153-8482-9B0F4CC7B804}" destId="{8C26FFB9-A7D3-401C-83A4-629D17BDBDB3}" srcOrd="0" destOrd="0" presId="urn:microsoft.com/office/officeart/2005/8/layout/radial1"/>
    <dgm:cxn modelId="{B30A587D-B453-4C90-930B-725DA582B7C7}" srcId="{C6B4BD3F-1319-4108-9FD5-78075D928098}" destId="{1CE2BE06-AD54-48AD-A7E3-A287D60B7A8F}" srcOrd="2" destOrd="0" parTransId="{C634FBBD-2D5E-42D2-82C9-417918960C9C}" sibTransId="{689F6758-F0C6-4B44-89D9-1328D2484273}"/>
    <dgm:cxn modelId="{2847D0FA-553A-4468-9832-CB4907709A62}" srcId="{C6B4BD3F-1319-4108-9FD5-78075D928098}" destId="{D2182B87-F0A5-4283-BC4D-FFE67B057FD3}" srcOrd="0" destOrd="0" parTransId="{339EB5F6-5998-4786-97FC-8B59095A8C3F}" sibTransId="{43C632CC-0A03-4D85-B0DB-785949FFC031}"/>
    <dgm:cxn modelId="{3EB1B7DC-C43F-405C-9C8B-1B6EDDEDE893}" type="presOf" srcId="{D2182B87-F0A5-4283-BC4D-FFE67B057FD3}" destId="{8580F099-B844-455B-B548-9C611F2EA7E2}" srcOrd="0" destOrd="0" presId="urn:microsoft.com/office/officeart/2005/8/layout/radial1"/>
    <dgm:cxn modelId="{03EE5AF5-2993-404D-BC67-5A808E406595}" type="presOf" srcId="{C634FBBD-2D5E-42D2-82C9-417918960C9C}" destId="{3D522816-7A61-469E-B861-35B0FCEA485E}" srcOrd="0" destOrd="0" presId="urn:microsoft.com/office/officeart/2005/8/layout/radial1"/>
    <dgm:cxn modelId="{35D061B5-A8EA-4BCA-AA7D-743D01ADFDFC}" type="presOf" srcId="{1CE2BE06-AD54-48AD-A7E3-A287D60B7A8F}" destId="{A7DE5BC2-3493-4BD8-B40F-8ECF78F81A6C}" srcOrd="0" destOrd="0" presId="urn:microsoft.com/office/officeart/2005/8/layout/radial1"/>
    <dgm:cxn modelId="{B1A8783A-51C9-4CB0-83E3-047FFF00A6BF}" srcId="{C6B4BD3F-1319-4108-9FD5-78075D928098}" destId="{4365CD71-3C9C-4206-BA26-86F8D7E310CE}" srcOrd="1" destOrd="0" parTransId="{4DCF7119-50B2-4153-8482-9B0F4CC7B804}" sibTransId="{94989ABC-F934-417A-8667-29DDAAC98E65}"/>
    <dgm:cxn modelId="{E24AD0FD-BA41-4FD9-A210-5C32D617E91E}" type="presOf" srcId="{5FC2B7FF-90A0-4270-9100-04FE6242B7F3}" destId="{B5B6752E-3ED4-445B-8339-4CEFAC0C0BDC}" srcOrd="0" destOrd="0" presId="urn:microsoft.com/office/officeart/2005/8/layout/radial1"/>
    <dgm:cxn modelId="{76FE51D4-0251-479D-8B15-76CFDFDEE55E}" type="presParOf" srcId="{B5B6752E-3ED4-445B-8339-4CEFAC0C0BDC}" destId="{F638A5E1-03A9-4A84-B60C-89B6F9734CD1}" srcOrd="0" destOrd="0" presId="urn:microsoft.com/office/officeart/2005/8/layout/radial1"/>
    <dgm:cxn modelId="{E39B1216-8CFF-46BB-B8C6-ED922D3BBB7B}" type="presParOf" srcId="{B5B6752E-3ED4-445B-8339-4CEFAC0C0BDC}" destId="{5813E09A-9E56-4086-B6B8-C95EB8429A2A}" srcOrd="1" destOrd="0" presId="urn:microsoft.com/office/officeart/2005/8/layout/radial1"/>
    <dgm:cxn modelId="{985BCBA6-DF88-42EE-B3AC-C2A184877EC3}" type="presParOf" srcId="{5813E09A-9E56-4086-B6B8-C95EB8429A2A}" destId="{14D70047-A843-48D0-9800-49C2C34D288A}" srcOrd="0" destOrd="0" presId="urn:microsoft.com/office/officeart/2005/8/layout/radial1"/>
    <dgm:cxn modelId="{9BA2D0D5-04FF-4143-BF55-2248D403563B}" type="presParOf" srcId="{B5B6752E-3ED4-445B-8339-4CEFAC0C0BDC}" destId="{8580F099-B844-455B-B548-9C611F2EA7E2}" srcOrd="2" destOrd="0" presId="urn:microsoft.com/office/officeart/2005/8/layout/radial1"/>
    <dgm:cxn modelId="{DC2560AE-BA2D-42D1-A282-18CD9FC26F23}" type="presParOf" srcId="{B5B6752E-3ED4-445B-8339-4CEFAC0C0BDC}" destId="{8C26FFB9-A7D3-401C-83A4-629D17BDBDB3}" srcOrd="3" destOrd="0" presId="urn:microsoft.com/office/officeart/2005/8/layout/radial1"/>
    <dgm:cxn modelId="{98EA63D5-0FA9-452E-BC05-450C0DE07494}" type="presParOf" srcId="{8C26FFB9-A7D3-401C-83A4-629D17BDBDB3}" destId="{EFEA4FD4-B3DA-4815-A1E1-DB0DDB9A9FE3}" srcOrd="0" destOrd="0" presId="urn:microsoft.com/office/officeart/2005/8/layout/radial1"/>
    <dgm:cxn modelId="{0B9AC978-DD74-4559-81E6-D453B7CDFEF2}" type="presParOf" srcId="{B5B6752E-3ED4-445B-8339-4CEFAC0C0BDC}" destId="{0EAC8CB2-E65E-4DA9-965E-A190EDF123E7}" srcOrd="4" destOrd="0" presId="urn:microsoft.com/office/officeart/2005/8/layout/radial1"/>
    <dgm:cxn modelId="{22753D3F-33F9-4DCA-B008-E7F28EA97134}" type="presParOf" srcId="{B5B6752E-3ED4-445B-8339-4CEFAC0C0BDC}" destId="{3D522816-7A61-469E-B861-35B0FCEA485E}" srcOrd="5" destOrd="0" presId="urn:microsoft.com/office/officeart/2005/8/layout/radial1"/>
    <dgm:cxn modelId="{24E24A02-A652-416A-B19E-90562EA544E3}" type="presParOf" srcId="{3D522816-7A61-469E-B861-35B0FCEA485E}" destId="{4BC71E16-B1BD-44FE-95DD-C91537CB728B}" srcOrd="0" destOrd="0" presId="urn:microsoft.com/office/officeart/2005/8/layout/radial1"/>
    <dgm:cxn modelId="{7CD25116-99DC-47A4-B673-8001688932B8}" type="presParOf" srcId="{B5B6752E-3ED4-445B-8339-4CEFAC0C0BDC}" destId="{A7DE5BC2-3493-4BD8-B40F-8ECF78F81A6C}" srcOrd="6" destOrd="0" presId="urn:microsoft.com/office/officeart/2005/8/layout/radial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42B1DD-8BC4-4537-8554-266C4BE83F0C}">
      <dsp:nvSpPr>
        <dsp:cNvPr id="0" name=""/>
        <dsp:cNvSpPr/>
      </dsp:nvSpPr>
      <dsp:spPr>
        <a:xfrm>
          <a:off x="2158508" y="438963"/>
          <a:ext cx="5824728" cy="5824728"/>
        </a:xfrm>
        <a:prstGeom prst="pie">
          <a:avLst>
            <a:gd name="adj1" fmla="val 162000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lv-LV" sz="3500" kern="1200" dirty="0"/>
            <a:t>Finanses</a:t>
          </a:r>
          <a:endParaRPr lang="ru-RU" sz="3500" kern="1200" dirty="0"/>
        </a:p>
      </dsp:txBody>
      <dsp:txXfrm>
        <a:off x="5250468" y="1646208"/>
        <a:ext cx="2149602" cy="1594866"/>
      </dsp:txXfrm>
    </dsp:sp>
    <dsp:sp modelId="{92814B0B-3DEE-471A-927B-1D68CABABBFB}">
      <dsp:nvSpPr>
        <dsp:cNvPr id="0" name=""/>
        <dsp:cNvSpPr/>
      </dsp:nvSpPr>
      <dsp:spPr>
        <a:xfrm>
          <a:off x="2158508" y="634508"/>
          <a:ext cx="5824728" cy="5824728"/>
        </a:xfrm>
        <a:prstGeom prst="pie">
          <a:avLst>
            <a:gd name="adj1" fmla="val 0"/>
            <a:gd name="adj2" fmla="val 54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lv-LV" sz="3500" kern="1200" dirty="0"/>
            <a:t>Darba resursi</a:t>
          </a:r>
          <a:endParaRPr lang="ru-RU" sz="3500" kern="1200" dirty="0"/>
        </a:p>
      </dsp:txBody>
      <dsp:txXfrm>
        <a:off x="5250468" y="3657126"/>
        <a:ext cx="2149602" cy="1594866"/>
      </dsp:txXfrm>
    </dsp:sp>
    <dsp:sp modelId="{7D09ECDF-CFA9-49C9-A6CE-379BEF0A2D57}">
      <dsp:nvSpPr>
        <dsp:cNvPr id="0" name=""/>
        <dsp:cNvSpPr/>
      </dsp:nvSpPr>
      <dsp:spPr>
        <a:xfrm>
          <a:off x="1962963" y="634508"/>
          <a:ext cx="5824728" cy="5824728"/>
        </a:xfrm>
        <a:prstGeom prst="pie">
          <a:avLst>
            <a:gd name="adj1" fmla="val 5400000"/>
            <a:gd name="adj2" fmla="val 10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lv-LV" sz="3500" kern="1200" dirty="0"/>
            <a:t>Ražošana</a:t>
          </a:r>
          <a:endParaRPr lang="ru-RU" sz="3500" kern="1200" dirty="0"/>
        </a:p>
      </dsp:txBody>
      <dsp:txXfrm>
        <a:off x="2546130" y="3657126"/>
        <a:ext cx="2149602" cy="1594866"/>
      </dsp:txXfrm>
    </dsp:sp>
    <dsp:sp modelId="{C6B78D13-2131-482A-AA5D-169C18C30B1F}">
      <dsp:nvSpPr>
        <dsp:cNvPr id="0" name=""/>
        <dsp:cNvSpPr/>
      </dsp:nvSpPr>
      <dsp:spPr>
        <a:xfrm>
          <a:off x="1962963" y="438963"/>
          <a:ext cx="5824728" cy="5824728"/>
        </a:xfrm>
        <a:prstGeom prst="pie">
          <a:avLst>
            <a:gd name="adj1" fmla="val 108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lv-LV" sz="3500" kern="1200" dirty="0"/>
            <a:t>Mārketings</a:t>
          </a:r>
          <a:endParaRPr lang="ru-RU" sz="3500" kern="1200" dirty="0"/>
        </a:p>
      </dsp:txBody>
      <dsp:txXfrm>
        <a:off x="2546130" y="1646208"/>
        <a:ext cx="2149602" cy="1594866"/>
      </dsp:txXfrm>
    </dsp:sp>
    <dsp:sp modelId="{3ABE5F35-B443-430E-B2BA-7A0D34D01BBB}">
      <dsp:nvSpPr>
        <dsp:cNvPr id="0" name=""/>
        <dsp:cNvSpPr/>
      </dsp:nvSpPr>
      <dsp:spPr>
        <a:xfrm>
          <a:off x="1797929" y="78385"/>
          <a:ext cx="6545884" cy="6545884"/>
        </a:xfrm>
        <a:prstGeom prst="circularArrow">
          <a:avLst>
            <a:gd name="adj1" fmla="val 5085"/>
            <a:gd name="adj2" fmla="val 327528"/>
            <a:gd name="adj3" fmla="val 21272472"/>
            <a:gd name="adj4" fmla="val 162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36DF948-5C2C-4328-8AD6-161909305B73}">
      <dsp:nvSpPr>
        <dsp:cNvPr id="0" name=""/>
        <dsp:cNvSpPr/>
      </dsp:nvSpPr>
      <dsp:spPr>
        <a:xfrm>
          <a:off x="1797929" y="273929"/>
          <a:ext cx="6545884" cy="6545884"/>
        </a:xfrm>
        <a:prstGeom prst="circularArrow">
          <a:avLst>
            <a:gd name="adj1" fmla="val 5085"/>
            <a:gd name="adj2" fmla="val 327528"/>
            <a:gd name="adj3" fmla="val 5072472"/>
            <a:gd name="adj4" fmla="val 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63E40BD-C454-4768-AD49-747954941F0A}">
      <dsp:nvSpPr>
        <dsp:cNvPr id="0" name=""/>
        <dsp:cNvSpPr/>
      </dsp:nvSpPr>
      <dsp:spPr>
        <a:xfrm>
          <a:off x="1602385" y="273929"/>
          <a:ext cx="6545884" cy="6545884"/>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86F49C-37CE-40C8-AAD7-2A3CB71E9595}">
      <dsp:nvSpPr>
        <dsp:cNvPr id="0" name=""/>
        <dsp:cNvSpPr/>
      </dsp:nvSpPr>
      <dsp:spPr>
        <a:xfrm>
          <a:off x="1602385" y="78385"/>
          <a:ext cx="6545884" cy="6545884"/>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38A5E1-03A9-4A84-B60C-89B6F9734CD1}">
      <dsp:nvSpPr>
        <dsp:cNvPr id="0" name=""/>
        <dsp:cNvSpPr/>
      </dsp:nvSpPr>
      <dsp:spPr>
        <a:xfrm>
          <a:off x="3599633" y="2513535"/>
          <a:ext cx="1930205" cy="193020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lv-LV" sz="1800" b="1" kern="1200" dirty="0">
              <a:solidFill>
                <a:srgbClr val="FF0000"/>
              </a:solidFill>
            </a:rPr>
            <a:t>Patērētājs</a:t>
          </a:r>
          <a:endParaRPr lang="ru-RU" sz="1800" b="1" kern="1200" dirty="0">
            <a:solidFill>
              <a:srgbClr val="FF0000"/>
            </a:solidFill>
          </a:endParaRPr>
        </a:p>
      </dsp:txBody>
      <dsp:txXfrm>
        <a:off x="3882305" y="2796207"/>
        <a:ext cx="1364861" cy="1364861"/>
      </dsp:txXfrm>
    </dsp:sp>
    <dsp:sp modelId="{5813E09A-9E56-4086-B6B8-C95EB8429A2A}">
      <dsp:nvSpPr>
        <dsp:cNvPr id="0" name=""/>
        <dsp:cNvSpPr/>
      </dsp:nvSpPr>
      <dsp:spPr>
        <a:xfrm rot="16200000">
          <a:off x="4275002" y="2204774"/>
          <a:ext cx="579466" cy="38056"/>
        </a:xfrm>
        <a:custGeom>
          <a:avLst/>
          <a:gdLst/>
          <a:ahLst/>
          <a:cxnLst/>
          <a:rect l="0" t="0" r="0" b="0"/>
          <a:pathLst>
            <a:path>
              <a:moveTo>
                <a:pt x="0" y="19028"/>
              </a:moveTo>
              <a:lnTo>
                <a:pt x="579466" y="1902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4550249" y="2209315"/>
        <a:ext cx="28973" cy="28973"/>
      </dsp:txXfrm>
    </dsp:sp>
    <dsp:sp modelId="{8580F099-B844-455B-B548-9C611F2EA7E2}">
      <dsp:nvSpPr>
        <dsp:cNvPr id="0" name=""/>
        <dsp:cNvSpPr/>
      </dsp:nvSpPr>
      <dsp:spPr>
        <a:xfrm>
          <a:off x="3599633" y="3863"/>
          <a:ext cx="1930205" cy="193020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lv-LV" sz="2000" b="1" kern="1200" dirty="0"/>
            <a:t>Finanses</a:t>
          </a:r>
          <a:endParaRPr lang="ru-RU" sz="1600" b="1" kern="1200" dirty="0"/>
        </a:p>
      </dsp:txBody>
      <dsp:txXfrm>
        <a:off x="3882305" y="286535"/>
        <a:ext cx="1364861" cy="1364861"/>
      </dsp:txXfrm>
    </dsp:sp>
    <dsp:sp modelId="{8C26FFB9-A7D3-401C-83A4-629D17BDBDB3}">
      <dsp:nvSpPr>
        <dsp:cNvPr id="0" name=""/>
        <dsp:cNvSpPr/>
      </dsp:nvSpPr>
      <dsp:spPr>
        <a:xfrm rot="94311">
          <a:off x="5529371" y="3493646"/>
          <a:ext cx="551433" cy="38056"/>
        </a:xfrm>
        <a:custGeom>
          <a:avLst/>
          <a:gdLst/>
          <a:ahLst/>
          <a:cxnLst/>
          <a:rect l="0" t="0" r="0" b="0"/>
          <a:pathLst>
            <a:path>
              <a:moveTo>
                <a:pt x="0" y="19028"/>
              </a:moveTo>
              <a:lnTo>
                <a:pt x="551433" y="1902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5791302" y="3498888"/>
        <a:ext cx="27571" cy="27571"/>
      </dsp:txXfrm>
    </dsp:sp>
    <dsp:sp modelId="{0EAC8CB2-E65E-4DA9-965E-A190EDF123E7}">
      <dsp:nvSpPr>
        <dsp:cNvPr id="0" name=""/>
        <dsp:cNvSpPr/>
      </dsp:nvSpPr>
      <dsp:spPr>
        <a:xfrm>
          <a:off x="6080338" y="2581608"/>
          <a:ext cx="1930205" cy="193020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lv-LV" sz="2000" b="1" kern="1200" dirty="0"/>
            <a:t>Darba resursi</a:t>
          </a:r>
          <a:endParaRPr lang="ru-RU" sz="2000" b="1" kern="1200" dirty="0"/>
        </a:p>
      </dsp:txBody>
      <dsp:txXfrm>
        <a:off x="6363010" y="2864280"/>
        <a:ext cx="1364861" cy="1364861"/>
      </dsp:txXfrm>
    </dsp:sp>
    <dsp:sp modelId="{3D522816-7A61-469E-B861-35B0FCEA485E}">
      <dsp:nvSpPr>
        <dsp:cNvPr id="0" name=""/>
        <dsp:cNvSpPr/>
      </dsp:nvSpPr>
      <dsp:spPr>
        <a:xfrm rot="5400000">
          <a:off x="4275002" y="4714446"/>
          <a:ext cx="579466" cy="38056"/>
        </a:xfrm>
        <a:custGeom>
          <a:avLst/>
          <a:gdLst/>
          <a:ahLst/>
          <a:cxnLst/>
          <a:rect l="0" t="0" r="0" b="0"/>
          <a:pathLst>
            <a:path>
              <a:moveTo>
                <a:pt x="0" y="19028"/>
              </a:moveTo>
              <a:lnTo>
                <a:pt x="579466" y="1902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4550249" y="4718987"/>
        <a:ext cx="28973" cy="28973"/>
      </dsp:txXfrm>
    </dsp:sp>
    <dsp:sp modelId="{A7DE5BC2-3493-4BD8-B40F-8ECF78F81A6C}">
      <dsp:nvSpPr>
        <dsp:cNvPr id="0" name=""/>
        <dsp:cNvSpPr/>
      </dsp:nvSpPr>
      <dsp:spPr>
        <a:xfrm>
          <a:off x="3599633" y="5023207"/>
          <a:ext cx="1930205" cy="193020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lv-LV" sz="2400" b="1" kern="1200" dirty="0"/>
            <a:t>Ražošana</a:t>
          </a:r>
          <a:endParaRPr lang="ru-RU" sz="2400" b="1" kern="1200" dirty="0"/>
        </a:p>
      </dsp:txBody>
      <dsp:txXfrm>
        <a:off x="3882305" y="5305879"/>
        <a:ext cx="1364861" cy="1364861"/>
      </dsp:txXfrm>
    </dsp:sp>
    <dsp:sp modelId="{9FB9E4BB-6B02-4864-A29E-185BDB9A0540}">
      <dsp:nvSpPr>
        <dsp:cNvPr id="0" name=""/>
        <dsp:cNvSpPr/>
      </dsp:nvSpPr>
      <dsp:spPr>
        <a:xfrm rot="10800000">
          <a:off x="3020166" y="3459610"/>
          <a:ext cx="579466" cy="38056"/>
        </a:xfrm>
        <a:custGeom>
          <a:avLst/>
          <a:gdLst/>
          <a:ahLst/>
          <a:cxnLst/>
          <a:rect l="0" t="0" r="0" b="0"/>
          <a:pathLst>
            <a:path>
              <a:moveTo>
                <a:pt x="0" y="19028"/>
              </a:moveTo>
              <a:lnTo>
                <a:pt x="579466" y="1902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0800000">
        <a:off x="3295413" y="3464151"/>
        <a:ext cx="28973" cy="28973"/>
      </dsp:txXfrm>
    </dsp:sp>
    <dsp:sp modelId="{B10E487C-E1FB-4F54-A6CA-935F2B99C38D}">
      <dsp:nvSpPr>
        <dsp:cNvPr id="0" name=""/>
        <dsp:cNvSpPr/>
      </dsp:nvSpPr>
      <dsp:spPr>
        <a:xfrm>
          <a:off x="1089960" y="2513535"/>
          <a:ext cx="1930205" cy="193020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lv-LV" sz="1800" b="1" kern="1200" dirty="0"/>
            <a:t>Mārketings</a:t>
          </a:r>
          <a:endParaRPr lang="ru-RU" sz="1800" b="1" kern="1200" dirty="0"/>
        </a:p>
      </dsp:txBody>
      <dsp:txXfrm>
        <a:off x="1372632" y="2796207"/>
        <a:ext cx="1364861" cy="136486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42B1DD-8BC4-4537-8554-266C4BE83F0C}">
      <dsp:nvSpPr>
        <dsp:cNvPr id="0" name=""/>
        <dsp:cNvSpPr/>
      </dsp:nvSpPr>
      <dsp:spPr>
        <a:xfrm>
          <a:off x="971255" y="137724"/>
          <a:ext cx="1984961" cy="1984961"/>
        </a:xfrm>
        <a:prstGeom prst="pie">
          <a:avLst>
            <a:gd name="adj1" fmla="val 162000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lv-LV" sz="1200" kern="1200" dirty="0"/>
            <a:t>Finanses</a:t>
          </a:r>
          <a:endParaRPr lang="ru-RU" sz="1200" kern="1200" dirty="0"/>
        </a:p>
      </dsp:txBody>
      <dsp:txXfrm>
        <a:off x="2024939" y="549131"/>
        <a:ext cx="732545" cy="543501"/>
      </dsp:txXfrm>
    </dsp:sp>
    <dsp:sp modelId="{92814B0B-3DEE-471A-927B-1D68CABABBFB}">
      <dsp:nvSpPr>
        <dsp:cNvPr id="0" name=""/>
        <dsp:cNvSpPr/>
      </dsp:nvSpPr>
      <dsp:spPr>
        <a:xfrm>
          <a:off x="971255" y="204362"/>
          <a:ext cx="1984961" cy="1984961"/>
        </a:xfrm>
        <a:prstGeom prst="pie">
          <a:avLst>
            <a:gd name="adj1" fmla="val 0"/>
            <a:gd name="adj2" fmla="val 54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lv-LV" sz="1200" kern="1200" dirty="0"/>
            <a:t>Darba resursi</a:t>
          </a:r>
          <a:endParaRPr lang="ru-RU" sz="1200" kern="1200" dirty="0"/>
        </a:p>
      </dsp:txBody>
      <dsp:txXfrm>
        <a:off x="2024939" y="1234415"/>
        <a:ext cx="732545" cy="543501"/>
      </dsp:txXfrm>
    </dsp:sp>
    <dsp:sp modelId="{7D09ECDF-CFA9-49C9-A6CE-379BEF0A2D57}">
      <dsp:nvSpPr>
        <dsp:cNvPr id="0" name=""/>
        <dsp:cNvSpPr/>
      </dsp:nvSpPr>
      <dsp:spPr>
        <a:xfrm>
          <a:off x="904617" y="204362"/>
          <a:ext cx="1984961" cy="1984961"/>
        </a:xfrm>
        <a:prstGeom prst="pie">
          <a:avLst>
            <a:gd name="adj1" fmla="val 5400000"/>
            <a:gd name="adj2" fmla="val 10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lv-LV" sz="1200" kern="1200" dirty="0"/>
            <a:t>Ražošana</a:t>
          </a:r>
          <a:endParaRPr lang="ru-RU" sz="1200" kern="1200" dirty="0"/>
        </a:p>
      </dsp:txBody>
      <dsp:txXfrm>
        <a:off x="1103350" y="1234415"/>
        <a:ext cx="732545" cy="543501"/>
      </dsp:txXfrm>
    </dsp:sp>
    <dsp:sp modelId="{C6B78D13-2131-482A-AA5D-169C18C30B1F}">
      <dsp:nvSpPr>
        <dsp:cNvPr id="0" name=""/>
        <dsp:cNvSpPr/>
      </dsp:nvSpPr>
      <dsp:spPr>
        <a:xfrm>
          <a:off x="904617" y="137724"/>
          <a:ext cx="1984961" cy="1984961"/>
        </a:xfrm>
        <a:prstGeom prst="pie">
          <a:avLst>
            <a:gd name="adj1" fmla="val 108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lv-LV" sz="1200" kern="1200" dirty="0"/>
            <a:t>Mārketings</a:t>
          </a:r>
          <a:endParaRPr lang="ru-RU" sz="1200" kern="1200" dirty="0"/>
        </a:p>
      </dsp:txBody>
      <dsp:txXfrm>
        <a:off x="1103350" y="549131"/>
        <a:ext cx="732545" cy="543501"/>
      </dsp:txXfrm>
    </dsp:sp>
    <dsp:sp modelId="{3ABE5F35-B443-430E-B2BA-7A0D34D01BBB}">
      <dsp:nvSpPr>
        <dsp:cNvPr id="0" name=""/>
        <dsp:cNvSpPr/>
      </dsp:nvSpPr>
      <dsp:spPr>
        <a:xfrm>
          <a:off x="848377" y="14846"/>
          <a:ext cx="2230718" cy="2230718"/>
        </a:xfrm>
        <a:prstGeom prst="circularArrow">
          <a:avLst>
            <a:gd name="adj1" fmla="val 5085"/>
            <a:gd name="adj2" fmla="val 327528"/>
            <a:gd name="adj3" fmla="val 21272472"/>
            <a:gd name="adj4" fmla="val 162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36DF948-5C2C-4328-8AD6-161909305B73}">
      <dsp:nvSpPr>
        <dsp:cNvPr id="0" name=""/>
        <dsp:cNvSpPr/>
      </dsp:nvSpPr>
      <dsp:spPr>
        <a:xfrm>
          <a:off x="848377" y="81484"/>
          <a:ext cx="2230718" cy="2230718"/>
        </a:xfrm>
        <a:prstGeom prst="circularArrow">
          <a:avLst>
            <a:gd name="adj1" fmla="val 5085"/>
            <a:gd name="adj2" fmla="val 327528"/>
            <a:gd name="adj3" fmla="val 5072472"/>
            <a:gd name="adj4" fmla="val 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63E40BD-C454-4768-AD49-747954941F0A}">
      <dsp:nvSpPr>
        <dsp:cNvPr id="0" name=""/>
        <dsp:cNvSpPr/>
      </dsp:nvSpPr>
      <dsp:spPr>
        <a:xfrm>
          <a:off x="781739" y="81484"/>
          <a:ext cx="2230718" cy="2230718"/>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86F49C-37CE-40C8-AAD7-2A3CB71E9595}">
      <dsp:nvSpPr>
        <dsp:cNvPr id="0" name=""/>
        <dsp:cNvSpPr/>
      </dsp:nvSpPr>
      <dsp:spPr>
        <a:xfrm>
          <a:off x="781739" y="14846"/>
          <a:ext cx="2230718" cy="2230718"/>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C52492-69A1-4825-AAB0-EC86EC89F665}">
      <dsp:nvSpPr>
        <dsp:cNvPr id="0" name=""/>
        <dsp:cNvSpPr/>
      </dsp:nvSpPr>
      <dsp:spPr>
        <a:xfrm>
          <a:off x="-30562" y="-157377"/>
          <a:ext cx="3718725" cy="3100396"/>
        </a:xfrm>
        <a:prstGeom prst="pie">
          <a:avLst>
            <a:gd name="adj1" fmla="val 162000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lv-LV" sz="1700" kern="1200" dirty="0"/>
            <a:t>Mārketings</a:t>
          </a:r>
        </a:p>
      </dsp:txBody>
      <dsp:txXfrm>
        <a:off x="1871299" y="416196"/>
        <a:ext cx="1372386" cy="922736"/>
      </dsp:txXfrm>
    </dsp:sp>
    <dsp:sp modelId="{1D0723BA-5077-4AE4-AD2E-E9ABBE2920F3}">
      <dsp:nvSpPr>
        <dsp:cNvPr id="0" name=""/>
        <dsp:cNvSpPr/>
      </dsp:nvSpPr>
      <dsp:spPr>
        <a:xfrm>
          <a:off x="560218" y="321463"/>
          <a:ext cx="2339939" cy="2339939"/>
        </a:xfrm>
        <a:prstGeom prst="pie">
          <a:avLst>
            <a:gd name="adj1" fmla="val 0"/>
            <a:gd name="adj2" fmla="val 54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lv-LV" sz="1700" kern="1200" dirty="0"/>
            <a:t>Finanses</a:t>
          </a:r>
        </a:p>
      </dsp:txBody>
      <dsp:txXfrm>
        <a:off x="1771972" y="1533217"/>
        <a:ext cx="863549" cy="696410"/>
      </dsp:txXfrm>
    </dsp:sp>
    <dsp:sp modelId="{375FEA92-0193-44F5-A345-0042DBE939C2}">
      <dsp:nvSpPr>
        <dsp:cNvPr id="0" name=""/>
        <dsp:cNvSpPr/>
      </dsp:nvSpPr>
      <dsp:spPr>
        <a:xfrm>
          <a:off x="560218" y="321463"/>
          <a:ext cx="2339939" cy="2339939"/>
        </a:xfrm>
        <a:prstGeom prst="pie">
          <a:avLst>
            <a:gd name="adj1" fmla="val 5400000"/>
            <a:gd name="adj2" fmla="val 10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lv-LV" sz="1700" kern="1200" dirty="0"/>
            <a:t>Darba resursi</a:t>
          </a:r>
        </a:p>
      </dsp:txBody>
      <dsp:txXfrm>
        <a:off x="824854" y="1533217"/>
        <a:ext cx="863549" cy="696410"/>
      </dsp:txXfrm>
    </dsp:sp>
    <dsp:sp modelId="{D2C2E47B-10DB-436F-8908-33BE7589420F}">
      <dsp:nvSpPr>
        <dsp:cNvPr id="0" name=""/>
        <dsp:cNvSpPr/>
      </dsp:nvSpPr>
      <dsp:spPr>
        <a:xfrm>
          <a:off x="560218" y="321463"/>
          <a:ext cx="2339939" cy="2339939"/>
        </a:xfrm>
        <a:prstGeom prst="pie">
          <a:avLst>
            <a:gd name="adj1" fmla="val 108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lv-LV" sz="1700" kern="1200" dirty="0"/>
            <a:t>Ražošana</a:t>
          </a:r>
        </a:p>
      </dsp:txBody>
      <dsp:txXfrm>
        <a:off x="824854" y="753237"/>
        <a:ext cx="863549" cy="69641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38A5E1-03A9-4A84-B60C-89B6F9734CD1}">
      <dsp:nvSpPr>
        <dsp:cNvPr id="0" name=""/>
        <dsp:cNvSpPr/>
      </dsp:nvSpPr>
      <dsp:spPr>
        <a:xfrm>
          <a:off x="1277134" y="1326903"/>
          <a:ext cx="1010223" cy="10102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lv-LV" sz="1200" kern="1200" dirty="0">
              <a:solidFill>
                <a:srgbClr val="FF0000"/>
              </a:solidFill>
            </a:rPr>
            <a:t>Mārketings</a:t>
          </a:r>
          <a:endParaRPr lang="ru-RU" sz="1200" kern="1200" dirty="0">
            <a:solidFill>
              <a:srgbClr val="FF0000"/>
            </a:solidFill>
          </a:endParaRPr>
        </a:p>
      </dsp:txBody>
      <dsp:txXfrm>
        <a:off x="1425078" y="1474847"/>
        <a:ext cx="714335" cy="714335"/>
      </dsp:txXfrm>
    </dsp:sp>
    <dsp:sp modelId="{5813E09A-9E56-4086-B6B8-C95EB8429A2A}">
      <dsp:nvSpPr>
        <dsp:cNvPr id="0" name=""/>
        <dsp:cNvSpPr/>
      </dsp:nvSpPr>
      <dsp:spPr>
        <a:xfrm rot="16200000">
          <a:off x="1629635" y="1148785"/>
          <a:ext cx="305222" cy="51014"/>
        </a:xfrm>
        <a:custGeom>
          <a:avLst/>
          <a:gdLst/>
          <a:ahLst/>
          <a:cxnLst/>
          <a:rect l="0" t="0" r="0" b="0"/>
          <a:pathLst>
            <a:path>
              <a:moveTo>
                <a:pt x="0" y="25507"/>
              </a:moveTo>
              <a:lnTo>
                <a:pt x="305222" y="255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1774615" y="1166662"/>
        <a:ext cx="15261" cy="15261"/>
      </dsp:txXfrm>
    </dsp:sp>
    <dsp:sp modelId="{8580F099-B844-455B-B548-9C611F2EA7E2}">
      <dsp:nvSpPr>
        <dsp:cNvPr id="0" name=""/>
        <dsp:cNvSpPr/>
      </dsp:nvSpPr>
      <dsp:spPr>
        <a:xfrm>
          <a:off x="1277134" y="11457"/>
          <a:ext cx="1010223" cy="10102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lv-LV" sz="1400" kern="1200" dirty="0"/>
            <a:t>Finanses</a:t>
          </a:r>
          <a:endParaRPr lang="ru-RU" sz="1400" kern="1200" dirty="0"/>
        </a:p>
      </dsp:txBody>
      <dsp:txXfrm>
        <a:off x="1425078" y="159401"/>
        <a:ext cx="714335" cy="714335"/>
      </dsp:txXfrm>
    </dsp:sp>
    <dsp:sp modelId="{8C26FFB9-A7D3-401C-83A4-629D17BDBDB3}">
      <dsp:nvSpPr>
        <dsp:cNvPr id="0" name=""/>
        <dsp:cNvSpPr/>
      </dsp:nvSpPr>
      <dsp:spPr>
        <a:xfrm rot="1800000">
          <a:off x="2199240" y="2135369"/>
          <a:ext cx="305222" cy="51014"/>
        </a:xfrm>
        <a:custGeom>
          <a:avLst/>
          <a:gdLst/>
          <a:ahLst/>
          <a:cxnLst/>
          <a:rect l="0" t="0" r="0" b="0"/>
          <a:pathLst>
            <a:path>
              <a:moveTo>
                <a:pt x="0" y="25507"/>
              </a:moveTo>
              <a:lnTo>
                <a:pt x="305222" y="255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344220" y="2153246"/>
        <a:ext cx="15261" cy="15261"/>
      </dsp:txXfrm>
    </dsp:sp>
    <dsp:sp modelId="{0EAC8CB2-E65E-4DA9-965E-A190EDF123E7}">
      <dsp:nvSpPr>
        <dsp:cNvPr id="0" name=""/>
        <dsp:cNvSpPr/>
      </dsp:nvSpPr>
      <dsp:spPr>
        <a:xfrm>
          <a:off x="2416344" y="1984626"/>
          <a:ext cx="1010223" cy="10102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lv-LV" sz="1400" kern="1200" dirty="0"/>
            <a:t>Darba resursi</a:t>
          </a:r>
          <a:endParaRPr lang="ru-RU" sz="1400" kern="1200" dirty="0"/>
        </a:p>
      </dsp:txBody>
      <dsp:txXfrm>
        <a:off x="2564288" y="2132570"/>
        <a:ext cx="714335" cy="714335"/>
      </dsp:txXfrm>
    </dsp:sp>
    <dsp:sp modelId="{3D522816-7A61-469E-B861-35B0FCEA485E}">
      <dsp:nvSpPr>
        <dsp:cNvPr id="0" name=""/>
        <dsp:cNvSpPr/>
      </dsp:nvSpPr>
      <dsp:spPr>
        <a:xfrm rot="9000000">
          <a:off x="1060030" y="2135369"/>
          <a:ext cx="305222" cy="51014"/>
        </a:xfrm>
        <a:custGeom>
          <a:avLst/>
          <a:gdLst/>
          <a:ahLst/>
          <a:cxnLst/>
          <a:rect l="0" t="0" r="0" b="0"/>
          <a:pathLst>
            <a:path>
              <a:moveTo>
                <a:pt x="0" y="25507"/>
              </a:moveTo>
              <a:lnTo>
                <a:pt x="305222" y="255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0800000">
        <a:off x="1205011" y="2153246"/>
        <a:ext cx="15261" cy="15261"/>
      </dsp:txXfrm>
    </dsp:sp>
    <dsp:sp modelId="{A7DE5BC2-3493-4BD8-B40F-8ECF78F81A6C}">
      <dsp:nvSpPr>
        <dsp:cNvPr id="0" name=""/>
        <dsp:cNvSpPr/>
      </dsp:nvSpPr>
      <dsp:spPr>
        <a:xfrm>
          <a:off x="137925" y="1984626"/>
          <a:ext cx="1010223" cy="10102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lv-LV" sz="1400" kern="1200" dirty="0"/>
            <a:t>Ražošana</a:t>
          </a:r>
          <a:endParaRPr lang="ru-RU" sz="1400" kern="1200" dirty="0"/>
        </a:p>
      </dsp:txBody>
      <dsp:txXfrm>
        <a:off x="285869" y="2132570"/>
        <a:ext cx="714335" cy="71433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38A5E1-03A9-4A84-B60C-89B6F9734CD1}">
      <dsp:nvSpPr>
        <dsp:cNvPr id="0" name=""/>
        <dsp:cNvSpPr/>
      </dsp:nvSpPr>
      <dsp:spPr>
        <a:xfrm>
          <a:off x="2532726" y="1748746"/>
          <a:ext cx="1328997" cy="132899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lv-LV" sz="1800" b="1" kern="1200" dirty="0">
              <a:solidFill>
                <a:srgbClr val="FF0000"/>
              </a:solidFill>
            </a:rPr>
            <a:t>Patērētājs</a:t>
          </a:r>
          <a:endParaRPr lang="ru-RU" sz="1800" b="1" kern="1200" dirty="0">
            <a:solidFill>
              <a:srgbClr val="FF0000"/>
            </a:solidFill>
          </a:endParaRPr>
        </a:p>
      </dsp:txBody>
      <dsp:txXfrm>
        <a:off x="2727353" y="1943373"/>
        <a:ext cx="939743" cy="939743"/>
      </dsp:txXfrm>
    </dsp:sp>
    <dsp:sp modelId="{5813E09A-9E56-4086-B6B8-C95EB8429A2A}">
      <dsp:nvSpPr>
        <dsp:cNvPr id="0" name=""/>
        <dsp:cNvSpPr/>
      </dsp:nvSpPr>
      <dsp:spPr>
        <a:xfrm rot="16200000">
          <a:off x="2996663" y="1529479"/>
          <a:ext cx="401122" cy="37410"/>
        </a:xfrm>
        <a:custGeom>
          <a:avLst/>
          <a:gdLst/>
          <a:ahLst/>
          <a:cxnLst/>
          <a:rect l="0" t="0" r="0" b="0"/>
          <a:pathLst>
            <a:path>
              <a:moveTo>
                <a:pt x="0" y="18705"/>
              </a:moveTo>
              <a:lnTo>
                <a:pt x="401122" y="1870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187196" y="1538156"/>
        <a:ext cx="20056" cy="20056"/>
      </dsp:txXfrm>
    </dsp:sp>
    <dsp:sp modelId="{8580F099-B844-455B-B548-9C611F2EA7E2}">
      <dsp:nvSpPr>
        <dsp:cNvPr id="0" name=""/>
        <dsp:cNvSpPr/>
      </dsp:nvSpPr>
      <dsp:spPr>
        <a:xfrm>
          <a:off x="2532726" y="18625"/>
          <a:ext cx="1328997" cy="132899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lv-LV" sz="2000" b="1" kern="1200" dirty="0"/>
            <a:t>Finanses</a:t>
          </a:r>
          <a:endParaRPr lang="ru-RU" sz="1600" b="1" kern="1200" dirty="0"/>
        </a:p>
      </dsp:txBody>
      <dsp:txXfrm>
        <a:off x="2727353" y="213252"/>
        <a:ext cx="939743" cy="939743"/>
      </dsp:txXfrm>
    </dsp:sp>
    <dsp:sp modelId="{8C26FFB9-A7D3-401C-83A4-629D17BDBDB3}">
      <dsp:nvSpPr>
        <dsp:cNvPr id="0" name=""/>
        <dsp:cNvSpPr/>
      </dsp:nvSpPr>
      <dsp:spPr>
        <a:xfrm rot="94311">
          <a:off x="3861402" y="2418003"/>
          <a:ext cx="381796" cy="37410"/>
        </a:xfrm>
        <a:custGeom>
          <a:avLst/>
          <a:gdLst/>
          <a:ahLst/>
          <a:cxnLst/>
          <a:rect l="0" t="0" r="0" b="0"/>
          <a:pathLst>
            <a:path>
              <a:moveTo>
                <a:pt x="0" y="18705"/>
              </a:moveTo>
              <a:lnTo>
                <a:pt x="381796" y="1870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4042755" y="2427164"/>
        <a:ext cx="19089" cy="19089"/>
      </dsp:txXfrm>
    </dsp:sp>
    <dsp:sp modelId="{0EAC8CB2-E65E-4DA9-965E-A190EDF123E7}">
      <dsp:nvSpPr>
        <dsp:cNvPr id="0" name=""/>
        <dsp:cNvSpPr/>
      </dsp:nvSpPr>
      <dsp:spPr>
        <a:xfrm>
          <a:off x="4242877" y="1795674"/>
          <a:ext cx="1328997" cy="132899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lv-LV" sz="2000" b="1" kern="1200" dirty="0"/>
            <a:t>Darba resursi</a:t>
          </a:r>
          <a:endParaRPr lang="ru-RU" sz="2000" b="1" kern="1200" dirty="0"/>
        </a:p>
      </dsp:txBody>
      <dsp:txXfrm>
        <a:off x="4437504" y="1990301"/>
        <a:ext cx="939743" cy="939743"/>
      </dsp:txXfrm>
    </dsp:sp>
    <dsp:sp modelId="{3D522816-7A61-469E-B861-35B0FCEA485E}">
      <dsp:nvSpPr>
        <dsp:cNvPr id="0" name=""/>
        <dsp:cNvSpPr/>
      </dsp:nvSpPr>
      <dsp:spPr>
        <a:xfrm rot="5400000">
          <a:off x="2996663" y="3259599"/>
          <a:ext cx="401122" cy="37410"/>
        </a:xfrm>
        <a:custGeom>
          <a:avLst/>
          <a:gdLst/>
          <a:ahLst/>
          <a:cxnLst/>
          <a:rect l="0" t="0" r="0" b="0"/>
          <a:pathLst>
            <a:path>
              <a:moveTo>
                <a:pt x="0" y="18705"/>
              </a:moveTo>
              <a:lnTo>
                <a:pt x="401122" y="1870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187196" y="3268277"/>
        <a:ext cx="20056" cy="20056"/>
      </dsp:txXfrm>
    </dsp:sp>
    <dsp:sp modelId="{A7DE5BC2-3493-4BD8-B40F-8ECF78F81A6C}">
      <dsp:nvSpPr>
        <dsp:cNvPr id="0" name=""/>
        <dsp:cNvSpPr/>
      </dsp:nvSpPr>
      <dsp:spPr>
        <a:xfrm>
          <a:off x="2532726" y="3478866"/>
          <a:ext cx="1328997" cy="132899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lv-LV" sz="2400" b="1" kern="1200" dirty="0"/>
            <a:t>Ražošana</a:t>
          </a:r>
          <a:endParaRPr lang="ru-RU" sz="2400" b="1" kern="1200" dirty="0"/>
        </a:p>
      </dsp:txBody>
      <dsp:txXfrm>
        <a:off x="2727353" y="3673493"/>
        <a:ext cx="939743" cy="939743"/>
      </dsp:txXfrm>
    </dsp:sp>
    <dsp:sp modelId="{9FB9E4BB-6B02-4864-A29E-185BDB9A0540}">
      <dsp:nvSpPr>
        <dsp:cNvPr id="0" name=""/>
        <dsp:cNvSpPr/>
      </dsp:nvSpPr>
      <dsp:spPr>
        <a:xfrm rot="10800000">
          <a:off x="2131603" y="2394539"/>
          <a:ext cx="401122" cy="37410"/>
        </a:xfrm>
        <a:custGeom>
          <a:avLst/>
          <a:gdLst/>
          <a:ahLst/>
          <a:cxnLst/>
          <a:rect l="0" t="0" r="0" b="0"/>
          <a:pathLst>
            <a:path>
              <a:moveTo>
                <a:pt x="0" y="18705"/>
              </a:moveTo>
              <a:lnTo>
                <a:pt x="401122" y="1870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0800000">
        <a:off x="2322136" y="2403216"/>
        <a:ext cx="20056" cy="20056"/>
      </dsp:txXfrm>
    </dsp:sp>
    <dsp:sp modelId="{B10E487C-E1FB-4F54-A6CA-935F2B99C38D}">
      <dsp:nvSpPr>
        <dsp:cNvPr id="0" name=""/>
        <dsp:cNvSpPr/>
      </dsp:nvSpPr>
      <dsp:spPr>
        <a:xfrm>
          <a:off x="802605" y="1748746"/>
          <a:ext cx="1328997" cy="132899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lv-LV" sz="1800" b="1" kern="1200" dirty="0"/>
            <a:t>Mārketings</a:t>
          </a:r>
          <a:endParaRPr lang="ru-RU" sz="1800" b="1" kern="1200" dirty="0"/>
        </a:p>
      </dsp:txBody>
      <dsp:txXfrm>
        <a:off x="997232" y="1943373"/>
        <a:ext cx="939743" cy="93974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EACCF4-5FC5-49E8-A274-78C8E80A3750}">
      <dsp:nvSpPr>
        <dsp:cNvPr id="0" name=""/>
        <dsp:cNvSpPr/>
      </dsp:nvSpPr>
      <dsp:spPr>
        <a:xfrm>
          <a:off x="2699772" y="788313"/>
          <a:ext cx="5251547" cy="5251547"/>
        </a:xfrm>
        <a:prstGeom prst="blockArc">
          <a:avLst>
            <a:gd name="adj1" fmla="val 9000000"/>
            <a:gd name="adj2" fmla="val 162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3153A0F-C02E-415E-971A-D3A391A2E2FB}">
      <dsp:nvSpPr>
        <dsp:cNvPr id="0" name=""/>
        <dsp:cNvSpPr/>
      </dsp:nvSpPr>
      <dsp:spPr>
        <a:xfrm>
          <a:off x="2699772" y="788313"/>
          <a:ext cx="5251547" cy="5251547"/>
        </a:xfrm>
        <a:prstGeom prst="blockArc">
          <a:avLst>
            <a:gd name="adj1" fmla="val 1800000"/>
            <a:gd name="adj2" fmla="val 90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BF91AB1-6202-4CD6-AD65-CFD8D45AB9C0}">
      <dsp:nvSpPr>
        <dsp:cNvPr id="0" name=""/>
        <dsp:cNvSpPr/>
      </dsp:nvSpPr>
      <dsp:spPr>
        <a:xfrm>
          <a:off x="2699772" y="788313"/>
          <a:ext cx="5251547" cy="5251547"/>
        </a:xfrm>
        <a:prstGeom prst="blockArc">
          <a:avLst>
            <a:gd name="adj1" fmla="val 16200000"/>
            <a:gd name="adj2" fmla="val 18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6096A01-CFB9-4604-9CD5-9FB9D0984C66}">
      <dsp:nvSpPr>
        <dsp:cNvPr id="0" name=""/>
        <dsp:cNvSpPr/>
      </dsp:nvSpPr>
      <dsp:spPr>
        <a:xfrm>
          <a:off x="4116377" y="2204917"/>
          <a:ext cx="2418338" cy="241833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lv-LV" sz="4400" b="1" kern="1200" dirty="0">
              <a:solidFill>
                <a:srgbClr val="FF0000"/>
              </a:solidFill>
              <a:effectLst>
                <a:outerShdw blurRad="38100" dist="38100" dir="2700000" algn="tl">
                  <a:srgbClr val="000000">
                    <a:alpha val="43137"/>
                  </a:srgbClr>
                </a:outerShdw>
              </a:effectLst>
            </a:rPr>
            <a:t>Patērētājs</a:t>
          </a:r>
          <a:endParaRPr lang="ru-RU" sz="4400" b="1" kern="1200" dirty="0">
            <a:solidFill>
              <a:srgbClr val="FF0000"/>
            </a:solidFill>
            <a:effectLst>
              <a:outerShdw blurRad="38100" dist="38100" dir="2700000" algn="tl">
                <a:srgbClr val="000000">
                  <a:alpha val="43137"/>
                </a:srgbClr>
              </a:outerShdw>
            </a:effectLst>
          </a:endParaRPr>
        </a:p>
      </dsp:txBody>
      <dsp:txXfrm>
        <a:off x="4470534" y="2559074"/>
        <a:ext cx="1710024" cy="1710024"/>
      </dsp:txXfrm>
    </dsp:sp>
    <dsp:sp modelId="{E3E0D367-B838-48E0-A0FE-71D7E470975B}">
      <dsp:nvSpPr>
        <dsp:cNvPr id="0" name=""/>
        <dsp:cNvSpPr/>
      </dsp:nvSpPr>
      <dsp:spPr>
        <a:xfrm>
          <a:off x="4479127" y="2836"/>
          <a:ext cx="1692837" cy="169283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lv-LV" sz="2300" kern="1200" dirty="0"/>
            <a:t>Finanses</a:t>
          </a:r>
          <a:endParaRPr lang="ru-RU" sz="2300" kern="1200" dirty="0"/>
        </a:p>
      </dsp:txBody>
      <dsp:txXfrm>
        <a:off x="4727037" y="250746"/>
        <a:ext cx="1197017" cy="1197017"/>
      </dsp:txXfrm>
    </dsp:sp>
    <dsp:sp modelId="{3767C39D-3F17-4A45-8020-9CC88BF76923}">
      <dsp:nvSpPr>
        <dsp:cNvPr id="0" name=""/>
        <dsp:cNvSpPr/>
      </dsp:nvSpPr>
      <dsp:spPr>
        <a:xfrm>
          <a:off x="6700337" y="3850084"/>
          <a:ext cx="1692837" cy="169283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lv-LV" sz="2300" kern="1200" dirty="0"/>
            <a:t>Darba resursi</a:t>
          </a:r>
          <a:endParaRPr lang="ru-RU" sz="2300" kern="1200" dirty="0"/>
        </a:p>
      </dsp:txBody>
      <dsp:txXfrm>
        <a:off x="6948247" y="4097994"/>
        <a:ext cx="1197017" cy="1197017"/>
      </dsp:txXfrm>
    </dsp:sp>
    <dsp:sp modelId="{DE8B5D8D-ACF6-43BC-80DE-AE03BC8CE96D}">
      <dsp:nvSpPr>
        <dsp:cNvPr id="0" name=""/>
        <dsp:cNvSpPr/>
      </dsp:nvSpPr>
      <dsp:spPr>
        <a:xfrm>
          <a:off x="2257918" y="3850084"/>
          <a:ext cx="1692837" cy="169283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lv-LV" sz="2300" kern="1200" dirty="0"/>
            <a:t>Ražošana</a:t>
          </a:r>
          <a:endParaRPr lang="ru-RU" sz="2300" kern="1200" dirty="0"/>
        </a:p>
      </dsp:txBody>
      <dsp:txXfrm>
        <a:off x="2505828" y="4097994"/>
        <a:ext cx="1197017" cy="11970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42B1DD-8BC4-4537-8554-266C4BE83F0C}">
      <dsp:nvSpPr>
        <dsp:cNvPr id="0" name=""/>
        <dsp:cNvSpPr/>
      </dsp:nvSpPr>
      <dsp:spPr>
        <a:xfrm>
          <a:off x="1213716" y="343553"/>
          <a:ext cx="4608576" cy="4608576"/>
        </a:xfrm>
        <a:prstGeom prst="pie">
          <a:avLst>
            <a:gd name="adj1" fmla="val 162000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lv-LV" sz="2800" kern="1200" dirty="0"/>
            <a:t>Finanses</a:t>
          </a:r>
          <a:endParaRPr lang="ru-RU" sz="2800" kern="1200" dirty="0"/>
        </a:p>
      </dsp:txBody>
      <dsp:txXfrm>
        <a:off x="3660102" y="1298736"/>
        <a:ext cx="1700784" cy="1261872"/>
      </dsp:txXfrm>
    </dsp:sp>
    <dsp:sp modelId="{92814B0B-3DEE-471A-927B-1D68CABABBFB}">
      <dsp:nvSpPr>
        <dsp:cNvPr id="0" name=""/>
        <dsp:cNvSpPr/>
      </dsp:nvSpPr>
      <dsp:spPr>
        <a:xfrm>
          <a:off x="1213716" y="498270"/>
          <a:ext cx="4608576" cy="4608576"/>
        </a:xfrm>
        <a:prstGeom prst="pie">
          <a:avLst>
            <a:gd name="adj1" fmla="val 0"/>
            <a:gd name="adj2" fmla="val 54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lv-LV" sz="2800" kern="1200" dirty="0"/>
            <a:t>Darba resursi</a:t>
          </a:r>
          <a:endParaRPr lang="ru-RU" sz="2800" kern="1200" dirty="0"/>
        </a:p>
      </dsp:txBody>
      <dsp:txXfrm>
        <a:off x="3660102" y="2889792"/>
        <a:ext cx="1700784" cy="1261872"/>
      </dsp:txXfrm>
    </dsp:sp>
    <dsp:sp modelId="{7D09ECDF-CFA9-49C9-A6CE-379BEF0A2D57}">
      <dsp:nvSpPr>
        <dsp:cNvPr id="0" name=""/>
        <dsp:cNvSpPr/>
      </dsp:nvSpPr>
      <dsp:spPr>
        <a:xfrm>
          <a:off x="1059000" y="498270"/>
          <a:ext cx="4608576" cy="4608576"/>
        </a:xfrm>
        <a:prstGeom prst="pie">
          <a:avLst>
            <a:gd name="adj1" fmla="val 5400000"/>
            <a:gd name="adj2" fmla="val 10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lv-LV" sz="2800" kern="1200" dirty="0"/>
            <a:t>Ražošana</a:t>
          </a:r>
          <a:endParaRPr lang="ru-RU" sz="2800" kern="1200" dirty="0"/>
        </a:p>
      </dsp:txBody>
      <dsp:txXfrm>
        <a:off x="1520406" y="2889792"/>
        <a:ext cx="1700784" cy="1261872"/>
      </dsp:txXfrm>
    </dsp:sp>
    <dsp:sp modelId="{C6B78D13-2131-482A-AA5D-169C18C30B1F}">
      <dsp:nvSpPr>
        <dsp:cNvPr id="0" name=""/>
        <dsp:cNvSpPr/>
      </dsp:nvSpPr>
      <dsp:spPr>
        <a:xfrm>
          <a:off x="1059000" y="343553"/>
          <a:ext cx="4608576" cy="4608576"/>
        </a:xfrm>
        <a:prstGeom prst="pie">
          <a:avLst>
            <a:gd name="adj1" fmla="val 108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lv-LV" sz="2800" kern="1200" dirty="0"/>
            <a:t>Mārketings</a:t>
          </a:r>
          <a:endParaRPr lang="ru-RU" sz="2800" kern="1200" dirty="0"/>
        </a:p>
      </dsp:txBody>
      <dsp:txXfrm>
        <a:off x="1520406" y="1298736"/>
        <a:ext cx="1700784" cy="1261872"/>
      </dsp:txXfrm>
    </dsp:sp>
    <dsp:sp modelId="{3ABE5F35-B443-430E-B2BA-7A0D34D01BBB}">
      <dsp:nvSpPr>
        <dsp:cNvPr id="0" name=""/>
        <dsp:cNvSpPr/>
      </dsp:nvSpPr>
      <dsp:spPr>
        <a:xfrm>
          <a:off x="928423" y="58260"/>
          <a:ext cx="5179161" cy="5179161"/>
        </a:xfrm>
        <a:prstGeom prst="circularArrow">
          <a:avLst>
            <a:gd name="adj1" fmla="val 5085"/>
            <a:gd name="adj2" fmla="val 327528"/>
            <a:gd name="adj3" fmla="val 21272472"/>
            <a:gd name="adj4" fmla="val 162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36DF948-5C2C-4328-8AD6-161909305B73}">
      <dsp:nvSpPr>
        <dsp:cNvPr id="0" name=""/>
        <dsp:cNvSpPr/>
      </dsp:nvSpPr>
      <dsp:spPr>
        <a:xfrm>
          <a:off x="928423" y="212977"/>
          <a:ext cx="5179161" cy="5179161"/>
        </a:xfrm>
        <a:prstGeom prst="circularArrow">
          <a:avLst>
            <a:gd name="adj1" fmla="val 5085"/>
            <a:gd name="adj2" fmla="val 327528"/>
            <a:gd name="adj3" fmla="val 5072472"/>
            <a:gd name="adj4" fmla="val 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63E40BD-C454-4768-AD49-747954941F0A}">
      <dsp:nvSpPr>
        <dsp:cNvPr id="0" name=""/>
        <dsp:cNvSpPr/>
      </dsp:nvSpPr>
      <dsp:spPr>
        <a:xfrm>
          <a:off x="773707" y="212977"/>
          <a:ext cx="5179161" cy="5179161"/>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86F49C-37CE-40C8-AAD7-2A3CB71E9595}">
      <dsp:nvSpPr>
        <dsp:cNvPr id="0" name=""/>
        <dsp:cNvSpPr/>
      </dsp:nvSpPr>
      <dsp:spPr>
        <a:xfrm>
          <a:off x="773707" y="58260"/>
          <a:ext cx="5179161" cy="5179161"/>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C52492-69A1-4825-AAB0-EC86EC89F665}">
      <dsp:nvSpPr>
        <dsp:cNvPr id="0" name=""/>
        <dsp:cNvSpPr/>
      </dsp:nvSpPr>
      <dsp:spPr>
        <a:xfrm>
          <a:off x="452733" y="-309958"/>
          <a:ext cx="7324133" cy="6106317"/>
        </a:xfrm>
        <a:prstGeom prst="pie">
          <a:avLst>
            <a:gd name="adj1" fmla="val 162000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lv-LV" sz="3300" kern="1200" dirty="0"/>
            <a:t>Mārketings</a:t>
          </a:r>
        </a:p>
      </dsp:txBody>
      <dsp:txXfrm>
        <a:off x="4198504" y="819710"/>
        <a:ext cx="2702953" cy="1817356"/>
      </dsp:txXfrm>
    </dsp:sp>
    <dsp:sp modelId="{1D0723BA-5077-4AE4-AD2E-E9ABBE2920F3}">
      <dsp:nvSpPr>
        <dsp:cNvPr id="0" name=""/>
        <dsp:cNvSpPr/>
      </dsp:nvSpPr>
      <dsp:spPr>
        <a:xfrm>
          <a:off x="1616293" y="633130"/>
          <a:ext cx="4608576" cy="4608576"/>
        </a:xfrm>
        <a:prstGeom prst="pie">
          <a:avLst>
            <a:gd name="adj1" fmla="val 0"/>
            <a:gd name="adj2" fmla="val 54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lv-LV" sz="3300" kern="1200" dirty="0"/>
            <a:t>Finanses</a:t>
          </a:r>
        </a:p>
      </dsp:txBody>
      <dsp:txXfrm>
        <a:off x="4002877" y="3019714"/>
        <a:ext cx="1700784" cy="1371600"/>
      </dsp:txXfrm>
    </dsp:sp>
    <dsp:sp modelId="{375FEA92-0193-44F5-A345-0042DBE939C2}">
      <dsp:nvSpPr>
        <dsp:cNvPr id="0" name=""/>
        <dsp:cNvSpPr/>
      </dsp:nvSpPr>
      <dsp:spPr>
        <a:xfrm>
          <a:off x="1616293" y="633130"/>
          <a:ext cx="4608576" cy="4608576"/>
        </a:xfrm>
        <a:prstGeom prst="pie">
          <a:avLst>
            <a:gd name="adj1" fmla="val 5400000"/>
            <a:gd name="adj2" fmla="val 10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lv-LV" sz="3300" kern="1200" dirty="0"/>
            <a:t>Darba resursi</a:t>
          </a:r>
        </a:p>
      </dsp:txBody>
      <dsp:txXfrm>
        <a:off x="2137501" y="3019714"/>
        <a:ext cx="1700784" cy="1371600"/>
      </dsp:txXfrm>
    </dsp:sp>
    <dsp:sp modelId="{D2C2E47B-10DB-436F-8908-33BE7589420F}">
      <dsp:nvSpPr>
        <dsp:cNvPr id="0" name=""/>
        <dsp:cNvSpPr/>
      </dsp:nvSpPr>
      <dsp:spPr>
        <a:xfrm>
          <a:off x="1616293" y="633130"/>
          <a:ext cx="4608576" cy="4608576"/>
        </a:xfrm>
        <a:prstGeom prst="pie">
          <a:avLst>
            <a:gd name="adj1" fmla="val 108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lv-LV" sz="3300" kern="1200" dirty="0"/>
            <a:t>Ražošana</a:t>
          </a:r>
        </a:p>
      </dsp:txBody>
      <dsp:txXfrm>
        <a:off x="2137501" y="1483522"/>
        <a:ext cx="1700784" cy="13716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42B1DD-8BC4-4537-8554-266C4BE83F0C}">
      <dsp:nvSpPr>
        <dsp:cNvPr id="0" name=""/>
        <dsp:cNvSpPr/>
      </dsp:nvSpPr>
      <dsp:spPr>
        <a:xfrm>
          <a:off x="1222708" y="243122"/>
          <a:ext cx="3328416" cy="3328416"/>
        </a:xfrm>
        <a:prstGeom prst="pie">
          <a:avLst>
            <a:gd name="adj1" fmla="val 162000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lv-LV" sz="2000" kern="1200" dirty="0"/>
            <a:t>Finanses</a:t>
          </a:r>
          <a:endParaRPr lang="ru-RU" sz="2000" kern="1200" dirty="0"/>
        </a:p>
      </dsp:txBody>
      <dsp:txXfrm>
        <a:off x="2989542" y="932976"/>
        <a:ext cx="1228344" cy="911352"/>
      </dsp:txXfrm>
    </dsp:sp>
    <dsp:sp modelId="{92814B0B-3DEE-471A-927B-1D68CABABBFB}">
      <dsp:nvSpPr>
        <dsp:cNvPr id="0" name=""/>
        <dsp:cNvSpPr/>
      </dsp:nvSpPr>
      <dsp:spPr>
        <a:xfrm>
          <a:off x="1222708" y="354861"/>
          <a:ext cx="3328416" cy="3328416"/>
        </a:xfrm>
        <a:prstGeom prst="pie">
          <a:avLst>
            <a:gd name="adj1" fmla="val 0"/>
            <a:gd name="adj2" fmla="val 54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lv-LV" sz="2000" kern="1200" dirty="0"/>
            <a:t>Darba resursi</a:t>
          </a:r>
          <a:endParaRPr lang="ru-RU" sz="2000" kern="1200" dirty="0"/>
        </a:p>
      </dsp:txBody>
      <dsp:txXfrm>
        <a:off x="2989542" y="2082072"/>
        <a:ext cx="1228344" cy="911352"/>
      </dsp:txXfrm>
    </dsp:sp>
    <dsp:sp modelId="{7D09ECDF-CFA9-49C9-A6CE-379BEF0A2D57}">
      <dsp:nvSpPr>
        <dsp:cNvPr id="0" name=""/>
        <dsp:cNvSpPr/>
      </dsp:nvSpPr>
      <dsp:spPr>
        <a:xfrm>
          <a:off x="1110968" y="354861"/>
          <a:ext cx="3328416" cy="3328416"/>
        </a:xfrm>
        <a:prstGeom prst="pie">
          <a:avLst>
            <a:gd name="adj1" fmla="val 5400000"/>
            <a:gd name="adj2" fmla="val 10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lv-LV" sz="2000" kern="1200" dirty="0"/>
            <a:t>Ražošana</a:t>
          </a:r>
          <a:endParaRPr lang="ru-RU" sz="2000" kern="1200" dirty="0"/>
        </a:p>
      </dsp:txBody>
      <dsp:txXfrm>
        <a:off x="1444206" y="2082072"/>
        <a:ext cx="1228344" cy="911352"/>
      </dsp:txXfrm>
    </dsp:sp>
    <dsp:sp modelId="{C6B78D13-2131-482A-AA5D-169C18C30B1F}">
      <dsp:nvSpPr>
        <dsp:cNvPr id="0" name=""/>
        <dsp:cNvSpPr/>
      </dsp:nvSpPr>
      <dsp:spPr>
        <a:xfrm>
          <a:off x="1110968" y="243122"/>
          <a:ext cx="3328416" cy="3328416"/>
        </a:xfrm>
        <a:prstGeom prst="pie">
          <a:avLst>
            <a:gd name="adj1" fmla="val 108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lv-LV" sz="2000" kern="1200" dirty="0"/>
            <a:t>Mārketings</a:t>
          </a:r>
          <a:endParaRPr lang="ru-RU" sz="2000" kern="1200" dirty="0"/>
        </a:p>
      </dsp:txBody>
      <dsp:txXfrm>
        <a:off x="1444206" y="932976"/>
        <a:ext cx="1228344" cy="911352"/>
      </dsp:txXfrm>
    </dsp:sp>
    <dsp:sp modelId="{3ABE5F35-B443-430E-B2BA-7A0D34D01BBB}">
      <dsp:nvSpPr>
        <dsp:cNvPr id="0" name=""/>
        <dsp:cNvSpPr/>
      </dsp:nvSpPr>
      <dsp:spPr>
        <a:xfrm>
          <a:off x="1016663" y="37077"/>
          <a:ext cx="3740505" cy="3740505"/>
        </a:xfrm>
        <a:prstGeom prst="circularArrow">
          <a:avLst>
            <a:gd name="adj1" fmla="val 5085"/>
            <a:gd name="adj2" fmla="val 327528"/>
            <a:gd name="adj3" fmla="val 21272472"/>
            <a:gd name="adj4" fmla="val 162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36DF948-5C2C-4328-8AD6-161909305B73}">
      <dsp:nvSpPr>
        <dsp:cNvPr id="0" name=""/>
        <dsp:cNvSpPr/>
      </dsp:nvSpPr>
      <dsp:spPr>
        <a:xfrm>
          <a:off x="1016663" y="148817"/>
          <a:ext cx="3740505" cy="3740505"/>
        </a:xfrm>
        <a:prstGeom prst="circularArrow">
          <a:avLst>
            <a:gd name="adj1" fmla="val 5085"/>
            <a:gd name="adj2" fmla="val 327528"/>
            <a:gd name="adj3" fmla="val 5072472"/>
            <a:gd name="adj4" fmla="val 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63E40BD-C454-4768-AD49-747954941F0A}">
      <dsp:nvSpPr>
        <dsp:cNvPr id="0" name=""/>
        <dsp:cNvSpPr/>
      </dsp:nvSpPr>
      <dsp:spPr>
        <a:xfrm>
          <a:off x="904923" y="148817"/>
          <a:ext cx="3740505" cy="3740505"/>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86F49C-37CE-40C8-AAD7-2A3CB71E9595}">
      <dsp:nvSpPr>
        <dsp:cNvPr id="0" name=""/>
        <dsp:cNvSpPr/>
      </dsp:nvSpPr>
      <dsp:spPr>
        <a:xfrm>
          <a:off x="904923" y="37077"/>
          <a:ext cx="3740505" cy="3740505"/>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C52492-69A1-4825-AAB0-EC86EC89F665}">
      <dsp:nvSpPr>
        <dsp:cNvPr id="0" name=""/>
        <dsp:cNvSpPr/>
      </dsp:nvSpPr>
      <dsp:spPr>
        <a:xfrm>
          <a:off x="326787" y="-236773"/>
          <a:ext cx="5594824" cy="4664547"/>
        </a:xfrm>
        <a:prstGeom prst="pie">
          <a:avLst>
            <a:gd name="adj1" fmla="val 162000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lv-LV" sz="2500" kern="1200" dirty="0"/>
            <a:t>Mārketings</a:t>
          </a:r>
        </a:p>
      </dsp:txBody>
      <dsp:txXfrm>
        <a:off x="3188140" y="626167"/>
        <a:ext cx="2064756" cy="1388258"/>
      </dsp:txXfrm>
    </dsp:sp>
    <dsp:sp modelId="{1D0723BA-5077-4AE4-AD2E-E9ABBE2920F3}">
      <dsp:nvSpPr>
        <dsp:cNvPr id="0" name=""/>
        <dsp:cNvSpPr/>
      </dsp:nvSpPr>
      <dsp:spPr>
        <a:xfrm>
          <a:off x="1215618" y="483641"/>
          <a:ext cx="3520440" cy="3520440"/>
        </a:xfrm>
        <a:prstGeom prst="pie">
          <a:avLst>
            <a:gd name="adj1" fmla="val 0"/>
            <a:gd name="adj2" fmla="val 54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lv-LV" sz="2500" kern="1200" dirty="0"/>
            <a:t>Finanses</a:t>
          </a:r>
        </a:p>
      </dsp:txBody>
      <dsp:txXfrm>
        <a:off x="3038703" y="2306726"/>
        <a:ext cx="1299210" cy="1047750"/>
      </dsp:txXfrm>
    </dsp:sp>
    <dsp:sp modelId="{375FEA92-0193-44F5-A345-0042DBE939C2}">
      <dsp:nvSpPr>
        <dsp:cNvPr id="0" name=""/>
        <dsp:cNvSpPr/>
      </dsp:nvSpPr>
      <dsp:spPr>
        <a:xfrm>
          <a:off x="1215618" y="483641"/>
          <a:ext cx="3520440" cy="3520440"/>
        </a:xfrm>
        <a:prstGeom prst="pie">
          <a:avLst>
            <a:gd name="adj1" fmla="val 5400000"/>
            <a:gd name="adj2" fmla="val 10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lv-LV" sz="2500" kern="1200" dirty="0"/>
            <a:t>Darba resursi</a:t>
          </a:r>
        </a:p>
      </dsp:txBody>
      <dsp:txXfrm>
        <a:off x="1613763" y="2306726"/>
        <a:ext cx="1299210" cy="1047750"/>
      </dsp:txXfrm>
    </dsp:sp>
    <dsp:sp modelId="{D2C2E47B-10DB-436F-8908-33BE7589420F}">
      <dsp:nvSpPr>
        <dsp:cNvPr id="0" name=""/>
        <dsp:cNvSpPr/>
      </dsp:nvSpPr>
      <dsp:spPr>
        <a:xfrm>
          <a:off x="1215618" y="483641"/>
          <a:ext cx="3520440" cy="3520440"/>
        </a:xfrm>
        <a:prstGeom prst="pie">
          <a:avLst>
            <a:gd name="adj1" fmla="val 108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lv-LV" sz="2500" kern="1200" dirty="0"/>
            <a:t>Ražošana</a:t>
          </a:r>
        </a:p>
      </dsp:txBody>
      <dsp:txXfrm>
        <a:off x="1613763" y="1133246"/>
        <a:ext cx="1299210" cy="10477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38A5E1-03A9-4A84-B60C-89B6F9734CD1}">
      <dsp:nvSpPr>
        <dsp:cNvPr id="0" name=""/>
        <dsp:cNvSpPr/>
      </dsp:nvSpPr>
      <dsp:spPr>
        <a:xfrm>
          <a:off x="2365329" y="2687179"/>
          <a:ext cx="2063443" cy="20634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lv-LV" sz="2400" kern="1200" dirty="0">
              <a:solidFill>
                <a:srgbClr val="FF0000"/>
              </a:solidFill>
            </a:rPr>
            <a:t>Mārketings</a:t>
          </a:r>
          <a:endParaRPr lang="ru-RU" sz="2400" kern="1200" dirty="0">
            <a:solidFill>
              <a:srgbClr val="FF0000"/>
            </a:solidFill>
          </a:endParaRPr>
        </a:p>
      </dsp:txBody>
      <dsp:txXfrm>
        <a:off x="2667513" y="2989363"/>
        <a:ext cx="1459075" cy="1459075"/>
      </dsp:txXfrm>
    </dsp:sp>
    <dsp:sp modelId="{5813E09A-9E56-4086-B6B8-C95EB8429A2A}">
      <dsp:nvSpPr>
        <dsp:cNvPr id="0" name=""/>
        <dsp:cNvSpPr/>
      </dsp:nvSpPr>
      <dsp:spPr>
        <a:xfrm rot="16200000">
          <a:off x="3086969" y="2349764"/>
          <a:ext cx="620162" cy="54667"/>
        </a:xfrm>
        <a:custGeom>
          <a:avLst/>
          <a:gdLst/>
          <a:ahLst/>
          <a:cxnLst/>
          <a:rect l="0" t="0" r="0" b="0"/>
          <a:pathLst>
            <a:path>
              <a:moveTo>
                <a:pt x="0" y="27333"/>
              </a:moveTo>
              <a:lnTo>
                <a:pt x="620162" y="2733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381546" y="2361594"/>
        <a:ext cx="31008" cy="31008"/>
      </dsp:txXfrm>
    </dsp:sp>
    <dsp:sp modelId="{8580F099-B844-455B-B548-9C611F2EA7E2}">
      <dsp:nvSpPr>
        <dsp:cNvPr id="0" name=""/>
        <dsp:cNvSpPr/>
      </dsp:nvSpPr>
      <dsp:spPr>
        <a:xfrm>
          <a:off x="2365329" y="3573"/>
          <a:ext cx="2063443" cy="20634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lv-LV" sz="2900" kern="1200" dirty="0"/>
            <a:t>Finanses</a:t>
          </a:r>
          <a:endParaRPr lang="ru-RU" sz="2900" kern="1200" dirty="0"/>
        </a:p>
      </dsp:txBody>
      <dsp:txXfrm>
        <a:off x="2667513" y="305757"/>
        <a:ext cx="1459075" cy="1459075"/>
      </dsp:txXfrm>
    </dsp:sp>
    <dsp:sp modelId="{8C26FFB9-A7D3-401C-83A4-629D17BDBDB3}">
      <dsp:nvSpPr>
        <dsp:cNvPr id="0" name=""/>
        <dsp:cNvSpPr/>
      </dsp:nvSpPr>
      <dsp:spPr>
        <a:xfrm rot="1800000">
          <a:off x="4249005" y="4362468"/>
          <a:ext cx="620162" cy="54667"/>
        </a:xfrm>
        <a:custGeom>
          <a:avLst/>
          <a:gdLst/>
          <a:ahLst/>
          <a:cxnLst/>
          <a:rect l="0" t="0" r="0" b="0"/>
          <a:pathLst>
            <a:path>
              <a:moveTo>
                <a:pt x="0" y="27333"/>
              </a:moveTo>
              <a:lnTo>
                <a:pt x="620162" y="2733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4543582" y="4374298"/>
        <a:ext cx="31008" cy="31008"/>
      </dsp:txXfrm>
    </dsp:sp>
    <dsp:sp modelId="{0EAC8CB2-E65E-4DA9-965E-A190EDF123E7}">
      <dsp:nvSpPr>
        <dsp:cNvPr id="0" name=""/>
        <dsp:cNvSpPr/>
      </dsp:nvSpPr>
      <dsp:spPr>
        <a:xfrm>
          <a:off x="4689400" y="4028982"/>
          <a:ext cx="2063443" cy="20634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lv-LV" sz="2900" kern="1200" dirty="0"/>
            <a:t>Darba resursi</a:t>
          </a:r>
          <a:endParaRPr lang="ru-RU" sz="2900" kern="1200" dirty="0"/>
        </a:p>
      </dsp:txBody>
      <dsp:txXfrm>
        <a:off x="4991584" y="4331166"/>
        <a:ext cx="1459075" cy="1459075"/>
      </dsp:txXfrm>
    </dsp:sp>
    <dsp:sp modelId="{3D522816-7A61-469E-B861-35B0FCEA485E}">
      <dsp:nvSpPr>
        <dsp:cNvPr id="0" name=""/>
        <dsp:cNvSpPr/>
      </dsp:nvSpPr>
      <dsp:spPr>
        <a:xfrm rot="9000000">
          <a:off x="1924934" y="4362468"/>
          <a:ext cx="620162" cy="54667"/>
        </a:xfrm>
        <a:custGeom>
          <a:avLst/>
          <a:gdLst/>
          <a:ahLst/>
          <a:cxnLst/>
          <a:rect l="0" t="0" r="0" b="0"/>
          <a:pathLst>
            <a:path>
              <a:moveTo>
                <a:pt x="0" y="27333"/>
              </a:moveTo>
              <a:lnTo>
                <a:pt x="620162" y="2733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0800000">
        <a:off x="2219511" y="4374298"/>
        <a:ext cx="31008" cy="31008"/>
      </dsp:txXfrm>
    </dsp:sp>
    <dsp:sp modelId="{A7DE5BC2-3493-4BD8-B40F-8ECF78F81A6C}">
      <dsp:nvSpPr>
        <dsp:cNvPr id="0" name=""/>
        <dsp:cNvSpPr/>
      </dsp:nvSpPr>
      <dsp:spPr>
        <a:xfrm>
          <a:off x="41258" y="4028982"/>
          <a:ext cx="2063443" cy="20634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lv-LV" sz="2900" kern="1200" dirty="0"/>
            <a:t>Ražošana</a:t>
          </a:r>
          <a:endParaRPr lang="ru-RU" sz="2900" kern="1200" dirty="0"/>
        </a:p>
      </dsp:txBody>
      <dsp:txXfrm>
        <a:off x="343442" y="4331166"/>
        <a:ext cx="1459075" cy="14590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42B1DD-8BC4-4537-8554-266C4BE83F0C}">
      <dsp:nvSpPr>
        <dsp:cNvPr id="0" name=""/>
        <dsp:cNvSpPr/>
      </dsp:nvSpPr>
      <dsp:spPr>
        <a:xfrm>
          <a:off x="1144851" y="162776"/>
          <a:ext cx="2304288" cy="2304288"/>
        </a:xfrm>
        <a:prstGeom prst="pie">
          <a:avLst>
            <a:gd name="adj1" fmla="val 162000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lv-LV" sz="1400" kern="1200" dirty="0"/>
            <a:t>Finanses</a:t>
          </a:r>
          <a:endParaRPr lang="ru-RU" sz="1400" kern="1200" dirty="0"/>
        </a:p>
      </dsp:txBody>
      <dsp:txXfrm>
        <a:off x="2368044" y="640368"/>
        <a:ext cx="850392" cy="630936"/>
      </dsp:txXfrm>
    </dsp:sp>
    <dsp:sp modelId="{92814B0B-3DEE-471A-927B-1D68CABABBFB}">
      <dsp:nvSpPr>
        <dsp:cNvPr id="0" name=""/>
        <dsp:cNvSpPr/>
      </dsp:nvSpPr>
      <dsp:spPr>
        <a:xfrm>
          <a:off x="1144851" y="240135"/>
          <a:ext cx="2304288" cy="2304288"/>
        </a:xfrm>
        <a:prstGeom prst="pie">
          <a:avLst>
            <a:gd name="adj1" fmla="val 0"/>
            <a:gd name="adj2" fmla="val 54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lv-LV" sz="1400" kern="1200" dirty="0"/>
            <a:t>Darba resursi</a:t>
          </a:r>
          <a:endParaRPr lang="ru-RU" sz="1400" kern="1200" dirty="0"/>
        </a:p>
      </dsp:txBody>
      <dsp:txXfrm>
        <a:off x="2368044" y="1435896"/>
        <a:ext cx="850392" cy="630936"/>
      </dsp:txXfrm>
    </dsp:sp>
    <dsp:sp modelId="{7D09ECDF-CFA9-49C9-A6CE-379BEF0A2D57}">
      <dsp:nvSpPr>
        <dsp:cNvPr id="0" name=""/>
        <dsp:cNvSpPr/>
      </dsp:nvSpPr>
      <dsp:spPr>
        <a:xfrm>
          <a:off x="1067493" y="240135"/>
          <a:ext cx="2304288" cy="2304288"/>
        </a:xfrm>
        <a:prstGeom prst="pie">
          <a:avLst>
            <a:gd name="adj1" fmla="val 5400000"/>
            <a:gd name="adj2" fmla="val 10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lv-LV" sz="1400" kern="1200" dirty="0"/>
            <a:t>Ražošana</a:t>
          </a:r>
          <a:endParaRPr lang="ru-RU" sz="1400" kern="1200" dirty="0"/>
        </a:p>
      </dsp:txBody>
      <dsp:txXfrm>
        <a:off x="1298196" y="1435896"/>
        <a:ext cx="850392" cy="630936"/>
      </dsp:txXfrm>
    </dsp:sp>
    <dsp:sp modelId="{C6B78D13-2131-482A-AA5D-169C18C30B1F}">
      <dsp:nvSpPr>
        <dsp:cNvPr id="0" name=""/>
        <dsp:cNvSpPr/>
      </dsp:nvSpPr>
      <dsp:spPr>
        <a:xfrm>
          <a:off x="1067493" y="162776"/>
          <a:ext cx="2304288" cy="2304288"/>
        </a:xfrm>
        <a:prstGeom prst="pie">
          <a:avLst>
            <a:gd name="adj1" fmla="val 108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lv-LV" sz="1400" kern="1200" dirty="0"/>
            <a:t>Mārketings</a:t>
          </a:r>
          <a:endParaRPr lang="ru-RU" sz="1400" kern="1200" dirty="0"/>
        </a:p>
      </dsp:txBody>
      <dsp:txXfrm>
        <a:off x="1298196" y="640368"/>
        <a:ext cx="850392" cy="630936"/>
      </dsp:txXfrm>
    </dsp:sp>
    <dsp:sp modelId="{3ABE5F35-B443-430E-B2BA-7A0D34D01BBB}">
      <dsp:nvSpPr>
        <dsp:cNvPr id="0" name=""/>
        <dsp:cNvSpPr/>
      </dsp:nvSpPr>
      <dsp:spPr>
        <a:xfrm>
          <a:off x="1002205" y="20130"/>
          <a:ext cx="2589580" cy="2589580"/>
        </a:xfrm>
        <a:prstGeom prst="circularArrow">
          <a:avLst>
            <a:gd name="adj1" fmla="val 5085"/>
            <a:gd name="adj2" fmla="val 327528"/>
            <a:gd name="adj3" fmla="val 21272472"/>
            <a:gd name="adj4" fmla="val 162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36DF948-5C2C-4328-8AD6-161909305B73}">
      <dsp:nvSpPr>
        <dsp:cNvPr id="0" name=""/>
        <dsp:cNvSpPr/>
      </dsp:nvSpPr>
      <dsp:spPr>
        <a:xfrm>
          <a:off x="1002205" y="97488"/>
          <a:ext cx="2589580" cy="2589580"/>
        </a:xfrm>
        <a:prstGeom prst="circularArrow">
          <a:avLst>
            <a:gd name="adj1" fmla="val 5085"/>
            <a:gd name="adj2" fmla="val 327528"/>
            <a:gd name="adj3" fmla="val 5072472"/>
            <a:gd name="adj4" fmla="val 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63E40BD-C454-4768-AD49-747954941F0A}">
      <dsp:nvSpPr>
        <dsp:cNvPr id="0" name=""/>
        <dsp:cNvSpPr/>
      </dsp:nvSpPr>
      <dsp:spPr>
        <a:xfrm>
          <a:off x="924846" y="97488"/>
          <a:ext cx="2589580" cy="2589580"/>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86F49C-37CE-40C8-AAD7-2A3CB71E9595}">
      <dsp:nvSpPr>
        <dsp:cNvPr id="0" name=""/>
        <dsp:cNvSpPr/>
      </dsp:nvSpPr>
      <dsp:spPr>
        <a:xfrm>
          <a:off x="924846" y="20130"/>
          <a:ext cx="2589580" cy="2589580"/>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C52492-69A1-4825-AAB0-EC86EC89F665}">
      <dsp:nvSpPr>
        <dsp:cNvPr id="0" name=""/>
        <dsp:cNvSpPr/>
      </dsp:nvSpPr>
      <dsp:spPr>
        <a:xfrm>
          <a:off x="-131906" y="-178854"/>
          <a:ext cx="4226212" cy="3523501"/>
        </a:xfrm>
        <a:prstGeom prst="pie">
          <a:avLst>
            <a:gd name="adj1" fmla="val 162000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lv-LV" sz="1900" kern="1200" dirty="0"/>
            <a:t>Mārketings</a:t>
          </a:r>
        </a:p>
      </dsp:txBody>
      <dsp:txXfrm>
        <a:off x="2029499" y="472993"/>
        <a:ext cx="1559673" cy="1048661"/>
      </dsp:txXfrm>
    </dsp:sp>
    <dsp:sp modelId="{1D0723BA-5077-4AE4-AD2E-E9ABBE2920F3}">
      <dsp:nvSpPr>
        <dsp:cNvPr id="0" name=""/>
        <dsp:cNvSpPr/>
      </dsp:nvSpPr>
      <dsp:spPr>
        <a:xfrm>
          <a:off x="539497" y="365332"/>
          <a:ext cx="2659266" cy="2659266"/>
        </a:xfrm>
        <a:prstGeom prst="pie">
          <a:avLst>
            <a:gd name="adj1" fmla="val 0"/>
            <a:gd name="adj2" fmla="val 54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lv-LV" sz="1900" kern="1200" dirty="0"/>
            <a:t>Finanses</a:t>
          </a:r>
        </a:p>
      </dsp:txBody>
      <dsp:txXfrm>
        <a:off x="1916617" y="1742452"/>
        <a:ext cx="981395" cy="791448"/>
      </dsp:txXfrm>
    </dsp:sp>
    <dsp:sp modelId="{375FEA92-0193-44F5-A345-0042DBE939C2}">
      <dsp:nvSpPr>
        <dsp:cNvPr id="0" name=""/>
        <dsp:cNvSpPr/>
      </dsp:nvSpPr>
      <dsp:spPr>
        <a:xfrm>
          <a:off x="539497" y="365332"/>
          <a:ext cx="2659266" cy="2659266"/>
        </a:xfrm>
        <a:prstGeom prst="pie">
          <a:avLst>
            <a:gd name="adj1" fmla="val 5400000"/>
            <a:gd name="adj2" fmla="val 10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lv-LV" sz="1900" kern="1200" dirty="0"/>
            <a:t>Darba resursi</a:t>
          </a:r>
        </a:p>
      </dsp:txBody>
      <dsp:txXfrm>
        <a:off x="840248" y="1742452"/>
        <a:ext cx="981395" cy="791448"/>
      </dsp:txXfrm>
    </dsp:sp>
    <dsp:sp modelId="{D2C2E47B-10DB-436F-8908-33BE7589420F}">
      <dsp:nvSpPr>
        <dsp:cNvPr id="0" name=""/>
        <dsp:cNvSpPr/>
      </dsp:nvSpPr>
      <dsp:spPr>
        <a:xfrm>
          <a:off x="539497" y="365332"/>
          <a:ext cx="2659266" cy="2659266"/>
        </a:xfrm>
        <a:prstGeom prst="pie">
          <a:avLst>
            <a:gd name="adj1" fmla="val 108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lv-LV" sz="1900" kern="1200" dirty="0"/>
            <a:t>Ražošana</a:t>
          </a:r>
        </a:p>
      </dsp:txBody>
      <dsp:txXfrm>
        <a:off x="840248" y="856030"/>
        <a:ext cx="981395" cy="79144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38A5E1-03A9-4A84-B60C-89B6F9734CD1}">
      <dsp:nvSpPr>
        <dsp:cNvPr id="0" name=""/>
        <dsp:cNvSpPr/>
      </dsp:nvSpPr>
      <dsp:spPr>
        <a:xfrm>
          <a:off x="1483429" y="1728032"/>
          <a:ext cx="1300341" cy="13003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lv-LV" sz="1500" kern="1200" dirty="0">
              <a:solidFill>
                <a:srgbClr val="FF0000"/>
              </a:solidFill>
            </a:rPr>
            <a:t>Mārketings</a:t>
          </a:r>
          <a:endParaRPr lang="ru-RU" sz="1500" kern="1200" dirty="0">
            <a:solidFill>
              <a:srgbClr val="FF0000"/>
            </a:solidFill>
          </a:endParaRPr>
        </a:p>
      </dsp:txBody>
      <dsp:txXfrm>
        <a:off x="1673860" y="1918463"/>
        <a:ext cx="919479" cy="919479"/>
      </dsp:txXfrm>
    </dsp:sp>
    <dsp:sp modelId="{5813E09A-9E56-4086-B6B8-C95EB8429A2A}">
      <dsp:nvSpPr>
        <dsp:cNvPr id="0" name=""/>
        <dsp:cNvSpPr/>
      </dsp:nvSpPr>
      <dsp:spPr>
        <a:xfrm rot="16200000">
          <a:off x="1936955" y="1503961"/>
          <a:ext cx="393289" cy="54851"/>
        </a:xfrm>
        <a:custGeom>
          <a:avLst/>
          <a:gdLst/>
          <a:ahLst/>
          <a:cxnLst/>
          <a:rect l="0" t="0" r="0" b="0"/>
          <a:pathLst>
            <a:path>
              <a:moveTo>
                <a:pt x="0" y="27425"/>
              </a:moveTo>
              <a:lnTo>
                <a:pt x="393289" y="274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123767" y="1521555"/>
        <a:ext cx="19664" cy="19664"/>
      </dsp:txXfrm>
    </dsp:sp>
    <dsp:sp modelId="{8580F099-B844-455B-B548-9C611F2EA7E2}">
      <dsp:nvSpPr>
        <dsp:cNvPr id="0" name=""/>
        <dsp:cNvSpPr/>
      </dsp:nvSpPr>
      <dsp:spPr>
        <a:xfrm>
          <a:off x="1483429" y="34401"/>
          <a:ext cx="1300341" cy="13003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lv-LV" sz="1800" kern="1200" dirty="0"/>
            <a:t>Finanses</a:t>
          </a:r>
          <a:endParaRPr lang="ru-RU" sz="1800" kern="1200" dirty="0"/>
        </a:p>
      </dsp:txBody>
      <dsp:txXfrm>
        <a:off x="1673860" y="224832"/>
        <a:ext cx="919479" cy="919479"/>
      </dsp:txXfrm>
    </dsp:sp>
    <dsp:sp modelId="{8C26FFB9-A7D3-401C-83A4-629D17BDBDB3}">
      <dsp:nvSpPr>
        <dsp:cNvPr id="0" name=""/>
        <dsp:cNvSpPr/>
      </dsp:nvSpPr>
      <dsp:spPr>
        <a:xfrm rot="1800000">
          <a:off x="2670318" y="2774185"/>
          <a:ext cx="393289" cy="54851"/>
        </a:xfrm>
        <a:custGeom>
          <a:avLst/>
          <a:gdLst/>
          <a:ahLst/>
          <a:cxnLst/>
          <a:rect l="0" t="0" r="0" b="0"/>
          <a:pathLst>
            <a:path>
              <a:moveTo>
                <a:pt x="0" y="27425"/>
              </a:moveTo>
              <a:lnTo>
                <a:pt x="393289" y="274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857131" y="2791778"/>
        <a:ext cx="19664" cy="19664"/>
      </dsp:txXfrm>
    </dsp:sp>
    <dsp:sp modelId="{0EAC8CB2-E65E-4DA9-965E-A190EDF123E7}">
      <dsp:nvSpPr>
        <dsp:cNvPr id="0" name=""/>
        <dsp:cNvSpPr/>
      </dsp:nvSpPr>
      <dsp:spPr>
        <a:xfrm>
          <a:off x="2950157" y="2574848"/>
          <a:ext cx="1300341" cy="13003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lv-LV" sz="1800" kern="1200" dirty="0"/>
            <a:t>Darba resursi</a:t>
          </a:r>
          <a:endParaRPr lang="ru-RU" sz="1800" kern="1200" dirty="0"/>
        </a:p>
      </dsp:txBody>
      <dsp:txXfrm>
        <a:off x="3140588" y="2765279"/>
        <a:ext cx="919479" cy="919479"/>
      </dsp:txXfrm>
    </dsp:sp>
    <dsp:sp modelId="{3D522816-7A61-469E-B861-35B0FCEA485E}">
      <dsp:nvSpPr>
        <dsp:cNvPr id="0" name=""/>
        <dsp:cNvSpPr/>
      </dsp:nvSpPr>
      <dsp:spPr>
        <a:xfrm rot="9000000">
          <a:off x="1203591" y="2774185"/>
          <a:ext cx="393289" cy="54851"/>
        </a:xfrm>
        <a:custGeom>
          <a:avLst/>
          <a:gdLst/>
          <a:ahLst/>
          <a:cxnLst/>
          <a:rect l="0" t="0" r="0" b="0"/>
          <a:pathLst>
            <a:path>
              <a:moveTo>
                <a:pt x="0" y="27425"/>
              </a:moveTo>
              <a:lnTo>
                <a:pt x="393289" y="274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0800000">
        <a:off x="1390403" y="2791778"/>
        <a:ext cx="19664" cy="19664"/>
      </dsp:txXfrm>
    </dsp:sp>
    <dsp:sp modelId="{A7DE5BC2-3493-4BD8-B40F-8ECF78F81A6C}">
      <dsp:nvSpPr>
        <dsp:cNvPr id="0" name=""/>
        <dsp:cNvSpPr/>
      </dsp:nvSpPr>
      <dsp:spPr>
        <a:xfrm>
          <a:off x="16701" y="2574848"/>
          <a:ext cx="1300341" cy="13003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lv-LV" sz="1800" kern="1200" dirty="0"/>
            <a:t>Ražošana</a:t>
          </a:r>
          <a:endParaRPr lang="ru-RU" sz="1800" kern="1200" dirty="0"/>
        </a:p>
      </dsp:txBody>
      <dsp:txXfrm>
        <a:off x="207132" y="2765279"/>
        <a:ext cx="919479" cy="919479"/>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9.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698FC2C-E965-D0EA-0639-B6765481B074}"/>
              </a:ext>
            </a:extLst>
          </p:cNvPr>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LV"/>
          </a:p>
        </p:txBody>
      </p:sp>
      <p:sp>
        <p:nvSpPr>
          <p:cNvPr id="3" name="Date Placeholder 2">
            <a:extLst>
              <a:ext uri="{FF2B5EF4-FFF2-40B4-BE49-F238E27FC236}">
                <a16:creationId xmlns:a16="http://schemas.microsoft.com/office/drawing/2014/main" id="{C097ADB0-92B6-1EF6-A2AD-FABFDD1D1ABF}"/>
              </a:ext>
            </a:extLst>
          </p:cNvPr>
          <p:cNvSpPr>
            <a:spLocks noGrp="1"/>
          </p:cNvSpPr>
          <p:nvPr>
            <p:ph type="dt" sz="quarter" idx="1"/>
          </p:nvPr>
        </p:nvSpPr>
        <p:spPr>
          <a:xfrm>
            <a:off x="11387138" y="0"/>
            <a:ext cx="8712200" cy="566738"/>
          </a:xfrm>
          <a:prstGeom prst="rect">
            <a:avLst/>
          </a:prstGeom>
        </p:spPr>
        <p:txBody>
          <a:bodyPr vert="horz" lIns="91440" tIns="45720" rIns="91440" bIns="45720" rtlCol="0"/>
          <a:lstStyle>
            <a:lvl1pPr algn="r">
              <a:defRPr sz="1200"/>
            </a:lvl1pPr>
          </a:lstStyle>
          <a:p>
            <a:fld id="{25DF4F33-D0A8-854F-BB3B-DBC412F74FE6}" type="datetimeFigureOut">
              <a:rPr lang="en-LV" smtClean="0"/>
              <a:t>08/29/2024</a:t>
            </a:fld>
            <a:endParaRPr lang="en-LV"/>
          </a:p>
        </p:txBody>
      </p:sp>
      <p:sp>
        <p:nvSpPr>
          <p:cNvPr id="4" name="Footer Placeholder 3">
            <a:extLst>
              <a:ext uri="{FF2B5EF4-FFF2-40B4-BE49-F238E27FC236}">
                <a16:creationId xmlns:a16="http://schemas.microsoft.com/office/drawing/2014/main" id="{90A69179-EB22-3EA5-4C37-F897BFFCFEFE}"/>
              </a:ext>
            </a:extLst>
          </p:cNvPr>
          <p:cNvSpPr>
            <a:spLocks noGrp="1"/>
          </p:cNvSpPr>
          <p:nvPr>
            <p:ph type="ftr" sz="quarter" idx="2"/>
          </p:nvPr>
        </p:nvSpPr>
        <p:spPr>
          <a:xfrm>
            <a:off x="0" y="10742613"/>
            <a:ext cx="8712200" cy="566737"/>
          </a:xfrm>
          <a:prstGeom prst="rect">
            <a:avLst/>
          </a:prstGeom>
        </p:spPr>
        <p:txBody>
          <a:bodyPr vert="horz" lIns="91440" tIns="45720" rIns="91440" bIns="45720" rtlCol="0" anchor="b"/>
          <a:lstStyle>
            <a:lvl1pPr algn="l">
              <a:defRPr sz="1200"/>
            </a:lvl1pPr>
          </a:lstStyle>
          <a:p>
            <a:endParaRPr lang="en-LV"/>
          </a:p>
        </p:txBody>
      </p:sp>
      <p:sp>
        <p:nvSpPr>
          <p:cNvPr id="5" name="Slide Number Placeholder 4">
            <a:extLst>
              <a:ext uri="{FF2B5EF4-FFF2-40B4-BE49-F238E27FC236}">
                <a16:creationId xmlns:a16="http://schemas.microsoft.com/office/drawing/2014/main" id="{E9971333-4459-C47C-5850-D6F4C8BAED93}"/>
              </a:ext>
            </a:extLst>
          </p:cNvPr>
          <p:cNvSpPr>
            <a:spLocks noGrp="1"/>
          </p:cNvSpPr>
          <p:nvPr>
            <p:ph type="sldNum" sz="quarter" idx="3"/>
          </p:nvPr>
        </p:nvSpPr>
        <p:spPr>
          <a:xfrm>
            <a:off x="11387138" y="10742613"/>
            <a:ext cx="8712200" cy="566737"/>
          </a:xfrm>
          <a:prstGeom prst="rect">
            <a:avLst/>
          </a:prstGeom>
        </p:spPr>
        <p:txBody>
          <a:bodyPr vert="horz" lIns="91440" tIns="45720" rIns="91440" bIns="45720" rtlCol="0" anchor="b"/>
          <a:lstStyle>
            <a:lvl1pPr algn="r">
              <a:defRPr sz="1200"/>
            </a:lvl1pPr>
          </a:lstStyle>
          <a:p>
            <a:fld id="{AB8CF374-9093-8A43-B6B0-9C6C15485A58}" type="slidenum">
              <a:rPr lang="en-LV" smtClean="0"/>
              <a:t>‹#›</a:t>
            </a:fld>
            <a:endParaRPr lang="en-LV"/>
          </a:p>
        </p:txBody>
      </p:sp>
    </p:spTree>
    <p:extLst>
      <p:ext uri="{BB962C8B-B14F-4D97-AF65-F5344CB8AC3E}">
        <p14:creationId xmlns:p14="http://schemas.microsoft.com/office/powerpoint/2010/main" val="1265185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LV"/>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55425059-ADBD-CC4D-BD89-96D51ECF49ED}" type="datetimeFigureOut">
              <a:rPr lang="en-LV" smtClean="0"/>
              <a:t>08/29/2024</a:t>
            </a:fld>
            <a:endParaRPr lang="en-LV"/>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LV"/>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LV"/>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26BBB3C5-409C-094F-9AD6-ACC399E80A51}" type="slidenum">
              <a:rPr lang="en-LV" smtClean="0"/>
              <a:t>‹#›</a:t>
            </a:fld>
            <a:endParaRPr lang="en-LV"/>
          </a:p>
        </p:txBody>
      </p:sp>
    </p:spTree>
    <p:extLst>
      <p:ext uri="{BB962C8B-B14F-4D97-AF65-F5344CB8AC3E}">
        <p14:creationId xmlns:p14="http://schemas.microsoft.com/office/powerpoint/2010/main" val="3232422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altLang="ru-RU" dirty="0" smtClean="0"/>
              <a:t>Kā uzņēmumiem ar mazām izmaksām piesaistīt, apkalpot un noturēt patērētājus.</a:t>
            </a:r>
            <a:br>
              <a:rPr lang="lv-LV" altLang="ru-RU" dirty="0" smtClean="0"/>
            </a:br>
            <a:r>
              <a:rPr lang="lv-LV" altLang="ru-RU" dirty="0" smtClean="0"/>
              <a:t>Sāja grāmata palīdzēs izprast satura mārketinga evolūciju, noteikt satura mārketinga mērķus, definēt satura mārketinga veidus, atšķirt un aprakstīt satura mārketinga veidus, izmantot praksē pozitīvus satura mārketinga piemērus.</a:t>
            </a:r>
          </a:p>
          <a:p>
            <a:endParaRPr lang="lv-LV" dirty="0"/>
          </a:p>
        </p:txBody>
      </p:sp>
      <p:sp>
        <p:nvSpPr>
          <p:cNvPr id="4" name="Slide Number Placeholder 3"/>
          <p:cNvSpPr>
            <a:spLocks noGrp="1"/>
          </p:cNvSpPr>
          <p:nvPr>
            <p:ph type="sldNum" sz="quarter" idx="10"/>
          </p:nvPr>
        </p:nvSpPr>
        <p:spPr/>
        <p:txBody>
          <a:bodyPr/>
          <a:lstStyle/>
          <a:p>
            <a:fld id="{26BBB3C5-409C-094F-9AD6-ACC399E80A51}" type="slidenum">
              <a:rPr lang="en-LV" smtClean="0"/>
              <a:t>12</a:t>
            </a:fld>
            <a:endParaRPr lang="en-LV"/>
          </a:p>
        </p:txBody>
      </p:sp>
    </p:spTree>
    <p:extLst>
      <p:ext uri="{BB962C8B-B14F-4D97-AF65-F5344CB8AC3E}">
        <p14:creationId xmlns:p14="http://schemas.microsoft.com/office/powerpoint/2010/main" val="3072339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altLang="ru-RU" dirty="0" smtClean="0"/>
              <a:t>Tiecoties pēc labas peļņas internetā, uzņēmējiem jāņem vērā, ka klienti meklē nevis reklāmas saukļus, bet gan informāciju, sadarbību un izvēli.</a:t>
            </a:r>
          </a:p>
          <a:p>
            <a:r>
              <a:rPr lang="lv-LV" altLang="ru-RU" dirty="0" smtClean="0"/>
              <a:t>Atbildes uz jautājumiem, kā internetā īstenot klientu vēlmes un gūt panākumus biznesā, sniedz Jaunie mārketinga un sabiedrisko attiecību likumi.</a:t>
            </a:r>
          </a:p>
          <a:p>
            <a:endParaRPr lang="lv-LV" altLang="ru-RU" dirty="0" smtClean="0"/>
          </a:p>
          <a:p>
            <a:r>
              <a:rPr lang="lv-LV" altLang="ru-RU" dirty="0" smtClean="0"/>
              <a:t>Ar konkrētiem piemēriem šajā mārketinga ceļvedī sniegts īpašs darbības plāns, kā noteikt mērķauditoriju, radīt saistošus vēstījumus, kas uzrunās īstos cilvēkus, un  kā panākt, lai klienti pērk arvien vairāk.</a:t>
            </a:r>
            <a:endParaRPr lang="lv-LV" dirty="0"/>
          </a:p>
        </p:txBody>
      </p:sp>
      <p:sp>
        <p:nvSpPr>
          <p:cNvPr id="4" name="Slide Number Placeholder 3"/>
          <p:cNvSpPr>
            <a:spLocks noGrp="1"/>
          </p:cNvSpPr>
          <p:nvPr>
            <p:ph type="sldNum" sz="quarter" idx="10"/>
          </p:nvPr>
        </p:nvSpPr>
        <p:spPr/>
        <p:txBody>
          <a:bodyPr/>
          <a:lstStyle/>
          <a:p>
            <a:fld id="{26BBB3C5-409C-094F-9AD6-ACC399E80A51}" type="slidenum">
              <a:rPr lang="en-LV" smtClean="0"/>
              <a:t>13</a:t>
            </a:fld>
            <a:endParaRPr lang="en-LV"/>
          </a:p>
        </p:txBody>
      </p:sp>
    </p:spTree>
    <p:extLst>
      <p:ext uri="{BB962C8B-B14F-4D97-AF65-F5344CB8AC3E}">
        <p14:creationId xmlns:p14="http://schemas.microsoft.com/office/powerpoint/2010/main" val="2557377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altLang="ru-RU" dirty="0" smtClean="0"/>
              <a:t>Vienkāršā valodā uzrakstīta, grāmata sagrauj mītu par to, ka tikai lielās kompānijas var atļauties tirgus pētījumus, un skaidro, kā mazie un vidējie uzņēmumi var gūt labumu no fokusa grupām un pētījumu anketām un kā to izdarīt, tērējot mazāk līdzekļu, nekā jūs varētu iedomāties.</a:t>
            </a:r>
          </a:p>
          <a:p>
            <a:endParaRPr lang="lv-LV" dirty="0"/>
          </a:p>
        </p:txBody>
      </p:sp>
      <p:sp>
        <p:nvSpPr>
          <p:cNvPr id="4" name="Slide Number Placeholder 3"/>
          <p:cNvSpPr>
            <a:spLocks noGrp="1"/>
          </p:cNvSpPr>
          <p:nvPr>
            <p:ph type="sldNum" sz="quarter" idx="10"/>
          </p:nvPr>
        </p:nvSpPr>
        <p:spPr/>
        <p:txBody>
          <a:bodyPr/>
          <a:lstStyle/>
          <a:p>
            <a:fld id="{26BBB3C5-409C-094F-9AD6-ACC399E80A51}" type="slidenum">
              <a:rPr lang="en-LV" smtClean="0"/>
              <a:t>14</a:t>
            </a:fld>
            <a:endParaRPr lang="en-LV"/>
          </a:p>
        </p:txBody>
      </p:sp>
    </p:spTree>
    <p:extLst>
      <p:ext uri="{BB962C8B-B14F-4D97-AF65-F5344CB8AC3E}">
        <p14:creationId xmlns:p14="http://schemas.microsoft.com/office/powerpoint/2010/main" val="2102199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altLang="ru-RU" dirty="0" smtClean="0">
                <a:latin typeface="Times New Roman" panose="02020603050405020304" pitchFamily="18" charset="0"/>
              </a:rPr>
              <a:t>Termins </a:t>
            </a:r>
            <a:r>
              <a:rPr lang="lv-LV" altLang="ru-RU" i="1" dirty="0" smtClean="0">
                <a:latin typeface="Times New Roman" panose="02020603050405020304" pitchFamily="18" charset="0"/>
              </a:rPr>
              <a:t>mārketings</a:t>
            </a:r>
            <a:r>
              <a:rPr lang="lv-LV" altLang="ru-RU" dirty="0" smtClean="0">
                <a:latin typeface="Times New Roman" panose="02020603050405020304" pitchFamily="18" charset="0"/>
              </a:rPr>
              <a:t> (dažkārt to sauc arī par tirgvedību) ir cēlies no angļu valodas vārda “</a:t>
            </a:r>
            <a:r>
              <a:rPr lang="lv-LV" altLang="ru-RU" dirty="0" err="1" smtClean="0">
                <a:latin typeface="Times New Roman" panose="02020603050405020304" pitchFamily="18" charset="0"/>
              </a:rPr>
              <a:t>market</a:t>
            </a:r>
            <a:r>
              <a:rPr lang="lv-LV" altLang="ru-RU" dirty="0" smtClean="0">
                <a:latin typeface="Times New Roman" panose="02020603050405020304" pitchFamily="18" charset="0"/>
              </a:rPr>
              <a:t>” un nozīmē tirgus, ar to saprotot vietu, kur satiekas pircēji un pārdevēji, lai savstarpēji izdevīgi kārtotu darījumus vai preču un naudas maiņu.</a:t>
            </a:r>
          </a:p>
          <a:p>
            <a:r>
              <a:rPr lang="lv-LV" altLang="ru-RU" dirty="0" smtClean="0">
                <a:latin typeface="Times New Roman" panose="02020603050405020304" pitchFamily="18" charset="0"/>
              </a:rPr>
              <a:t>Šodien, mārketings nav vairs jāsaprot kā senāk, kā „runāšana un pārdošana”, bet gan jaunā nozīmē - kā klientu vēlmju piepildīšana. </a:t>
            </a:r>
          </a:p>
          <a:p>
            <a:r>
              <a:rPr lang="lv-LV" altLang="ru-RU" dirty="0" smtClean="0"/>
              <a:t>Tirgzinības attīstība atspoguļojas arī šī jēdziena definīciju izmaiņās. Šeit Jūs varat redzēt Amerikas Mārketinga asociācijas definīcijas.</a:t>
            </a:r>
          </a:p>
          <a:p>
            <a:endParaRPr lang="lv-LV" dirty="0"/>
          </a:p>
        </p:txBody>
      </p:sp>
      <p:sp>
        <p:nvSpPr>
          <p:cNvPr id="4" name="Slide Number Placeholder 3"/>
          <p:cNvSpPr>
            <a:spLocks noGrp="1"/>
          </p:cNvSpPr>
          <p:nvPr>
            <p:ph type="sldNum" sz="quarter" idx="10"/>
          </p:nvPr>
        </p:nvSpPr>
        <p:spPr/>
        <p:txBody>
          <a:bodyPr/>
          <a:lstStyle/>
          <a:p>
            <a:fld id="{26BBB3C5-409C-094F-9AD6-ACC399E80A51}" type="slidenum">
              <a:rPr lang="en-LV" smtClean="0"/>
              <a:t>24</a:t>
            </a:fld>
            <a:endParaRPr lang="en-LV"/>
          </a:p>
        </p:txBody>
      </p:sp>
    </p:spTree>
    <p:extLst>
      <p:ext uri="{BB962C8B-B14F-4D97-AF65-F5344CB8AC3E}">
        <p14:creationId xmlns:p14="http://schemas.microsoft.com/office/powerpoint/2010/main" val="831154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smtClean="0"/>
              <a:t>Click to edit Master title style</a:t>
            </a:r>
            <a:endParaRPr lang="lv-LV"/>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smtClean="0"/>
              <a:t>Click to edit Master subtitle style</a:t>
            </a:r>
            <a:endParaRPr lang="lv-LV"/>
          </a:p>
        </p:txBody>
      </p:sp>
      <p:sp>
        <p:nvSpPr>
          <p:cNvPr id="4" name="Date Placeholder 3"/>
          <p:cNvSpPr>
            <a:spLocks noGrp="1"/>
          </p:cNvSpPr>
          <p:nvPr>
            <p:ph type="dt" sz="half" idx="10"/>
          </p:nvPr>
        </p:nvSpPr>
        <p:spPr/>
        <p:txBody>
          <a:bodyPr/>
          <a:lstStyle/>
          <a:p>
            <a:r>
              <a:rPr lang="en-US" smtClean="0"/>
              <a:t>24/2/23</a:t>
            </a:r>
            <a:endParaRPr lang="en-LV" dirty="0"/>
          </a:p>
        </p:txBody>
      </p:sp>
      <p:sp>
        <p:nvSpPr>
          <p:cNvPr id="5" name="Footer Placeholder 4"/>
          <p:cNvSpPr>
            <a:spLocks noGrp="1"/>
          </p:cNvSpPr>
          <p:nvPr>
            <p:ph type="ftr" sz="quarter" idx="11"/>
          </p:nvPr>
        </p:nvSpPr>
        <p:spPr/>
        <p:txBody>
          <a:bodyPr/>
          <a:lstStyle/>
          <a:p>
            <a:endParaRPr lang="en-LV"/>
          </a:p>
        </p:txBody>
      </p:sp>
      <p:sp>
        <p:nvSpPr>
          <p:cNvPr id="6" name="Slide Number Placeholder 5"/>
          <p:cNvSpPr>
            <a:spLocks noGrp="1"/>
          </p:cNvSpPr>
          <p:nvPr>
            <p:ph type="sldNum" sz="quarter" idx="12"/>
          </p:nvPr>
        </p:nvSpPr>
        <p:spPr/>
        <p:txBody>
          <a:bodyPr/>
          <a:lstStyle/>
          <a:p>
            <a:fld id="{28EEA57A-62B1-F74C-B461-1BD839311FE3}" type="slidenum">
              <a:rPr lang="en-LV" smtClean="0"/>
              <a:pPr/>
              <a:t>‹#›</a:t>
            </a:fld>
            <a:endParaRPr lang="en-LV" dirty="0"/>
          </a:p>
        </p:txBody>
      </p:sp>
    </p:spTree>
    <p:extLst>
      <p:ext uri="{BB962C8B-B14F-4D97-AF65-F5344CB8AC3E}">
        <p14:creationId xmlns:p14="http://schemas.microsoft.com/office/powerpoint/2010/main" val="35300674"/>
      </p:ext>
    </p:extLst>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r>
              <a:rPr lang="en-US" smtClean="0"/>
              <a:t>24/2/23</a:t>
            </a:r>
            <a:endParaRPr lang="en-LV" dirty="0"/>
          </a:p>
        </p:txBody>
      </p:sp>
      <p:sp>
        <p:nvSpPr>
          <p:cNvPr id="5" name="Footer Placeholder 4"/>
          <p:cNvSpPr>
            <a:spLocks noGrp="1"/>
          </p:cNvSpPr>
          <p:nvPr>
            <p:ph type="ftr" sz="quarter" idx="11"/>
          </p:nvPr>
        </p:nvSpPr>
        <p:spPr/>
        <p:txBody>
          <a:bodyPr/>
          <a:lstStyle/>
          <a:p>
            <a:endParaRPr lang="en-LV"/>
          </a:p>
        </p:txBody>
      </p:sp>
      <p:sp>
        <p:nvSpPr>
          <p:cNvPr id="6" name="Slide Number Placeholder 5"/>
          <p:cNvSpPr>
            <a:spLocks noGrp="1"/>
          </p:cNvSpPr>
          <p:nvPr>
            <p:ph type="sldNum" sz="quarter" idx="12"/>
          </p:nvPr>
        </p:nvSpPr>
        <p:spPr/>
        <p:txBody>
          <a:bodyPr/>
          <a:lstStyle/>
          <a:p>
            <a:fld id="{28EEA57A-62B1-F74C-B461-1BD839311FE3}" type="slidenum">
              <a:rPr lang="en-LV" smtClean="0"/>
              <a:pPr/>
              <a:t>‹#›</a:t>
            </a:fld>
            <a:endParaRPr lang="en-LV" dirty="0"/>
          </a:p>
        </p:txBody>
      </p:sp>
    </p:spTree>
    <p:extLst>
      <p:ext uri="{BB962C8B-B14F-4D97-AF65-F5344CB8AC3E}">
        <p14:creationId xmlns:p14="http://schemas.microsoft.com/office/powerpoint/2010/main" val="519722405"/>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smtClean="0"/>
              <a:t>Click to edit Master title style</a:t>
            </a:r>
            <a:endParaRPr lang="lv-LV"/>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r>
              <a:rPr lang="en-US" smtClean="0"/>
              <a:t>24/2/23</a:t>
            </a:r>
            <a:endParaRPr lang="en-LV" dirty="0"/>
          </a:p>
        </p:txBody>
      </p:sp>
      <p:sp>
        <p:nvSpPr>
          <p:cNvPr id="5" name="Footer Placeholder 4"/>
          <p:cNvSpPr>
            <a:spLocks noGrp="1"/>
          </p:cNvSpPr>
          <p:nvPr>
            <p:ph type="ftr" sz="quarter" idx="11"/>
          </p:nvPr>
        </p:nvSpPr>
        <p:spPr/>
        <p:txBody>
          <a:bodyPr/>
          <a:lstStyle/>
          <a:p>
            <a:endParaRPr lang="en-LV"/>
          </a:p>
        </p:txBody>
      </p:sp>
      <p:sp>
        <p:nvSpPr>
          <p:cNvPr id="6" name="Slide Number Placeholder 5"/>
          <p:cNvSpPr>
            <a:spLocks noGrp="1"/>
          </p:cNvSpPr>
          <p:nvPr>
            <p:ph type="sldNum" sz="quarter" idx="12"/>
          </p:nvPr>
        </p:nvSpPr>
        <p:spPr/>
        <p:txBody>
          <a:bodyPr/>
          <a:lstStyle/>
          <a:p>
            <a:fld id="{28EEA57A-62B1-F74C-B461-1BD839311FE3}" type="slidenum">
              <a:rPr lang="en-LV" smtClean="0"/>
              <a:pPr/>
              <a:t>‹#›</a:t>
            </a:fld>
            <a:endParaRPr lang="en-LV" dirty="0"/>
          </a:p>
        </p:txBody>
      </p:sp>
    </p:spTree>
    <p:extLst>
      <p:ext uri="{BB962C8B-B14F-4D97-AF65-F5344CB8AC3E}">
        <p14:creationId xmlns:p14="http://schemas.microsoft.com/office/powerpoint/2010/main" val="3494451831"/>
      </p:ext>
    </p:extLst>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511B8A56-A4C6-813B-10F3-E43F0190C802}"/>
              </a:ext>
            </a:extLst>
          </p:cNvPr>
          <p:cNvSpPr/>
          <p:nvPr userDrawn="1"/>
        </p:nvSpPr>
        <p:spPr>
          <a:xfrm>
            <a:off x="364172" y="353695"/>
            <a:ext cx="19375755" cy="10601960"/>
          </a:xfrm>
          <a:custGeom>
            <a:avLst/>
            <a:gdLst/>
            <a:ahLst/>
            <a:cxnLst/>
            <a:rect l="l" t="t" r="r" b="b"/>
            <a:pathLst>
              <a:path w="19375755" h="10601960">
                <a:moveTo>
                  <a:pt x="19375608" y="0"/>
                </a:moveTo>
                <a:lnTo>
                  <a:pt x="0" y="0"/>
                </a:lnTo>
                <a:lnTo>
                  <a:pt x="0" y="10601530"/>
                </a:lnTo>
                <a:lnTo>
                  <a:pt x="19375608" y="10601530"/>
                </a:lnTo>
                <a:lnTo>
                  <a:pt x="19375608" y="0"/>
                </a:lnTo>
                <a:close/>
              </a:path>
            </a:pathLst>
          </a:custGeom>
          <a:solidFill>
            <a:srgbClr val="104774"/>
          </a:solidFill>
        </p:spPr>
        <p:txBody>
          <a:bodyPr wrap="square" lIns="0" tIns="0" rIns="0" bIns="0" rtlCol="0"/>
          <a:lstStyle/>
          <a:p>
            <a:endParaRPr/>
          </a:p>
        </p:txBody>
      </p:sp>
      <p:sp>
        <p:nvSpPr>
          <p:cNvPr id="6" name="Holder 6"/>
          <p:cNvSpPr>
            <a:spLocks noGrp="1"/>
          </p:cNvSpPr>
          <p:nvPr>
            <p:ph type="sldNum" sz="quarter" idx="7"/>
          </p:nvPr>
        </p:nvSpPr>
        <p:spPr>
          <a:xfrm>
            <a:off x="13938250" y="10517696"/>
            <a:ext cx="4623943" cy="565467"/>
          </a:xfrm>
          <a:prstGeom prst="rect">
            <a:avLst/>
          </a:prstGeom>
        </p:spPr>
        <p:txBody>
          <a:bodyPr lIns="0" tIns="0" rIns="0" bIns="0" anchor="ctr"/>
          <a:lstStyle>
            <a:lvl1pPr algn="r">
              <a:defRPr sz="1600">
                <a:solidFill>
                  <a:schemeClr val="bg1"/>
                </a:solidFill>
              </a:defRPr>
            </a:lvl1pPr>
          </a:lstStyle>
          <a:p>
            <a:fld id="{B6F15528-21DE-4FAA-801E-634DDDAF4B2B}" type="slidenum">
              <a:rPr lang="en-LV" smtClean="0"/>
              <a:pPr/>
              <a:t>‹#›</a:t>
            </a:fld>
            <a:endParaRPr lang="en-LV" dirty="0"/>
          </a:p>
        </p:txBody>
      </p:sp>
      <p:sp>
        <p:nvSpPr>
          <p:cNvPr id="21" name="Text Placeholder 20">
            <a:extLst>
              <a:ext uri="{FF2B5EF4-FFF2-40B4-BE49-F238E27FC236}">
                <a16:creationId xmlns:a16="http://schemas.microsoft.com/office/drawing/2014/main" id="{EC12EAAD-A135-3770-D53C-E664DE782645}"/>
              </a:ext>
            </a:extLst>
          </p:cNvPr>
          <p:cNvSpPr>
            <a:spLocks noGrp="1"/>
          </p:cNvSpPr>
          <p:nvPr>
            <p:ph type="body" sz="quarter" idx="11" hasCustomPrompt="1"/>
          </p:nvPr>
        </p:nvSpPr>
        <p:spPr>
          <a:xfrm>
            <a:off x="1822450" y="2638742"/>
            <a:ext cx="10744200" cy="5680075"/>
          </a:xfrm>
          <a:prstGeom prst="rect">
            <a:avLst/>
          </a:prstGeom>
        </p:spPr>
        <p:txBody>
          <a:bodyPr/>
          <a:lstStyle>
            <a:lvl1pPr>
              <a:lnSpc>
                <a:spcPts val="14950"/>
              </a:lnSpc>
              <a:defRPr sz="9000" b="1" spc="0">
                <a:solidFill>
                  <a:srgbClr val="F6C02B"/>
                </a:solidFill>
                <a:latin typeface="+mj-lt"/>
              </a:defRPr>
            </a:lvl1pPr>
          </a:lstStyle>
          <a:p>
            <a:pPr lvl="0"/>
            <a:r>
              <a:rPr lang="en-GB" dirty="0"/>
              <a:t>LOREM IPSUM DOLOR SIT AMET</a:t>
            </a:r>
            <a:endParaRPr lang="en-LV" dirty="0"/>
          </a:p>
        </p:txBody>
      </p:sp>
      <p:sp>
        <p:nvSpPr>
          <p:cNvPr id="5" name="Holder 5"/>
          <p:cNvSpPr>
            <a:spLocks noGrp="1"/>
          </p:cNvSpPr>
          <p:nvPr>
            <p:ph type="dt" sz="half" idx="6"/>
          </p:nvPr>
        </p:nvSpPr>
        <p:spPr>
          <a:xfrm>
            <a:off x="1005205" y="10517696"/>
            <a:ext cx="4623943" cy="565467"/>
          </a:xfrm>
          <a:prstGeom prst="rect">
            <a:avLst/>
          </a:prstGeom>
        </p:spPr>
        <p:txBody>
          <a:bodyPr lIns="0" tIns="0" rIns="0" bIns="0" anchor="ctr"/>
          <a:lstStyle>
            <a:lvl1pPr algn="l">
              <a:defRPr b="0">
                <a:solidFill>
                  <a:schemeClr val="bg1"/>
                </a:solidFill>
              </a:defRPr>
            </a:lvl1pPr>
          </a:lstStyle>
          <a:p>
            <a:r>
              <a:rPr lang="en-US"/>
              <a:t>24/2/23</a:t>
            </a:r>
          </a:p>
        </p:txBody>
      </p:sp>
      <p:pic>
        <p:nvPicPr>
          <p:cNvPr id="2" name="Picture 1">
            <a:extLst>
              <a:ext uri="{FF2B5EF4-FFF2-40B4-BE49-F238E27FC236}">
                <a16:creationId xmlns:a16="http://schemas.microsoft.com/office/drawing/2014/main" id="{4828BBB6-5045-EAE6-B815-741B42B50A0F}"/>
              </a:ext>
            </a:extLst>
          </p:cNvPr>
          <p:cNvPicPr>
            <a:picLocks noChangeAspect="1"/>
          </p:cNvPicPr>
          <p:nvPr userDrawn="1"/>
        </p:nvPicPr>
        <p:blipFill>
          <a:blip r:embed="rId2"/>
          <a:stretch>
            <a:fillRect/>
          </a:stretch>
        </p:blipFill>
        <p:spPr>
          <a:xfrm>
            <a:off x="1974850" y="1006475"/>
            <a:ext cx="4083377" cy="1320292"/>
          </a:xfrm>
          <a:prstGeom prst="rect">
            <a:avLst/>
          </a:prstGeom>
        </p:spPr>
      </p:pic>
    </p:spTree>
    <p:extLst>
      <p:ext uri="{BB962C8B-B14F-4D97-AF65-F5344CB8AC3E}">
        <p14:creationId xmlns:p14="http://schemas.microsoft.com/office/powerpoint/2010/main" val="1796944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4" name="object 30">
            <a:extLst>
              <a:ext uri="{FF2B5EF4-FFF2-40B4-BE49-F238E27FC236}">
                <a16:creationId xmlns:a16="http://schemas.microsoft.com/office/drawing/2014/main" id="{7F9B8C3D-B7CE-7CBA-59B6-248C753E0B2F}"/>
              </a:ext>
            </a:extLst>
          </p:cNvPr>
          <p:cNvSpPr/>
          <p:nvPr userDrawn="1"/>
        </p:nvSpPr>
        <p:spPr>
          <a:xfrm>
            <a:off x="-82550" y="-60325"/>
            <a:ext cx="2675890" cy="318135"/>
          </a:xfrm>
          <a:prstGeom prst="roundRect">
            <a:avLst/>
          </a:prstGeom>
          <a:solidFill>
            <a:srgbClr val="104774"/>
          </a:solidFill>
        </p:spPr>
        <p:txBody>
          <a:bodyPr wrap="square" lIns="0" tIns="0" rIns="0" bIns="0" rtlCol="0"/>
          <a:lstStyle/>
          <a:p>
            <a:endParaRPr/>
          </a:p>
        </p:txBody>
      </p:sp>
      <p:sp>
        <p:nvSpPr>
          <p:cNvPr id="5" name="Text Placeholder 15">
            <a:extLst>
              <a:ext uri="{FF2B5EF4-FFF2-40B4-BE49-F238E27FC236}">
                <a16:creationId xmlns:a16="http://schemas.microsoft.com/office/drawing/2014/main" id="{D6D1A701-F117-7F3F-4707-D73BBDE319E6}"/>
              </a:ext>
            </a:extLst>
          </p:cNvPr>
          <p:cNvSpPr>
            <a:spLocks noGrp="1"/>
          </p:cNvSpPr>
          <p:nvPr>
            <p:ph type="body" sz="quarter" idx="14" hasCustomPrompt="1"/>
          </p:nvPr>
        </p:nvSpPr>
        <p:spPr>
          <a:xfrm>
            <a:off x="1146692" y="3143688"/>
            <a:ext cx="17810716" cy="6871335"/>
          </a:xfrm>
          <a:prstGeom prst="rect">
            <a:avLst/>
          </a:prstGeom>
        </p:spPr>
        <p:txBody>
          <a:bodyPr numCol="3" spcCol="432000"/>
          <a:lstStyle>
            <a:lvl1pPr marL="0" marR="0" indent="0" algn="just" defTabSz="914400" eaLnBrk="1" fontAlgn="auto" latinLnBrk="0" hangingPunct="1">
              <a:lnSpc>
                <a:spcPct val="100000"/>
              </a:lnSpc>
              <a:spcBef>
                <a:spcPts val="0"/>
              </a:spcBef>
              <a:spcAft>
                <a:spcPts val="0"/>
              </a:spcAft>
              <a:buClrTx/>
              <a:buSzTx/>
              <a:buFontTx/>
              <a:buNone/>
              <a:tabLst/>
              <a:defRPr sz="2400">
                <a:solidFill>
                  <a:srgbClr val="0C4873"/>
                </a:solidFill>
                <a:latin typeface="+mn-lt"/>
                <a:cs typeface="Calibri" panose="020F0502020204030204" pitchFamily="34" charset="0"/>
              </a:defRPr>
            </a:lvl1pPr>
          </a:lstStyle>
          <a:p>
            <a:pPr algn="just"/>
            <a:r>
              <a:rPr lang="en-GB" sz="2200" b="0" i="0" dirty="0">
                <a:solidFill>
                  <a:srgbClr val="0C4873"/>
                </a:solidFill>
                <a:effectLst/>
                <a:latin typeface="+mn-lt"/>
              </a:rPr>
              <a:t>Lorem ipsum </a:t>
            </a:r>
            <a:r>
              <a:rPr lang="en-GB" sz="2200" b="0" i="0" dirty="0" err="1">
                <a:solidFill>
                  <a:srgbClr val="0C4873"/>
                </a:solidFill>
                <a:effectLst/>
                <a:latin typeface="+mn-lt"/>
              </a:rPr>
              <a:t>dolor</a:t>
            </a:r>
            <a:r>
              <a:rPr lang="en-GB" sz="2200" b="0" i="0" dirty="0">
                <a:solidFill>
                  <a:srgbClr val="0C4873"/>
                </a:solidFill>
                <a:effectLst/>
                <a:latin typeface="+mn-lt"/>
              </a:rPr>
              <a:t> sit </a:t>
            </a:r>
            <a:r>
              <a:rPr lang="en-GB" sz="2200" b="0" i="0" dirty="0" err="1">
                <a:solidFill>
                  <a:srgbClr val="0C4873"/>
                </a:solidFill>
                <a:effectLst/>
                <a:latin typeface="+mn-lt"/>
              </a:rPr>
              <a:t>amet</a:t>
            </a:r>
            <a:r>
              <a:rPr lang="en-GB" sz="2200" b="0" i="0" dirty="0">
                <a:solidFill>
                  <a:srgbClr val="0C4873"/>
                </a:solidFill>
                <a:effectLst/>
                <a:latin typeface="+mn-lt"/>
              </a:rPr>
              <a:t>, </a:t>
            </a:r>
            <a:r>
              <a:rPr lang="en-GB" sz="2200" b="0" i="0" dirty="0" err="1">
                <a:solidFill>
                  <a:srgbClr val="0C4873"/>
                </a:solidFill>
                <a:effectLst/>
                <a:latin typeface="+mn-lt"/>
              </a:rPr>
              <a:t>consectetur</a:t>
            </a:r>
            <a:r>
              <a:rPr lang="en-GB" sz="2200" b="0" i="0" dirty="0">
                <a:solidFill>
                  <a:srgbClr val="0C4873"/>
                </a:solidFill>
                <a:effectLst/>
                <a:latin typeface="+mn-lt"/>
              </a:rPr>
              <a:t> </a:t>
            </a:r>
            <a:r>
              <a:rPr lang="en-GB" sz="2200" b="0" i="0" dirty="0" err="1">
                <a:solidFill>
                  <a:srgbClr val="0C4873"/>
                </a:solidFill>
                <a:effectLst/>
                <a:latin typeface="+mn-lt"/>
              </a:rPr>
              <a:t>adipiscing</a:t>
            </a:r>
            <a:r>
              <a:rPr lang="en-GB" sz="2200" b="0" i="0" dirty="0">
                <a:solidFill>
                  <a:srgbClr val="0C4873"/>
                </a:solidFill>
                <a:effectLst/>
                <a:latin typeface="+mn-lt"/>
              </a:rPr>
              <a:t> </a:t>
            </a:r>
            <a:r>
              <a:rPr lang="en-GB" sz="2200" b="0" i="0" dirty="0" err="1">
                <a:solidFill>
                  <a:srgbClr val="0C4873"/>
                </a:solidFill>
                <a:effectLst/>
                <a:latin typeface="+mn-lt"/>
              </a:rPr>
              <a:t>elit</a:t>
            </a:r>
            <a:r>
              <a:rPr lang="en-GB" sz="2200" b="0" i="0" dirty="0">
                <a:solidFill>
                  <a:srgbClr val="0C4873"/>
                </a:solidFill>
                <a:effectLst/>
                <a:latin typeface="+mn-lt"/>
              </a:rPr>
              <a:t>, </a:t>
            </a:r>
            <a:r>
              <a:rPr lang="en-GB" sz="2200" b="0" i="0" dirty="0" err="1">
                <a:solidFill>
                  <a:srgbClr val="0C4873"/>
                </a:solidFill>
                <a:effectLst/>
                <a:latin typeface="+mn-lt"/>
              </a:rPr>
              <a:t>sed</a:t>
            </a:r>
            <a:r>
              <a:rPr lang="en-GB" sz="2200" b="0" i="0" dirty="0">
                <a:solidFill>
                  <a:srgbClr val="0C4873"/>
                </a:solidFill>
                <a:effectLst/>
                <a:latin typeface="+mn-lt"/>
              </a:rPr>
              <a:t> do </a:t>
            </a:r>
            <a:r>
              <a:rPr lang="en-GB" sz="2200" b="0" i="0" dirty="0" err="1">
                <a:solidFill>
                  <a:srgbClr val="0C4873"/>
                </a:solidFill>
                <a:effectLst/>
                <a:latin typeface="+mn-lt"/>
              </a:rPr>
              <a:t>eiusmod</a:t>
            </a:r>
            <a:r>
              <a:rPr lang="en-GB" sz="2200" b="0" i="0" dirty="0">
                <a:solidFill>
                  <a:srgbClr val="0C4873"/>
                </a:solidFill>
                <a:effectLst/>
                <a:latin typeface="+mn-lt"/>
              </a:rPr>
              <a:t> </a:t>
            </a:r>
            <a:r>
              <a:rPr lang="en-GB" sz="2200" b="0" i="0" dirty="0" err="1">
                <a:solidFill>
                  <a:srgbClr val="0C4873"/>
                </a:solidFill>
                <a:effectLst/>
                <a:latin typeface="+mn-lt"/>
              </a:rPr>
              <a:t>tempor</a:t>
            </a:r>
            <a:r>
              <a:rPr lang="en-GB" sz="2200" b="0" i="0" dirty="0">
                <a:solidFill>
                  <a:srgbClr val="0C4873"/>
                </a:solidFill>
                <a:effectLst/>
                <a:latin typeface="+mn-lt"/>
              </a:rPr>
              <a:t> </a:t>
            </a:r>
            <a:r>
              <a:rPr lang="en-GB" sz="2200" b="0" i="0" dirty="0" err="1">
                <a:solidFill>
                  <a:srgbClr val="0C4873"/>
                </a:solidFill>
                <a:effectLst/>
                <a:latin typeface="+mn-lt"/>
              </a:rPr>
              <a:t>incididunt</a:t>
            </a:r>
            <a:r>
              <a:rPr lang="en-GB" sz="2200" b="0" i="0" dirty="0">
                <a:solidFill>
                  <a:srgbClr val="0C4873"/>
                </a:solidFill>
                <a:effectLst/>
                <a:latin typeface="+mn-lt"/>
              </a:rPr>
              <a:t> </a:t>
            </a:r>
            <a:r>
              <a:rPr lang="en-GB" sz="2200" b="0" i="0" dirty="0" err="1">
                <a:solidFill>
                  <a:srgbClr val="0C4873"/>
                </a:solidFill>
                <a:effectLst/>
                <a:latin typeface="+mn-lt"/>
              </a:rPr>
              <a:t>ut</a:t>
            </a:r>
            <a:r>
              <a:rPr lang="en-GB" sz="2200" b="0" i="0" dirty="0">
                <a:solidFill>
                  <a:srgbClr val="0C4873"/>
                </a:solidFill>
                <a:effectLst/>
                <a:latin typeface="+mn-lt"/>
              </a:rPr>
              <a:t> labore et dolore magna </a:t>
            </a:r>
            <a:r>
              <a:rPr lang="en-GB" sz="2200" b="0" i="0" dirty="0" err="1">
                <a:solidFill>
                  <a:srgbClr val="0C4873"/>
                </a:solidFill>
                <a:effectLst/>
                <a:latin typeface="+mn-lt"/>
              </a:rPr>
              <a:t>aliqua</a:t>
            </a:r>
            <a:r>
              <a:rPr lang="en-GB" sz="2200" b="0" i="0" dirty="0">
                <a:solidFill>
                  <a:srgbClr val="0C4873"/>
                </a:solidFill>
                <a:effectLst/>
                <a:latin typeface="+mn-lt"/>
              </a:rPr>
              <a:t>. </a:t>
            </a:r>
            <a:r>
              <a:rPr lang="en-GB" sz="2200" b="0" i="0" dirty="0" err="1">
                <a:solidFill>
                  <a:srgbClr val="0C4873"/>
                </a:solidFill>
                <a:effectLst/>
                <a:latin typeface="+mn-lt"/>
              </a:rPr>
              <a:t>Tempor</a:t>
            </a:r>
            <a:r>
              <a:rPr lang="en-GB" sz="2200" b="0" i="0" dirty="0">
                <a:solidFill>
                  <a:srgbClr val="0C4873"/>
                </a:solidFill>
                <a:effectLst/>
                <a:latin typeface="+mn-lt"/>
              </a:rPr>
              <a:t> </a:t>
            </a:r>
            <a:r>
              <a:rPr lang="en-GB" sz="2200" b="0" i="0" dirty="0" err="1">
                <a:solidFill>
                  <a:srgbClr val="0C4873"/>
                </a:solidFill>
                <a:effectLst/>
                <a:latin typeface="+mn-lt"/>
              </a:rPr>
              <a:t>orci</a:t>
            </a:r>
            <a:r>
              <a:rPr lang="en-GB" sz="2200" b="0" i="0" dirty="0">
                <a:solidFill>
                  <a:srgbClr val="0C4873"/>
                </a:solidFill>
                <a:effectLst/>
                <a:latin typeface="+mn-lt"/>
              </a:rPr>
              <a:t> </a:t>
            </a:r>
            <a:r>
              <a:rPr lang="en-GB" sz="2200" b="0" i="0" dirty="0" err="1">
                <a:solidFill>
                  <a:srgbClr val="0C4873"/>
                </a:solidFill>
                <a:effectLst/>
                <a:latin typeface="+mn-lt"/>
              </a:rPr>
              <a:t>dapibus</a:t>
            </a:r>
            <a:r>
              <a:rPr lang="en-GB" sz="2200" b="0" i="0" dirty="0">
                <a:solidFill>
                  <a:srgbClr val="0C4873"/>
                </a:solidFill>
                <a:effectLst/>
                <a:latin typeface="+mn-lt"/>
              </a:rPr>
              <a:t> </a:t>
            </a:r>
            <a:r>
              <a:rPr lang="en-GB" sz="2200" b="0" i="0" dirty="0" err="1">
                <a:solidFill>
                  <a:srgbClr val="0C4873"/>
                </a:solidFill>
                <a:effectLst/>
                <a:latin typeface="+mn-lt"/>
              </a:rPr>
              <a:t>ultrices</a:t>
            </a:r>
            <a:r>
              <a:rPr lang="en-GB" sz="2200" b="0" i="0" dirty="0">
                <a:solidFill>
                  <a:srgbClr val="0C4873"/>
                </a:solidFill>
                <a:effectLst/>
                <a:latin typeface="+mn-lt"/>
              </a:rPr>
              <a:t> in. Id </a:t>
            </a:r>
            <a:r>
              <a:rPr lang="en-GB" sz="2200" b="0" i="0" dirty="0" err="1">
                <a:solidFill>
                  <a:srgbClr val="0C4873"/>
                </a:solidFill>
                <a:effectLst/>
                <a:latin typeface="+mn-lt"/>
              </a:rPr>
              <a:t>venenatis</a:t>
            </a:r>
            <a:r>
              <a:rPr lang="en-GB" sz="2200" b="0" i="0" dirty="0">
                <a:solidFill>
                  <a:srgbClr val="0C4873"/>
                </a:solidFill>
                <a:effectLst/>
                <a:latin typeface="+mn-lt"/>
              </a:rPr>
              <a:t> a </a:t>
            </a:r>
            <a:r>
              <a:rPr lang="en-GB" sz="2200" b="0" i="0" dirty="0" err="1">
                <a:solidFill>
                  <a:srgbClr val="0C4873"/>
                </a:solidFill>
                <a:effectLst/>
                <a:latin typeface="+mn-lt"/>
              </a:rPr>
              <a:t>condimentum</a:t>
            </a:r>
            <a:r>
              <a:rPr lang="en-GB" sz="2200" b="0" i="0" dirty="0">
                <a:solidFill>
                  <a:srgbClr val="0C4873"/>
                </a:solidFill>
                <a:effectLst/>
                <a:latin typeface="+mn-lt"/>
              </a:rPr>
              <a:t> vitae </a:t>
            </a:r>
            <a:r>
              <a:rPr lang="en-GB" sz="2200" b="0" i="0" dirty="0" err="1">
                <a:solidFill>
                  <a:srgbClr val="0C4873"/>
                </a:solidFill>
                <a:effectLst/>
                <a:latin typeface="+mn-lt"/>
              </a:rPr>
              <a:t>sapien</a:t>
            </a:r>
            <a:r>
              <a:rPr lang="en-GB" sz="2200" b="0" i="0" dirty="0">
                <a:solidFill>
                  <a:srgbClr val="0C4873"/>
                </a:solidFill>
                <a:effectLst/>
                <a:latin typeface="+mn-lt"/>
              </a:rPr>
              <a:t> </a:t>
            </a:r>
            <a:r>
              <a:rPr lang="en-GB" sz="2200" b="0" i="0" dirty="0" err="1">
                <a:solidFill>
                  <a:srgbClr val="0C4873"/>
                </a:solidFill>
                <a:effectLst/>
                <a:latin typeface="+mn-lt"/>
              </a:rPr>
              <a:t>pellentesque</a:t>
            </a:r>
            <a:r>
              <a:rPr lang="en-GB" sz="2200" b="0" i="0" dirty="0">
                <a:solidFill>
                  <a:srgbClr val="0C4873"/>
                </a:solidFill>
                <a:effectLst/>
                <a:latin typeface="+mn-lt"/>
              </a:rPr>
              <a:t>. Nunc pulvinar </a:t>
            </a:r>
            <a:r>
              <a:rPr lang="en-GB" sz="2200" b="0" i="0" dirty="0" err="1">
                <a:solidFill>
                  <a:srgbClr val="0C4873"/>
                </a:solidFill>
                <a:effectLst/>
                <a:latin typeface="+mn-lt"/>
              </a:rPr>
              <a:t>sapien</a:t>
            </a:r>
            <a:r>
              <a:rPr lang="en-GB" sz="2200" b="0" i="0" dirty="0">
                <a:solidFill>
                  <a:srgbClr val="0C4873"/>
                </a:solidFill>
                <a:effectLst/>
                <a:latin typeface="+mn-lt"/>
              </a:rPr>
              <a:t> et ligula. Sit </a:t>
            </a:r>
            <a:r>
              <a:rPr lang="en-GB" sz="2200" b="0" i="0" dirty="0" err="1">
                <a:solidFill>
                  <a:srgbClr val="0C4873"/>
                </a:solidFill>
                <a:effectLst/>
                <a:latin typeface="+mn-lt"/>
              </a:rPr>
              <a:t>amet</a:t>
            </a:r>
            <a:r>
              <a:rPr lang="en-GB" sz="2200" b="0" i="0" dirty="0">
                <a:solidFill>
                  <a:srgbClr val="0C4873"/>
                </a:solidFill>
                <a:effectLst/>
                <a:latin typeface="+mn-lt"/>
              </a:rPr>
              <a:t> </a:t>
            </a:r>
            <a:r>
              <a:rPr lang="en-GB" sz="2200" b="0" i="0" dirty="0" err="1">
                <a:solidFill>
                  <a:srgbClr val="0C4873"/>
                </a:solidFill>
                <a:effectLst/>
                <a:latin typeface="+mn-lt"/>
              </a:rPr>
              <a:t>nulla</a:t>
            </a:r>
            <a:r>
              <a:rPr lang="en-GB" sz="2200" b="0" i="0" dirty="0">
                <a:solidFill>
                  <a:srgbClr val="0C4873"/>
                </a:solidFill>
                <a:effectLst/>
                <a:latin typeface="+mn-lt"/>
              </a:rPr>
              <a:t> </a:t>
            </a:r>
            <a:r>
              <a:rPr lang="en-GB" sz="2200" b="0" i="0" dirty="0" err="1">
                <a:solidFill>
                  <a:srgbClr val="0C4873"/>
                </a:solidFill>
                <a:effectLst/>
                <a:latin typeface="+mn-lt"/>
              </a:rPr>
              <a:t>facilisi</a:t>
            </a:r>
            <a:r>
              <a:rPr lang="en-GB" sz="2200" b="0" i="0" dirty="0">
                <a:solidFill>
                  <a:srgbClr val="0C4873"/>
                </a:solidFill>
                <a:effectLst/>
                <a:latin typeface="+mn-lt"/>
              </a:rPr>
              <a:t> </a:t>
            </a:r>
            <a:r>
              <a:rPr lang="en-GB" sz="2200" b="0" i="0" dirty="0" err="1">
                <a:solidFill>
                  <a:srgbClr val="0C4873"/>
                </a:solidFill>
                <a:effectLst/>
                <a:latin typeface="+mn-lt"/>
              </a:rPr>
              <a:t>morbi</a:t>
            </a:r>
            <a:r>
              <a:rPr lang="en-GB" sz="2200" b="0" i="0" dirty="0">
                <a:solidFill>
                  <a:srgbClr val="0C4873"/>
                </a:solidFill>
                <a:effectLst/>
                <a:latin typeface="+mn-lt"/>
              </a:rPr>
              <a:t> tempus </a:t>
            </a:r>
            <a:r>
              <a:rPr lang="en-GB" sz="2200" b="0" i="0" dirty="0" err="1">
                <a:solidFill>
                  <a:srgbClr val="0C4873"/>
                </a:solidFill>
                <a:effectLst/>
                <a:latin typeface="+mn-lt"/>
              </a:rPr>
              <a:t>iaculis</a:t>
            </a:r>
            <a:r>
              <a:rPr lang="en-GB" sz="2200" b="0" i="0" dirty="0">
                <a:solidFill>
                  <a:srgbClr val="0C4873"/>
                </a:solidFill>
                <a:effectLst/>
                <a:latin typeface="+mn-lt"/>
              </a:rPr>
              <a:t> </a:t>
            </a:r>
            <a:r>
              <a:rPr lang="en-GB" sz="2200" b="0" i="0" dirty="0" err="1">
                <a:solidFill>
                  <a:srgbClr val="0C4873"/>
                </a:solidFill>
                <a:effectLst/>
                <a:latin typeface="+mn-lt"/>
              </a:rPr>
              <a:t>urna</a:t>
            </a:r>
            <a:r>
              <a:rPr lang="en-GB" sz="2200" b="0" i="0" dirty="0">
                <a:solidFill>
                  <a:srgbClr val="0C4873"/>
                </a:solidFill>
                <a:effectLst/>
                <a:latin typeface="+mn-lt"/>
              </a:rPr>
              <a:t> id </a:t>
            </a:r>
            <a:r>
              <a:rPr lang="en-GB" sz="2200" b="0" i="0" dirty="0" err="1">
                <a:solidFill>
                  <a:srgbClr val="0C4873"/>
                </a:solidFill>
                <a:effectLst/>
                <a:latin typeface="+mn-lt"/>
              </a:rPr>
              <a:t>volutpat</a:t>
            </a:r>
            <a:r>
              <a:rPr lang="en-GB" sz="2200" b="0" i="0" dirty="0">
                <a:solidFill>
                  <a:srgbClr val="0C4873"/>
                </a:solidFill>
                <a:effectLst/>
                <a:latin typeface="+mn-lt"/>
              </a:rPr>
              <a:t>. </a:t>
            </a:r>
            <a:r>
              <a:rPr lang="en-GB" sz="2200" b="0" i="0" dirty="0" err="1">
                <a:solidFill>
                  <a:srgbClr val="0C4873"/>
                </a:solidFill>
                <a:effectLst/>
                <a:latin typeface="+mn-lt"/>
              </a:rPr>
              <a:t>Quam</a:t>
            </a:r>
            <a:r>
              <a:rPr lang="en-GB" sz="2200" b="0" i="0" dirty="0">
                <a:solidFill>
                  <a:srgbClr val="0C4873"/>
                </a:solidFill>
                <a:effectLst/>
                <a:latin typeface="+mn-lt"/>
              </a:rPr>
              <a:t> </a:t>
            </a:r>
            <a:r>
              <a:rPr lang="en-GB" sz="2200" b="0" i="0" dirty="0" err="1">
                <a:solidFill>
                  <a:srgbClr val="0C4873"/>
                </a:solidFill>
                <a:effectLst/>
                <a:latin typeface="+mn-lt"/>
              </a:rPr>
              <a:t>lacus</a:t>
            </a:r>
            <a:r>
              <a:rPr lang="en-GB" sz="2200" b="0" i="0" dirty="0">
                <a:solidFill>
                  <a:srgbClr val="0C4873"/>
                </a:solidFill>
                <a:effectLst/>
                <a:latin typeface="+mn-lt"/>
              </a:rPr>
              <a:t> </a:t>
            </a:r>
            <a:r>
              <a:rPr lang="en-GB" sz="2200" b="0" i="0" dirty="0" err="1">
                <a:solidFill>
                  <a:srgbClr val="0C4873"/>
                </a:solidFill>
                <a:effectLst/>
                <a:latin typeface="+mn-lt"/>
              </a:rPr>
              <a:t>suspendisse</a:t>
            </a:r>
            <a:r>
              <a:rPr lang="en-GB" sz="2200" b="0" i="0" dirty="0">
                <a:solidFill>
                  <a:srgbClr val="0C4873"/>
                </a:solidFill>
                <a:effectLst/>
                <a:latin typeface="+mn-lt"/>
              </a:rPr>
              <a:t> </a:t>
            </a:r>
            <a:r>
              <a:rPr lang="en-GB" sz="2200" b="0" i="0" dirty="0" err="1">
                <a:solidFill>
                  <a:srgbClr val="0C4873"/>
                </a:solidFill>
                <a:effectLst/>
                <a:latin typeface="+mn-lt"/>
              </a:rPr>
              <a:t>faucibus</a:t>
            </a:r>
            <a:r>
              <a:rPr lang="en-GB" sz="2200" b="0" i="0" dirty="0">
                <a:solidFill>
                  <a:srgbClr val="0C4873"/>
                </a:solidFill>
                <a:effectLst/>
                <a:latin typeface="+mn-lt"/>
              </a:rPr>
              <a:t> </a:t>
            </a:r>
            <a:r>
              <a:rPr lang="en-GB" sz="2200" b="0" i="0" dirty="0" err="1">
                <a:solidFill>
                  <a:srgbClr val="0C4873"/>
                </a:solidFill>
                <a:effectLst/>
                <a:latin typeface="+mn-lt"/>
              </a:rPr>
              <a:t>interdum</a:t>
            </a:r>
            <a:r>
              <a:rPr lang="en-GB" sz="2200" b="0" i="0" dirty="0">
                <a:solidFill>
                  <a:srgbClr val="0C4873"/>
                </a:solidFill>
                <a:effectLst/>
                <a:latin typeface="+mn-lt"/>
              </a:rPr>
              <a:t> </a:t>
            </a:r>
            <a:r>
              <a:rPr lang="en-GB" sz="2200" b="0" i="0" dirty="0" err="1">
                <a:solidFill>
                  <a:srgbClr val="0C4873"/>
                </a:solidFill>
                <a:effectLst/>
                <a:latin typeface="+mn-lt"/>
              </a:rPr>
              <a:t>posuere</a:t>
            </a:r>
            <a:r>
              <a:rPr lang="en-GB" sz="2200" b="0" i="0" dirty="0">
                <a:solidFill>
                  <a:srgbClr val="0C4873"/>
                </a:solidFill>
                <a:effectLst/>
                <a:latin typeface="+mn-lt"/>
              </a:rPr>
              <a:t>. A </a:t>
            </a:r>
            <a:r>
              <a:rPr lang="en-GB" sz="2200" b="0" i="0" dirty="0" err="1">
                <a:solidFill>
                  <a:srgbClr val="0C4873"/>
                </a:solidFill>
                <a:effectLst/>
                <a:latin typeface="+mn-lt"/>
              </a:rPr>
              <a:t>arcu</a:t>
            </a:r>
            <a:r>
              <a:rPr lang="en-GB" sz="2200" b="0" i="0" dirty="0">
                <a:solidFill>
                  <a:srgbClr val="0C4873"/>
                </a:solidFill>
                <a:effectLst/>
                <a:latin typeface="+mn-lt"/>
              </a:rPr>
              <a:t> cursus vitae </a:t>
            </a:r>
            <a:r>
              <a:rPr lang="en-GB" sz="2200" b="0" i="0" dirty="0" err="1">
                <a:solidFill>
                  <a:srgbClr val="0C4873"/>
                </a:solidFill>
                <a:effectLst/>
                <a:latin typeface="+mn-lt"/>
              </a:rPr>
              <a:t>congue</a:t>
            </a:r>
            <a:r>
              <a:rPr lang="en-GB" sz="2200" b="0" i="0" dirty="0">
                <a:solidFill>
                  <a:srgbClr val="0C4873"/>
                </a:solidFill>
                <a:effectLst/>
                <a:latin typeface="+mn-lt"/>
              </a:rPr>
              <a:t> </a:t>
            </a:r>
            <a:r>
              <a:rPr lang="en-GB" sz="2200" b="0" i="0" dirty="0" err="1">
                <a:solidFill>
                  <a:srgbClr val="0C4873"/>
                </a:solidFill>
                <a:effectLst/>
                <a:latin typeface="+mn-lt"/>
              </a:rPr>
              <a:t>mauris</a:t>
            </a:r>
            <a:r>
              <a:rPr lang="en-GB" sz="2200" b="0" i="0" dirty="0">
                <a:solidFill>
                  <a:srgbClr val="0C4873"/>
                </a:solidFill>
                <a:effectLst/>
                <a:latin typeface="+mn-lt"/>
              </a:rPr>
              <a:t> </a:t>
            </a:r>
            <a:r>
              <a:rPr lang="en-GB" sz="2200" b="0" i="0" dirty="0" err="1">
                <a:solidFill>
                  <a:srgbClr val="0C4873"/>
                </a:solidFill>
                <a:effectLst/>
                <a:latin typeface="+mn-lt"/>
              </a:rPr>
              <a:t>rhoncus</a:t>
            </a:r>
            <a:r>
              <a:rPr lang="en-GB" sz="2200" b="0" i="0" dirty="0">
                <a:solidFill>
                  <a:srgbClr val="0C4873"/>
                </a:solidFill>
                <a:effectLst/>
                <a:latin typeface="+mn-lt"/>
              </a:rPr>
              <a:t> </a:t>
            </a:r>
            <a:r>
              <a:rPr lang="en-GB" sz="2200" b="0" i="0" dirty="0" err="1">
                <a:solidFill>
                  <a:srgbClr val="0C4873"/>
                </a:solidFill>
                <a:effectLst/>
                <a:latin typeface="+mn-lt"/>
              </a:rPr>
              <a:t>aenean</a:t>
            </a:r>
            <a:r>
              <a:rPr lang="en-GB" sz="2200" b="0" i="0" dirty="0">
                <a:solidFill>
                  <a:srgbClr val="0C4873"/>
                </a:solidFill>
                <a:effectLst/>
                <a:latin typeface="+mn-lt"/>
              </a:rPr>
              <a:t> </a:t>
            </a:r>
            <a:r>
              <a:rPr lang="en-GB" sz="2200" b="0" i="0" dirty="0" err="1">
                <a:solidFill>
                  <a:srgbClr val="0C4873"/>
                </a:solidFill>
                <a:effectLst/>
                <a:latin typeface="+mn-lt"/>
              </a:rPr>
              <a:t>vel</a:t>
            </a:r>
            <a:r>
              <a:rPr lang="en-GB" sz="2200" b="0" i="0" dirty="0">
                <a:solidFill>
                  <a:srgbClr val="0C4873"/>
                </a:solidFill>
                <a:effectLst/>
                <a:latin typeface="+mn-lt"/>
              </a:rPr>
              <a:t> </a:t>
            </a:r>
            <a:r>
              <a:rPr lang="en-GB" sz="2200" b="0" i="0" dirty="0" err="1">
                <a:solidFill>
                  <a:srgbClr val="0C4873"/>
                </a:solidFill>
                <a:effectLst/>
                <a:latin typeface="+mn-lt"/>
              </a:rPr>
              <a:t>elit</a:t>
            </a:r>
            <a:r>
              <a:rPr lang="en-GB" sz="2200" b="0" i="0" dirty="0">
                <a:solidFill>
                  <a:srgbClr val="0C4873"/>
                </a:solidFill>
                <a:effectLst/>
                <a:latin typeface="+mn-lt"/>
              </a:rPr>
              <a:t>. Cum sociis </a:t>
            </a:r>
            <a:r>
              <a:rPr lang="en-GB" sz="2200" b="0" i="0" dirty="0" err="1">
                <a:solidFill>
                  <a:srgbClr val="0C4873"/>
                </a:solidFill>
                <a:effectLst/>
                <a:latin typeface="+mn-lt"/>
              </a:rPr>
              <a:t>natoque</a:t>
            </a:r>
            <a:r>
              <a:rPr lang="en-GB" sz="2200" b="0" i="0" dirty="0">
                <a:solidFill>
                  <a:srgbClr val="0C4873"/>
                </a:solidFill>
                <a:effectLst/>
                <a:latin typeface="+mn-lt"/>
              </a:rPr>
              <a:t> </a:t>
            </a:r>
            <a:r>
              <a:rPr lang="en-GB" sz="2200" b="0" i="0" dirty="0" err="1">
                <a:solidFill>
                  <a:srgbClr val="0C4873"/>
                </a:solidFill>
                <a:effectLst/>
                <a:latin typeface="+mn-lt"/>
              </a:rPr>
              <a:t>penatibus</a:t>
            </a:r>
            <a:r>
              <a:rPr lang="en-GB" sz="2200" b="0" i="0" dirty="0">
                <a:solidFill>
                  <a:srgbClr val="0C4873"/>
                </a:solidFill>
                <a:effectLst/>
                <a:latin typeface="+mn-lt"/>
              </a:rPr>
              <a:t> et. </a:t>
            </a:r>
            <a:r>
              <a:rPr lang="en-GB" sz="2200" b="0" i="0" dirty="0" err="1">
                <a:solidFill>
                  <a:srgbClr val="0C4873"/>
                </a:solidFill>
                <a:effectLst/>
                <a:latin typeface="+mn-lt"/>
              </a:rPr>
              <a:t>Curabitur</a:t>
            </a:r>
            <a:r>
              <a:rPr lang="en-GB" sz="2200" b="0" i="0" dirty="0">
                <a:solidFill>
                  <a:srgbClr val="0C4873"/>
                </a:solidFill>
                <a:effectLst/>
                <a:latin typeface="+mn-lt"/>
              </a:rPr>
              <a:t> vitae </a:t>
            </a:r>
            <a:r>
              <a:rPr lang="en-GB" sz="2200" b="0" i="0" dirty="0" err="1">
                <a:solidFill>
                  <a:srgbClr val="0C4873"/>
                </a:solidFill>
                <a:effectLst/>
                <a:latin typeface="+mn-lt"/>
              </a:rPr>
              <a:t>nunc</a:t>
            </a:r>
            <a:r>
              <a:rPr lang="en-GB" sz="2200" b="0" i="0" dirty="0">
                <a:solidFill>
                  <a:srgbClr val="0C4873"/>
                </a:solidFill>
                <a:effectLst/>
                <a:latin typeface="+mn-lt"/>
              </a:rPr>
              <a:t> </a:t>
            </a:r>
            <a:r>
              <a:rPr lang="en-GB" sz="2200" b="0" i="0" dirty="0" err="1">
                <a:solidFill>
                  <a:srgbClr val="0C4873"/>
                </a:solidFill>
                <a:effectLst/>
                <a:latin typeface="+mn-lt"/>
              </a:rPr>
              <a:t>sed</a:t>
            </a:r>
            <a:r>
              <a:rPr lang="en-GB" sz="2200" b="0" i="0" dirty="0">
                <a:solidFill>
                  <a:srgbClr val="0C4873"/>
                </a:solidFill>
                <a:effectLst/>
                <a:latin typeface="+mn-lt"/>
              </a:rPr>
              <a:t> </a:t>
            </a:r>
            <a:r>
              <a:rPr lang="en-GB" sz="2200" b="0" i="0" dirty="0" err="1">
                <a:solidFill>
                  <a:srgbClr val="0C4873"/>
                </a:solidFill>
                <a:effectLst/>
                <a:latin typeface="+mn-lt"/>
              </a:rPr>
              <a:t>velit</a:t>
            </a:r>
            <a:r>
              <a:rPr lang="en-GB" sz="2200" b="0" i="0" dirty="0">
                <a:solidFill>
                  <a:srgbClr val="0C4873"/>
                </a:solidFill>
                <a:effectLst/>
                <a:latin typeface="+mn-lt"/>
              </a:rPr>
              <a:t> </a:t>
            </a:r>
            <a:r>
              <a:rPr lang="en-GB" sz="2200" b="0" i="0" dirty="0" err="1">
                <a:solidFill>
                  <a:srgbClr val="0C4873"/>
                </a:solidFill>
                <a:effectLst/>
                <a:latin typeface="+mn-lt"/>
              </a:rPr>
              <a:t>dignissim</a:t>
            </a:r>
            <a:r>
              <a:rPr lang="en-GB" sz="2200" b="0" i="0" dirty="0">
                <a:solidFill>
                  <a:srgbClr val="0C4873"/>
                </a:solidFill>
                <a:effectLst/>
                <a:latin typeface="+mn-lt"/>
              </a:rPr>
              <a:t>. </a:t>
            </a:r>
            <a:r>
              <a:rPr lang="en-GB" sz="2200" b="0" i="0" dirty="0" err="1">
                <a:solidFill>
                  <a:srgbClr val="0C4873"/>
                </a:solidFill>
                <a:effectLst/>
                <a:latin typeface="+mn-lt"/>
              </a:rPr>
              <a:t>Mauris</a:t>
            </a:r>
            <a:r>
              <a:rPr lang="en-GB" sz="2200" b="0" i="0" dirty="0">
                <a:solidFill>
                  <a:srgbClr val="0C4873"/>
                </a:solidFill>
                <a:effectLst/>
                <a:latin typeface="+mn-lt"/>
              </a:rPr>
              <a:t> in </a:t>
            </a:r>
            <a:r>
              <a:rPr lang="en-GB" sz="2200" b="0" i="0" dirty="0" err="1">
                <a:solidFill>
                  <a:srgbClr val="0C4873"/>
                </a:solidFill>
                <a:effectLst/>
                <a:latin typeface="+mn-lt"/>
              </a:rPr>
              <a:t>aliquam</a:t>
            </a:r>
            <a:r>
              <a:rPr lang="en-GB" sz="2200" b="0" i="0" dirty="0">
                <a:solidFill>
                  <a:srgbClr val="0C4873"/>
                </a:solidFill>
                <a:effectLst/>
                <a:latin typeface="+mn-lt"/>
              </a:rPr>
              <a:t> </a:t>
            </a:r>
            <a:r>
              <a:rPr lang="en-GB" sz="2200" b="0" i="0" dirty="0" err="1">
                <a:solidFill>
                  <a:srgbClr val="0C4873"/>
                </a:solidFill>
                <a:effectLst/>
                <a:latin typeface="+mn-lt"/>
              </a:rPr>
              <a:t>sem</a:t>
            </a:r>
            <a:r>
              <a:rPr lang="en-GB" sz="2200" b="0" i="0" dirty="0">
                <a:solidFill>
                  <a:srgbClr val="0C4873"/>
                </a:solidFill>
                <a:effectLst/>
                <a:latin typeface="+mn-lt"/>
              </a:rPr>
              <a:t> </a:t>
            </a:r>
            <a:r>
              <a:rPr lang="en-GB" sz="2200" b="0" i="0" dirty="0" err="1">
                <a:solidFill>
                  <a:srgbClr val="0C4873"/>
                </a:solidFill>
                <a:effectLst/>
                <a:latin typeface="+mn-lt"/>
              </a:rPr>
              <a:t>fringilla</a:t>
            </a:r>
            <a:r>
              <a:rPr lang="en-GB" sz="2200" b="0" i="0" dirty="0">
                <a:solidFill>
                  <a:srgbClr val="0C4873"/>
                </a:solidFill>
                <a:effectLst/>
                <a:latin typeface="+mn-lt"/>
              </a:rPr>
              <a:t> </a:t>
            </a:r>
            <a:r>
              <a:rPr lang="en-GB" sz="2200" b="0" i="0" dirty="0" err="1">
                <a:solidFill>
                  <a:srgbClr val="0C4873"/>
                </a:solidFill>
                <a:effectLst/>
                <a:latin typeface="+mn-lt"/>
              </a:rPr>
              <a:t>ut</a:t>
            </a:r>
            <a:r>
              <a:rPr lang="en-GB" sz="2200" b="0" i="0" dirty="0">
                <a:solidFill>
                  <a:srgbClr val="0C4873"/>
                </a:solidFill>
                <a:effectLst/>
                <a:latin typeface="+mn-lt"/>
              </a:rPr>
              <a:t> </a:t>
            </a:r>
            <a:r>
              <a:rPr lang="en-GB" sz="2200" b="0" i="0" dirty="0" err="1">
                <a:solidFill>
                  <a:srgbClr val="0C4873"/>
                </a:solidFill>
                <a:effectLst/>
                <a:latin typeface="+mn-lt"/>
              </a:rPr>
              <a:t>morbi</a:t>
            </a:r>
            <a:r>
              <a:rPr lang="en-GB" sz="2200" b="0" i="0" dirty="0">
                <a:solidFill>
                  <a:srgbClr val="0C4873"/>
                </a:solidFill>
                <a:effectLst/>
                <a:latin typeface="+mn-lt"/>
              </a:rPr>
              <a:t> </a:t>
            </a:r>
            <a:r>
              <a:rPr lang="en-GB" sz="2200" b="0" i="0" dirty="0" err="1">
                <a:solidFill>
                  <a:srgbClr val="0C4873"/>
                </a:solidFill>
                <a:effectLst/>
                <a:latin typeface="+mn-lt"/>
              </a:rPr>
              <a:t>tincidunt</a:t>
            </a:r>
            <a:r>
              <a:rPr lang="en-GB" sz="2200" b="0" i="0" dirty="0">
                <a:solidFill>
                  <a:srgbClr val="0C4873"/>
                </a:solidFill>
                <a:effectLst/>
                <a:latin typeface="+mn-lt"/>
              </a:rPr>
              <a:t> </a:t>
            </a:r>
            <a:r>
              <a:rPr lang="en-GB" sz="2200" b="0" i="0" dirty="0" err="1">
                <a:solidFill>
                  <a:srgbClr val="0C4873"/>
                </a:solidFill>
                <a:effectLst/>
                <a:latin typeface="+mn-lt"/>
              </a:rPr>
              <a:t>augue</a:t>
            </a:r>
            <a:r>
              <a:rPr lang="en-GB" sz="2200" b="0" i="0" dirty="0">
                <a:solidFill>
                  <a:srgbClr val="0C4873"/>
                </a:solidFill>
                <a:effectLst/>
                <a:latin typeface="+mn-lt"/>
              </a:rPr>
              <a:t>. </a:t>
            </a:r>
            <a:r>
              <a:rPr lang="en-GB" sz="2200" b="0" i="0" dirty="0" err="1">
                <a:solidFill>
                  <a:srgbClr val="0C4873"/>
                </a:solidFill>
                <a:effectLst/>
                <a:latin typeface="+mn-lt"/>
              </a:rPr>
              <a:t>Etiam</a:t>
            </a:r>
            <a:r>
              <a:rPr lang="en-GB" sz="2200" b="0" i="0" dirty="0">
                <a:solidFill>
                  <a:srgbClr val="0C4873"/>
                </a:solidFill>
                <a:effectLst/>
                <a:latin typeface="+mn-lt"/>
              </a:rPr>
              <a:t> </a:t>
            </a:r>
            <a:r>
              <a:rPr lang="en-GB" sz="2200" b="0" i="0" dirty="0" err="1">
                <a:solidFill>
                  <a:srgbClr val="0C4873"/>
                </a:solidFill>
                <a:effectLst/>
                <a:latin typeface="+mn-lt"/>
              </a:rPr>
              <a:t>tempor</a:t>
            </a:r>
            <a:r>
              <a:rPr lang="en-GB" sz="2200" b="0" i="0" dirty="0">
                <a:solidFill>
                  <a:srgbClr val="0C4873"/>
                </a:solidFill>
                <a:effectLst/>
                <a:latin typeface="+mn-lt"/>
              </a:rPr>
              <a:t> </a:t>
            </a:r>
            <a:r>
              <a:rPr lang="en-GB" sz="2200" b="0" i="0" dirty="0" err="1">
                <a:solidFill>
                  <a:srgbClr val="0C4873"/>
                </a:solidFill>
                <a:effectLst/>
                <a:latin typeface="+mn-lt"/>
              </a:rPr>
              <a:t>orci</a:t>
            </a:r>
            <a:r>
              <a:rPr lang="en-GB" sz="2200" b="0" i="0" dirty="0">
                <a:solidFill>
                  <a:srgbClr val="0C4873"/>
                </a:solidFill>
                <a:effectLst/>
                <a:latin typeface="+mn-lt"/>
              </a:rPr>
              <a:t> </a:t>
            </a:r>
            <a:r>
              <a:rPr lang="en-GB" sz="2200" b="0" i="0" dirty="0" err="1">
                <a:solidFill>
                  <a:srgbClr val="0C4873"/>
                </a:solidFill>
                <a:effectLst/>
                <a:latin typeface="+mn-lt"/>
              </a:rPr>
              <a:t>eu</a:t>
            </a:r>
            <a:r>
              <a:rPr lang="en-GB" sz="2200" b="0" i="0" dirty="0">
                <a:solidFill>
                  <a:srgbClr val="0C4873"/>
                </a:solidFill>
                <a:effectLst/>
                <a:latin typeface="+mn-lt"/>
              </a:rPr>
              <a:t> </a:t>
            </a:r>
            <a:r>
              <a:rPr lang="en-GB" sz="2200" b="0" i="0" dirty="0" err="1">
                <a:solidFill>
                  <a:srgbClr val="0C4873"/>
                </a:solidFill>
                <a:effectLst/>
                <a:latin typeface="+mn-lt"/>
              </a:rPr>
              <a:t>lobortis</a:t>
            </a:r>
            <a:r>
              <a:rPr lang="en-GB" sz="2200" b="0" i="0" dirty="0">
                <a:solidFill>
                  <a:srgbClr val="0C4873"/>
                </a:solidFill>
                <a:effectLst/>
                <a:latin typeface="+mn-lt"/>
              </a:rPr>
              <a:t>. Vitae semper </a:t>
            </a:r>
            <a:r>
              <a:rPr lang="en-GB" sz="2200" b="0" i="0" dirty="0" err="1">
                <a:solidFill>
                  <a:srgbClr val="0C4873"/>
                </a:solidFill>
                <a:effectLst/>
                <a:latin typeface="+mn-lt"/>
              </a:rPr>
              <a:t>quis</a:t>
            </a:r>
            <a:r>
              <a:rPr lang="en-GB" sz="2200" b="0" i="0" dirty="0">
                <a:solidFill>
                  <a:srgbClr val="0C4873"/>
                </a:solidFill>
                <a:effectLst/>
                <a:latin typeface="+mn-lt"/>
              </a:rPr>
              <a:t> </a:t>
            </a:r>
            <a:r>
              <a:rPr lang="en-GB" sz="2200" b="0" i="0" dirty="0" err="1">
                <a:solidFill>
                  <a:srgbClr val="0C4873"/>
                </a:solidFill>
                <a:effectLst/>
                <a:latin typeface="+mn-lt"/>
              </a:rPr>
              <a:t>lectus</a:t>
            </a:r>
            <a:r>
              <a:rPr lang="en-GB" sz="2200" b="0" i="0" dirty="0">
                <a:solidFill>
                  <a:srgbClr val="0C4873"/>
                </a:solidFill>
                <a:effectLst/>
                <a:latin typeface="+mn-lt"/>
              </a:rPr>
              <a:t> </a:t>
            </a:r>
            <a:r>
              <a:rPr lang="en-GB" sz="2200" b="0" i="0" dirty="0" err="1">
                <a:solidFill>
                  <a:srgbClr val="0C4873"/>
                </a:solidFill>
                <a:effectLst/>
                <a:latin typeface="+mn-lt"/>
              </a:rPr>
              <a:t>nulla</a:t>
            </a:r>
            <a:r>
              <a:rPr lang="en-GB" sz="2200" b="0" i="0" dirty="0">
                <a:solidFill>
                  <a:srgbClr val="0C4873"/>
                </a:solidFill>
                <a:effectLst/>
                <a:latin typeface="+mn-lt"/>
              </a:rPr>
              <a:t> at. </a:t>
            </a:r>
            <a:r>
              <a:rPr lang="en-GB" sz="2200" b="0" i="0" dirty="0" err="1">
                <a:solidFill>
                  <a:srgbClr val="0C4873"/>
                </a:solidFill>
                <a:effectLst/>
                <a:latin typeface="+mn-lt"/>
              </a:rPr>
              <a:t>Scelerisque</a:t>
            </a:r>
            <a:r>
              <a:rPr lang="en-GB" sz="2200" b="0" i="0" dirty="0">
                <a:solidFill>
                  <a:srgbClr val="0C4873"/>
                </a:solidFill>
                <a:effectLst/>
                <a:latin typeface="+mn-lt"/>
              </a:rPr>
              <a:t> fermentum dui </a:t>
            </a:r>
            <a:r>
              <a:rPr lang="en-GB" sz="2200" b="0" i="0" dirty="0" err="1">
                <a:solidFill>
                  <a:srgbClr val="0C4873"/>
                </a:solidFill>
                <a:effectLst/>
                <a:latin typeface="+mn-lt"/>
              </a:rPr>
              <a:t>faucibus</a:t>
            </a:r>
            <a:r>
              <a:rPr lang="en-GB" sz="2200" b="0" i="0" dirty="0">
                <a:solidFill>
                  <a:srgbClr val="0C4873"/>
                </a:solidFill>
                <a:effectLst/>
                <a:latin typeface="+mn-lt"/>
              </a:rPr>
              <a:t> in. </a:t>
            </a:r>
            <a:r>
              <a:rPr lang="en-GB" sz="2200" b="0" i="0" dirty="0" err="1">
                <a:solidFill>
                  <a:srgbClr val="0C4873"/>
                </a:solidFill>
                <a:effectLst/>
                <a:latin typeface="+mn-lt"/>
              </a:rPr>
              <a:t>Nulla</a:t>
            </a:r>
            <a:r>
              <a:rPr lang="en-GB" sz="2200" b="0" i="0" dirty="0">
                <a:solidFill>
                  <a:srgbClr val="0C4873"/>
                </a:solidFill>
                <a:effectLst/>
                <a:latin typeface="+mn-lt"/>
              </a:rPr>
              <a:t> </a:t>
            </a:r>
            <a:r>
              <a:rPr lang="en-GB" sz="2200" b="0" i="0" dirty="0" err="1">
                <a:solidFill>
                  <a:srgbClr val="0C4873"/>
                </a:solidFill>
                <a:effectLst/>
                <a:latin typeface="+mn-lt"/>
              </a:rPr>
              <a:t>facilisi</a:t>
            </a:r>
            <a:r>
              <a:rPr lang="en-GB" sz="2200" b="0" i="0" dirty="0">
                <a:solidFill>
                  <a:srgbClr val="0C4873"/>
                </a:solidFill>
                <a:effectLst/>
                <a:latin typeface="+mn-lt"/>
              </a:rPr>
              <a:t> </a:t>
            </a:r>
            <a:r>
              <a:rPr lang="en-GB" sz="2200" b="0" i="0" dirty="0" err="1">
                <a:solidFill>
                  <a:srgbClr val="0C4873"/>
                </a:solidFill>
                <a:effectLst/>
                <a:latin typeface="+mn-lt"/>
              </a:rPr>
              <a:t>cras</a:t>
            </a:r>
            <a:r>
              <a:rPr lang="en-GB" sz="2200" b="0" i="0" dirty="0">
                <a:solidFill>
                  <a:srgbClr val="0C4873"/>
                </a:solidFill>
                <a:effectLst/>
                <a:latin typeface="+mn-lt"/>
              </a:rPr>
              <a:t> fermentum </a:t>
            </a:r>
            <a:r>
              <a:rPr lang="en-GB" sz="2200" b="0" i="0" dirty="0" err="1">
                <a:solidFill>
                  <a:srgbClr val="0C4873"/>
                </a:solidFill>
                <a:effectLst/>
                <a:latin typeface="+mn-lt"/>
              </a:rPr>
              <a:t>odio</a:t>
            </a:r>
            <a:r>
              <a:rPr lang="en-GB" sz="2200" b="0" i="0" dirty="0">
                <a:solidFill>
                  <a:srgbClr val="0C4873"/>
                </a:solidFill>
                <a:effectLst/>
                <a:latin typeface="+mn-lt"/>
              </a:rPr>
              <a:t> </a:t>
            </a:r>
            <a:r>
              <a:rPr lang="en-GB" sz="2200" b="0" i="0" dirty="0" err="1">
                <a:solidFill>
                  <a:srgbClr val="0C4873"/>
                </a:solidFill>
                <a:effectLst/>
                <a:latin typeface="+mn-lt"/>
              </a:rPr>
              <a:t>eu</a:t>
            </a:r>
            <a:r>
              <a:rPr lang="en-GB" sz="2200" b="0" i="0" dirty="0">
                <a:solidFill>
                  <a:srgbClr val="0C4873"/>
                </a:solidFill>
                <a:effectLst/>
                <a:latin typeface="+mn-lt"/>
              </a:rPr>
              <a:t> </a:t>
            </a:r>
            <a:r>
              <a:rPr lang="en-GB" sz="2200" b="0" i="0" dirty="0" err="1">
                <a:solidFill>
                  <a:srgbClr val="0C4873"/>
                </a:solidFill>
                <a:effectLst/>
                <a:latin typeface="+mn-lt"/>
              </a:rPr>
              <a:t>feugiat</a:t>
            </a:r>
            <a:r>
              <a:rPr lang="en-GB" sz="2200" b="0" i="0" dirty="0">
                <a:solidFill>
                  <a:srgbClr val="0C4873"/>
                </a:solidFill>
                <a:effectLst/>
                <a:latin typeface="+mn-lt"/>
              </a:rPr>
              <a:t> </a:t>
            </a:r>
            <a:r>
              <a:rPr lang="en-GB" sz="2200" b="0" i="0" dirty="0" err="1">
                <a:solidFill>
                  <a:srgbClr val="0C4873"/>
                </a:solidFill>
                <a:effectLst/>
                <a:latin typeface="+mn-lt"/>
              </a:rPr>
              <a:t>pretium</a:t>
            </a:r>
            <a:r>
              <a:rPr lang="en-GB" sz="2200" b="0" i="0" dirty="0">
                <a:solidFill>
                  <a:srgbClr val="0C4873"/>
                </a:solidFill>
                <a:effectLst/>
                <a:latin typeface="+mn-lt"/>
              </a:rPr>
              <a:t>. </a:t>
            </a:r>
            <a:r>
              <a:rPr lang="en-GB" sz="2200" b="0" i="0" dirty="0" err="1">
                <a:solidFill>
                  <a:srgbClr val="0C4873"/>
                </a:solidFill>
                <a:effectLst/>
                <a:latin typeface="+mn-lt"/>
              </a:rPr>
              <a:t>Adipiscing</a:t>
            </a:r>
            <a:r>
              <a:rPr lang="en-GB" sz="2200" b="0" i="0" dirty="0">
                <a:solidFill>
                  <a:srgbClr val="0C4873"/>
                </a:solidFill>
                <a:effectLst/>
                <a:latin typeface="+mn-lt"/>
              </a:rPr>
              <a:t> </a:t>
            </a:r>
            <a:r>
              <a:rPr lang="en-GB" sz="2200" b="0" i="0" dirty="0" err="1">
                <a:solidFill>
                  <a:srgbClr val="0C4873"/>
                </a:solidFill>
                <a:effectLst/>
                <a:latin typeface="+mn-lt"/>
              </a:rPr>
              <a:t>elit</a:t>
            </a:r>
            <a:r>
              <a:rPr lang="en-GB" sz="2200" b="0" i="0" dirty="0">
                <a:solidFill>
                  <a:srgbClr val="0C4873"/>
                </a:solidFill>
                <a:effectLst/>
                <a:latin typeface="+mn-lt"/>
              </a:rPr>
              <a:t> </a:t>
            </a:r>
            <a:r>
              <a:rPr lang="en-GB" sz="2200" b="0" i="0" dirty="0" err="1">
                <a:solidFill>
                  <a:srgbClr val="0C4873"/>
                </a:solidFill>
                <a:effectLst/>
                <a:latin typeface="+mn-lt"/>
              </a:rPr>
              <a:t>duis</a:t>
            </a:r>
            <a:r>
              <a:rPr lang="en-GB" sz="2200" b="0" i="0" dirty="0">
                <a:solidFill>
                  <a:srgbClr val="0C4873"/>
                </a:solidFill>
                <a:effectLst/>
                <a:latin typeface="+mn-lt"/>
              </a:rPr>
              <a:t> </a:t>
            </a:r>
            <a:r>
              <a:rPr lang="en-GB" sz="2200" b="0" i="0" dirty="0" err="1">
                <a:solidFill>
                  <a:srgbClr val="0C4873"/>
                </a:solidFill>
                <a:effectLst/>
                <a:latin typeface="+mn-lt"/>
              </a:rPr>
              <a:t>tristique</a:t>
            </a:r>
            <a:r>
              <a:rPr lang="en-GB" sz="2200" b="0" i="0" dirty="0">
                <a:solidFill>
                  <a:srgbClr val="0C4873"/>
                </a:solidFill>
                <a:effectLst/>
                <a:latin typeface="+mn-lt"/>
              </a:rPr>
              <a:t> </a:t>
            </a:r>
            <a:r>
              <a:rPr lang="en-GB" sz="2200" b="0" i="0" dirty="0" err="1">
                <a:solidFill>
                  <a:srgbClr val="0C4873"/>
                </a:solidFill>
                <a:effectLst/>
                <a:latin typeface="+mn-lt"/>
              </a:rPr>
              <a:t>sollicitudin</a:t>
            </a:r>
            <a:r>
              <a:rPr lang="en-GB" sz="2200" b="0" i="0" dirty="0">
                <a:solidFill>
                  <a:srgbClr val="0C4873"/>
                </a:solidFill>
                <a:effectLst/>
                <a:latin typeface="+mn-lt"/>
              </a:rPr>
              <a:t> </a:t>
            </a:r>
            <a:r>
              <a:rPr lang="en-GB" sz="2200" b="0" i="0" dirty="0" err="1">
                <a:solidFill>
                  <a:srgbClr val="0C4873"/>
                </a:solidFill>
                <a:effectLst/>
                <a:latin typeface="+mn-lt"/>
              </a:rPr>
              <a:t>nibh</a:t>
            </a:r>
            <a:r>
              <a:rPr lang="en-GB" sz="2200" b="0" i="0" dirty="0">
                <a:solidFill>
                  <a:srgbClr val="0C4873"/>
                </a:solidFill>
                <a:effectLst/>
                <a:latin typeface="+mn-lt"/>
              </a:rPr>
              <a:t>.</a:t>
            </a:r>
          </a:p>
          <a:p>
            <a:pPr algn="just"/>
            <a:r>
              <a:rPr lang="en-GB" sz="2200" b="0" i="0" dirty="0" err="1">
                <a:solidFill>
                  <a:srgbClr val="0C4873"/>
                </a:solidFill>
                <a:effectLst/>
                <a:latin typeface="+mn-lt"/>
              </a:rPr>
              <a:t>Congue</a:t>
            </a:r>
            <a:r>
              <a:rPr lang="en-GB" sz="2200" b="0" i="0" dirty="0">
                <a:solidFill>
                  <a:srgbClr val="0C4873"/>
                </a:solidFill>
                <a:effectLst/>
                <a:latin typeface="+mn-lt"/>
              </a:rPr>
              <a:t> </a:t>
            </a:r>
            <a:r>
              <a:rPr lang="en-GB" sz="2200" b="0" i="0" dirty="0" err="1">
                <a:solidFill>
                  <a:srgbClr val="0C4873"/>
                </a:solidFill>
                <a:effectLst/>
                <a:latin typeface="+mn-lt"/>
              </a:rPr>
              <a:t>eu</a:t>
            </a:r>
            <a:r>
              <a:rPr lang="en-GB" sz="2200" b="0" i="0" dirty="0">
                <a:solidFill>
                  <a:srgbClr val="0C4873"/>
                </a:solidFill>
                <a:effectLst/>
                <a:latin typeface="+mn-lt"/>
              </a:rPr>
              <a:t> </a:t>
            </a:r>
            <a:r>
              <a:rPr lang="en-GB" sz="2200" b="0" i="0" dirty="0" err="1">
                <a:solidFill>
                  <a:srgbClr val="0C4873"/>
                </a:solidFill>
                <a:effectLst/>
                <a:latin typeface="+mn-lt"/>
              </a:rPr>
              <a:t>consequat</a:t>
            </a:r>
            <a:r>
              <a:rPr lang="en-GB" sz="2200" b="0" i="0" dirty="0">
                <a:solidFill>
                  <a:srgbClr val="0C4873"/>
                </a:solidFill>
                <a:effectLst/>
                <a:latin typeface="+mn-lt"/>
              </a:rPr>
              <a:t> ac </a:t>
            </a:r>
            <a:r>
              <a:rPr lang="en-GB" sz="2200" b="0" i="0" dirty="0" err="1">
                <a:solidFill>
                  <a:srgbClr val="0C4873"/>
                </a:solidFill>
                <a:effectLst/>
                <a:latin typeface="+mn-lt"/>
              </a:rPr>
              <a:t>felis</a:t>
            </a:r>
            <a:r>
              <a:rPr lang="en-GB" sz="2200" b="0" i="0" dirty="0">
                <a:solidFill>
                  <a:srgbClr val="0C4873"/>
                </a:solidFill>
                <a:effectLst/>
                <a:latin typeface="+mn-lt"/>
              </a:rPr>
              <a:t> </a:t>
            </a:r>
            <a:r>
              <a:rPr lang="en-GB" sz="2200" b="0" i="0" dirty="0" err="1">
                <a:solidFill>
                  <a:srgbClr val="0C4873"/>
                </a:solidFill>
                <a:effectLst/>
                <a:latin typeface="+mn-lt"/>
              </a:rPr>
              <a:t>donec</a:t>
            </a:r>
            <a:r>
              <a:rPr lang="en-GB" sz="2200" b="0" i="0" dirty="0">
                <a:solidFill>
                  <a:srgbClr val="0C4873"/>
                </a:solidFill>
                <a:effectLst/>
                <a:latin typeface="+mn-lt"/>
              </a:rPr>
              <a:t>. </a:t>
            </a:r>
            <a:r>
              <a:rPr lang="en-GB" sz="2200" b="0" i="0" dirty="0" err="1">
                <a:solidFill>
                  <a:srgbClr val="0C4873"/>
                </a:solidFill>
                <a:effectLst/>
                <a:latin typeface="+mn-lt"/>
              </a:rPr>
              <a:t>Congue</a:t>
            </a:r>
            <a:r>
              <a:rPr lang="en-GB" sz="2200" b="0" i="0" dirty="0">
                <a:solidFill>
                  <a:srgbClr val="0C4873"/>
                </a:solidFill>
                <a:effectLst/>
                <a:latin typeface="+mn-lt"/>
              </a:rPr>
              <a:t> </a:t>
            </a:r>
            <a:r>
              <a:rPr lang="en-GB" sz="2200" b="0" i="0" dirty="0" err="1">
                <a:solidFill>
                  <a:srgbClr val="0C4873"/>
                </a:solidFill>
                <a:effectLst/>
                <a:latin typeface="+mn-lt"/>
              </a:rPr>
              <a:t>quisque</a:t>
            </a:r>
            <a:r>
              <a:rPr lang="en-GB" sz="2200" b="0" i="0" dirty="0">
                <a:solidFill>
                  <a:srgbClr val="0C4873"/>
                </a:solidFill>
                <a:effectLst/>
                <a:latin typeface="+mn-lt"/>
              </a:rPr>
              <a:t> </a:t>
            </a:r>
            <a:r>
              <a:rPr lang="en-GB" sz="2200" b="0" i="0" dirty="0" err="1">
                <a:solidFill>
                  <a:srgbClr val="0C4873"/>
                </a:solidFill>
                <a:effectLst/>
                <a:latin typeface="+mn-lt"/>
              </a:rPr>
              <a:t>egestas</a:t>
            </a:r>
            <a:r>
              <a:rPr lang="en-GB" sz="2200" b="0" i="0" dirty="0">
                <a:solidFill>
                  <a:srgbClr val="0C4873"/>
                </a:solidFill>
                <a:effectLst/>
                <a:latin typeface="+mn-lt"/>
              </a:rPr>
              <a:t> </a:t>
            </a:r>
            <a:r>
              <a:rPr lang="en-GB" sz="2200" b="0" i="0" dirty="0" err="1">
                <a:solidFill>
                  <a:srgbClr val="0C4873"/>
                </a:solidFill>
                <a:effectLst/>
                <a:latin typeface="+mn-lt"/>
              </a:rPr>
              <a:t>diam</a:t>
            </a:r>
            <a:r>
              <a:rPr lang="en-GB" sz="2200" b="0" i="0" dirty="0">
                <a:solidFill>
                  <a:srgbClr val="0C4873"/>
                </a:solidFill>
                <a:effectLst/>
                <a:latin typeface="+mn-lt"/>
              </a:rPr>
              <a:t> in </a:t>
            </a:r>
            <a:r>
              <a:rPr lang="en-GB" sz="2200" b="0" i="0" dirty="0" err="1">
                <a:solidFill>
                  <a:srgbClr val="0C4873"/>
                </a:solidFill>
                <a:effectLst/>
                <a:latin typeface="+mn-lt"/>
              </a:rPr>
              <a:t>arcu</a:t>
            </a:r>
            <a:r>
              <a:rPr lang="en-GB" sz="2200" b="0" i="0" dirty="0">
                <a:solidFill>
                  <a:srgbClr val="0C4873"/>
                </a:solidFill>
                <a:effectLst/>
                <a:latin typeface="+mn-lt"/>
              </a:rPr>
              <a:t> cursus. Id </a:t>
            </a:r>
            <a:r>
              <a:rPr lang="en-GB" sz="2200" b="0" i="0" dirty="0" err="1">
                <a:solidFill>
                  <a:srgbClr val="0C4873"/>
                </a:solidFill>
                <a:effectLst/>
                <a:latin typeface="+mn-lt"/>
              </a:rPr>
              <a:t>volutpat</a:t>
            </a:r>
            <a:r>
              <a:rPr lang="en-GB" sz="2200" b="0" i="0" dirty="0">
                <a:solidFill>
                  <a:srgbClr val="0C4873"/>
                </a:solidFill>
                <a:effectLst/>
                <a:latin typeface="+mn-lt"/>
              </a:rPr>
              <a:t> </a:t>
            </a:r>
            <a:r>
              <a:rPr lang="en-GB" sz="2200" b="0" i="0" dirty="0" err="1">
                <a:solidFill>
                  <a:srgbClr val="0C4873"/>
                </a:solidFill>
                <a:effectLst/>
                <a:latin typeface="+mn-lt"/>
              </a:rPr>
              <a:t>lacus</a:t>
            </a:r>
            <a:r>
              <a:rPr lang="en-GB" sz="2200" b="0" i="0" dirty="0">
                <a:solidFill>
                  <a:srgbClr val="0C4873"/>
                </a:solidFill>
                <a:effectLst/>
                <a:latin typeface="+mn-lt"/>
              </a:rPr>
              <a:t> </a:t>
            </a:r>
            <a:r>
              <a:rPr lang="en-GB" sz="2200" b="0" i="0" dirty="0" err="1">
                <a:solidFill>
                  <a:srgbClr val="0C4873"/>
                </a:solidFill>
                <a:effectLst/>
                <a:latin typeface="+mn-lt"/>
              </a:rPr>
              <a:t>laoreet</a:t>
            </a:r>
            <a:r>
              <a:rPr lang="en-GB" sz="2200" b="0" i="0" dirty="0">
                <a:solidFill>
                  <a:srgbClr val="0C4873"/>
                </a:solidFill>
                <a:effectLst/>
                <a:latin typeface="+mn-lt"/>
              </a:rPr>
              <a:t> non. </a:t>
            </a:r>
            <a:r>
              <a:rPr lang="en-GB" sz="2200" b="0" i="0" dirty="0" err="1">
                <a:solidFill>
                  <a:srgbClr val="0C4873"/>
                </a:solidFill>
                <a:effectLst/>
                <a:latin typeface="+mn-lt"/>
              </a:rPr>
              <a:t>Etiam</a:t>
            </a:r>
            <a:r>
              <a:rPr lang="en-GB" sz="2200" b="0" i="0" dirty="0">
                <a:solidFill>
                  <a:srgbClr val="0C4873"/>
                </a:solidFill>
                <a:effectLst/>
                <a:latin typeface="+mn-lt"/>
              </a:rPr>
              <a:t> </a:t>
            </a:r>
            <a:r>
              <a:rPr lang="en-GB" sz="2200" b="0" i="0" dirty="0" err="1">
                <a:solidFill>
                  <a:srgbClr val="0C4873"/>
                </a:solidFill>
                <a:effectLst/>
                <a:latin typeface="+mn-lt"/>
              </a:rPr>
              <a:t>tempor</a:t>
            </a:r>
            <a:r>
              <a:rPr lang="en-GB" sz="2200" b="0" i="0" dirty="0">
                <a:solidFill>
                  <a:srgbClr val="0C4873"/>
                </a:solidFill>
                <a:effectLst/>
                <a:latin typeface="+mn-lt"/>
              </a:rPr>
              <a:t> </a:t>
            </a:r>
            <a:r>
              <a:rPr lang="en-GB" sz="2200" b="0" i="0" dirty="0" err="1">
                <a:solidFill>
                  <a:srgbClr val="0C4873"/>
                </a:solidFill>
                <a:effectLst/>
                <a:latin typeface="+mn-lt"/>
              </a:rPr>
              <a:t>orci</a:t>
            </a:r>
            <a:r>
              <a:rPr lang="en-GB" sz="2200" b="0" i="0" dirty="0">
                <a:solidFill>
                  <a:srgbClr val="0C4873"/>
                </a:solidFill>
                <a:effectLst/>
                <a:latin typeface="+mn-lt"/>
              </a:rPr>
              <a:t> </a:t>
            </a:r>
            <a:r>
              <a:rPr lang="en-GB" sz="2200" b="0" i="0" dirty="0" err="1">
                <a:solidFill>
                  <a:srgbClr val="0C4873"/>
                </a:solidFill>
                <a:effectLst/>
                <a:latin typeface="+mn-lt"/>
              </a:rPr>
              <a:t>eu</a:t>
            </a:r>
            <a:r>
              <a:rPr lang="en-GB" sz="2200" b="0" i="0" dirty="0">
                <a:solidFill>
                  <a:srgbClr val="0C4873"/>
                </a:solidFill>
                <a:effectLst/>
                <a:latin typeface="+mn-lt"/>
              </a:rPr>
              <a:t> </a:t>
            </a:r>
            <a:r>
              <a:rPr lang="en-GB" sz="2200" b="0" i="0" dirty="0" err="1">
                <a:solidFill>
                  <a:srgbClr val="0C4873"/>
                </a:solidFill>
                <a:effectLst/>
                <a:latin typeface="+mn-lt"/>
              </a:rPr>
              <a:t>lobortis</a:t>
            </a:r>
            <a:r>
              <a:rPr lang="en-GB" sz="2200" b="0" i="0" dirty="0">
                <a:solidFill>
                  <a:srgbClr val="0C4873"/>
                </a:solidFill>
                <a:effectLst/>
                <a:latin typeface="+mn-lt"/>
              </a:rPr>
              <a:t> </a:t>
            </a:r>
            <a:r>
              <a:rPr lang="en-GB" sz="2200" b="0" i="0" dirty="0" err="1">
                <a:solidFill>
                  <a:srgbClr val="0C4873"/>
                </a:solidFill>
                <a:effectLst/>
                <a:latin typeface="+mn-lt"/>
              </a:rPr>
              <a:t>elementum</a:t>
            </a:r>
            <a:r>
              <a:rPr lang="en-GB" sz="2200" b="0" i="0" dirty="0">
                <a:solidFill>
                  <a:srgbClr val="0C4873"/>
                </a:solidFill>
                <a:effectLst/>
                <a:latin typeface="+mn-lt"/>
              </a:rPr>
              <a:t> </a:t>
            </a:r>
            <a:r>
              <a:rPr lang="en-GB" sz="2200" b="0" i="0" dirty="0" err="1">
                <a:solidFill>
                  <a:srgbClr val="0C4873"/>
                </a:solidFill>
                <a:effectLst/>
                <a:latin typeface="+mn-lt"/>
              </a:rPr>
              <a:t>nibh</a:t>
            </a:r>
            <a:r>
              <a:rPr lang="en-GB" sz="2200" b="0" i="0" dirty="0">
                <a:solidFill>
                  <a:srgbClr val="0C4873"/>
                </a:solidFill>
                <a:effectLst/>
                <a:latin typeface="+mn-lt"/>
              </a:rPr>
              <a:t>. </a:t>
            </a:r>
            <a:r>
              <a:rPr lang="en-GB" sz="2200" b="0" i="0" dirty="0" err="1">
                <a:solidFill>
                  <a:srgbClr val="0C4873"/>
                </a:solidFill>
                <a:effectLst/>
                <a:latin typeface="+mn-lt"/>
              </a:rPr>
              <a:t>Praesent</a:t>
            </a:r>
            <a:r>
              <a:rPr lang="en-GB" sz="2200" b="0" i="0" dirty="0">
                <a:solidFill>
                  <a:srgbClr val="0C4873"/>
                </a:solidFill>
                <a:effectLst/>
                <a:latin typeface="+mn-lt"/>
              </a:rPr>
              <a:t> </a:t>
            </a:r>
            <a:r>
              <a:rPr lang="en-GB" sz="2200" b="0" i="0" dirty="0" err="1">
                <a:solidFill>
                  <a:srgbClr val="0C4873"/>
                </a:solidFill>
                <a:effectLst/>
                <a:latin typeface="+mn-lt"/>
              </a:rPr>
              <a:t>elementum</a:t>
            </a:r>
            <a:r>
              <a:rPr lang="en-GB" sz="2200" b="0" i="0" dirty="0">
                <a:solidFill>
                  <a:srgbClr val="0C4873"/>
                </a:solidFill>
                <a:effectLst/>
                <a:latin typeface="+mn-lt"/>
              </a:rPr>
              <a:t> </a:t>
            </a:r>
            <a:r>
              <a:rPr lang="en-GB" sz="2200" b="0" i="0" dirty="0" err="1">
                <a:solidFill>
                  <a:srgbClr val="0C4873"/>
                </a:solidFill>
                <a:effectLst/>
                <a:latin typeface="+mn-lt"/>
              </a:rPr>
              <a:t>facilisis</a:t>
            </a:r>
            <a:r>
              <a:rPr lang="en-GB" sz="2200" b="0" i="0" dirty="0">
                <a:solidFill>
                  <a:srgbClr val="0C4873"/>
                </a:solidFill>
                <a:effectLst/>
                <a:latin typeface="+mn-lt"/>
              </a:rPr>
              <a:t> </a:t>
            </a:r>
            <a:r>
              <a:rPr lang="en-GB" sz="2200" b="0" i="0" dirty="0" err="1">
                <a:solidFill>
                  <a:srgbClr val="0C4873"/>
                </a:solidFill>
                <a:effectLst/>
                <a:latin typeface="+mn-lt"/>
              </a:rPr>
              <a:t>leo</a:t>
            </a:r>
            <a:r>
              <a:rPr lang="en-GB" sz="2200" b="0" i="0" dirty="0">
                <a:solidFill>
                  <a:srgbClr val="0C4873"/>
                </a:solidFill>
                <a:effectLst/>
                <a:latin typeface="+mn-lt"/>
              </a:rPr>
              <a:t> vel. </a:t>
            </a:r>
            <a:r>
              <a:rPr lang="en-GB" sz="2200" b="0" i="0" dirty="0" err="1">
                <a:solidFill>
                  <a:srgbClr val="0C4873"/>
                </a:solidFill>
                <a:effectLst/>
                <a:latin typeface="+mn-lt"/>
              </a:rPr>
              <a:t>Posuere</a:t>
            </a:r>
            <a:r>
              <a:rPr lang="en-GB" sz="2200" b="0" i="0" dirty="0">
                <a:solidFill>
                  <a:srgbClr val="0C4873"/>
                </a:solidFill>
                <a:effectLst/>
                <a:latin typeface="+mn-lt"/>
              </a:rPr>
              <a:t> </a:t>
            </a:r>
            <a:r>
              <a:rPr lang="en-GB" sz="2200" b="0" i="0" dirty="0" err="1">
                <a:solidFill>
                  <a:srgbClr val="0C4873"/>
                </a:solidFill>
                <a:effectLst/>
                <a:latin typeface="+mn-lt"/>
              </a:rPr>
              <a:t>morbi</a:t>
            </a:r>
            <a:r>
              <a:rPr lang="en-GB" sz="2200" b="0" i="0" dirty="0">
                <a:solidFill>
                  <a:srgbClr val="0C4873"/>
                </a:solidFill>
                <a:effectLst/>
                <a:latin typeface="+mn-lt"/>
              </a:rPr>
              <a:t> </a:t>
            </a:r>
            <a:r>
              <a:rPr lang="en-GB" sz="2200" b="0" i="0" dirty="0" err="1">
                <a:solidFill>
                  <a:srgbClr val="0C4873"/>
                </a:solidFill>
                <a:effectLst/>
                <a:latin typeface="+mn-lt"/>
              </a:rPr>
              <a:t>leo</a:t>
            </a:r>
            <a:r>
              <a:rPr lang="en-GB" sz="2200" b="0" i="0" dirty="0">
                <a:solidFill>
                  <a:srgbClr val="0C4873"/>
                </a:solidFill>
                <a:effectLst/>
                <a:latin typeface="+mn-lt"/>
              </a:rPr>
              <a:t> </a:t>
            </a:r>
            <a:r>
              <a:rPr lang="en-GB" sz="2200" b="0" i="0" dirty="0" err="1">
                <a:solidFill>
                  <a:srgbClr val="0C4873"/>
                </a:solidFill>
                <a:effectLst/>
                <a:latin typeface="+mn-lt"/>
              </a:rPr>
              <a:t>urna</a:t>
            </a:r>
            <a:r>
              <a:rPr lang="en-GB" sz="2200" b="0" i="0" dirty="0">
                <a:solidFill>
                  <a:srgbClr val="0C4873"/>
                </a:solidFill>
                <a:effectLst/>
                <a:latin typeface="+mn-lt"/>
              </a:rPr>
              <a:t> </a:t>
            </a:r>
            <a:r>
              <a:rPr lang="en-GB" sz="2200" b="0" i="0" dirty="0" err="1">
                <a:solidFill>
                  <a:srgbClr val="0C4873"/>
                </a:solidFill>
                <a:effectLst/>
                <a:latin typeface="+mn-lt"/>
              </a:rPr>
              <a:t>molestie</a:t>
            </a:r>
            <a:r>
              <a:rPr lang="en-GB" sz="2200" b="0" i="0" dirty="0">
                <a:solidFill>
                  <a:srgbClr val="0C4873"/>
                </a:solidFill>
                <a:effectLst/>
                <a:latin typeface="+mn-lt"/>
              </a:rPr>
              <a:t> at </a:t>
            </a:r>
            <a:r>
              <a:rPr lang="en-GB" sz="2200" b="0" i="0" dirty="0" err="1">
                <a:solidFill>
                  <a:srgbClr val="0C4873"/>
                </a:solidFill>
                <a:effectLst/>
                <a:latin typeface="+mn-lt"/>
              </a:rPr>
              <a:t>elementum</a:t>
            </a:r>
            <a:r>
              <a:rPr lang="en-GB" sz="2200" b="0" i="0" dirty="0">
                <a:solidFill>
                  <a:srgbClr val="0C4873"/>
                </a:solidFill>
                <a:effectLst/>
                <a:latin typeface="+mn-lt"/>
              </a:rPr>
              <a:t> </a:t>
            </a:r>
            <a:r>
              <a:rPr lang="en-GB" sz="2200" b="0" i="0" dirty="0" err="1">
                <a:solidFill>
                  <a:srgbClr val="0C4873"/>
                </a:solidFill>
                <a:effectLst/>
                <a:latin typeface="+mn-lt"/>
              </a:rPr>
              <a:t>eu</a:t>
            </a:r>
            <a:r>
              <a:rPr lang="en-GB" sz="2200" b="0" i="0" dirty="0">
                <a:solidFill>
                  <a:srgbClr val="0C4873"/>
                </a:solidFill>
                <a:effectLst/>
                <a:latin typeface="+mn-lt"/>
              </a:rPr>
              <a:t> </a:t>
            </a:r>
            <a:r>
              <a:rPr lang="en-GB" sz="2200" b="0" i="0" dirty="0" err="1">
                <a:solidFill>
                  <a:srgbClr val="0C4873"/>
                </a:solidFill>
                <a:effectLst/>
                <a:latin typeface="+mn-lt"/>
              </a:rPr>
              <a:t>facilisis</a:t>
            </a:r>
            <a:r>
              <a:rPr lang="en-GB" sz="2200" b="0" i="0" dirty="0">
                <a:solidFill>
                  <a:srgbClr val="0C4873"/>
                </a:solidFill>
                <a:effectLst/>
                <a:latin typeface="+mn-lt"/>
              </a:rPr>
              <a:t> sed. </a:t>
            </a:r>
            <a:r>
              <a:rPr lang="en-GB" sz="2200" b="0" i="0" dirty="0" err="1">
                <a:solidFill>
                  <a:srgbClr val="0C4873"/>
                </a:solidFill>
                <a:effectLst/>
                <a:latin typeface="+mn-lt"/>
              </a:rPr>
              <a:t>Laoreet</a:t>
            </a:r>
            <a:r>
              <a:rPr lang="en-GB" sz="2200" b="0" i="0" dirty="0">
                <a:solidFill>
                  <a:srgbClr val="0C4873"/>
                </a:solidFill>
                <a:effectLst/>
                <a:latin typeface="+mn-lt"/>
              </a:rPr>
              <a:t> sit </a:t>
            </a:r>
            <a:r>
              <a:rPr lang="en-GB" sz="2200" b="0" i="0" dirty="0" err="1">
                <a:solidFill>
                  <a:srgbClr val="0C4873"/>
                </a:solidFill>
                <a:effectLst/>
                <a:latin typeface="+mn-lt"/>
              </a:rPr>
              <a:t>amet</a:t>
            </a:r>
            <a:r>
              <a:rPr lang="en-GB" sz="2200" b="0" i="0" dirty="0">
                <a:solidFill>
                  <a:srgbClr val="0C4873"/>
                </a:solidFill>
                <a:effectLst/>
                <a:latin typeface="+mn-lt"/>
              </a:rPr>
              <a:t> cursus sit </a:t>
            </a:r>
            <a:r>
              <a:rPr lang="en-GB" sz="2200" b="0" i="0" dirty="0" err="1">
                <a:solidFill>
                  <a:srgbClr val="0C4873"/>
                </a:solidFill>
                <a:effectLst/>
                <a:latin typeface="+mn-lt"/>
              </a:rPr>
              <a:t>amet</a:t>
            </a:r>
            <a:r>
              <a:rPr lang="en-GB" sz="2200" b="0" i="0" dirty="0">
                <a:solidFill>
                  <a:srgbClr val="0C4873"/>
                </a:solidFill>
                <a:effectLst/>
                <a:latin typeface="+mn-lt"/>
              </a:rPr>
              <a:t> dictum sit </a:t>
            </a:r>
            <a:r>
              <a:rPr lang="en-GB" sz="2200" b="0" i="0" dirty="0" err="1">
                <a:solidFill>
                  <a:srgbClr val="0C4873"/>
                </a:solidFill>
                <a:effectLst/>
                <a:latin typeface="+mn-lt"/>
              </a:rPr>
              <a:t>amet</a:t>
            </a:r>
            <a:r>
              <a:rPr lang="en-GB" sz="2200" b="0" i="0" dirty="0">
                <a:solidFill>
                  <a:srgbClr val="0C4873"/>
                </a:solidFill>
                <a:effectLst/>
                <a:latin typeface="+mn-lt"/>
              </a:rPr>
              <a:t>. </a:t>
            </a:r>
            <a:r>
              <a:rPr lang="en-GB" sz="2200" b="0" i="0" dirty="0" err="1">
                <a:solidFill>
                  <a:srgbClr val="0C4873"/>
                </a:solidFill>
                <a:effectLst/>
                <a:latin typeface="+mn-lt"/>
              </a:rPr>
              <a:t>Ornare</a:t>
            </a:r>
            <a:r>
              <a:rPr lang="en-GB" sz="2200" b="0" i="0" dirty="0">
                <a:solidFill>
                  <a:srgbClr val="0C4873"/>
                </a:solidFill>
                <a:effectLst/>
                <a:latin typeface="+mn-lt"/>
              </a:rPr>
              <a:t> </a:t>
            </a:r>
            <a:r>
              <a:rPr lang="en-GB" sz="2200" b="0" i="0" dirty="0" err="1">
                <a:solidFill>
                  <a:srgbClr val="0C4873"/>
                </a:solidFill>
                <a:effectLst/>
                <a:latin typeface="+mn-lt"/>
              </a:rPr>
              <a:t>arcu</a:t>
            </a:r>
            <a:r>
              <a:rPr lang="en-GB" sz="2200" b="0" i="0" dirty="0">
                <a:solidFill>
                  <a:srgbClr val="0C4873"/>
                </a:solidFill>
                <a:effectLst/>
                <a:latin typeface="+mn-lt"/>
              </a:rPr>
              <a:t> </a:t>
            </a:r>
            <a:r>
              <a:rPr lang="en-GB" sz="2200" b="0" i="0" dirty="0" err="1">
                <a:solidFill>
                  <a:srgbClr val="0C4873"/>
                </a:solidFill>
                <a:effectLst/>
                <a:latin typeface="+mn-lt"/>
              </a:rPr>
              <a:t>odio</a:t>
            </a:r>
            <a:r>
              <a:rPr lang="en-GB" sz="2200" b="0" i="0" dirty="0">
                <a:solidFill>
                  <a:srgbClr val="0C4873"/>
                </a:solidFill>
                <a:effectLst/>
                <a:latin typeface="+mn-lt"/>
              </a:rPr>
              <a:t> </a:t>
            </a:r>
            <a:r>
              <a:rPr lang="en-GB" sz="2200" b="0" i="0" dirty="0" err="1">
                <a:solidFill>
                  <a:srgbClr val="0C4873"/>
                </a:solidFill>
                <a:effectLst/>
                <a:latin typeface="+mn-lt"/>
              </a:rPr>
              <a:t>ut</a:t>
            </a:r>
            <a:r>
              <a:rPr lang="en-GB" sz="2200" b="0" i="0" dirty="0">
                <a:solidFill>
                  <a:srgbClr val="0C4873"/>
                </a:solidFill>
                <a:effectLst/>
                <a:latin typeface="+mn-lt"/>
              </a:rPr>
              <a:t> </a:t>
            </a:r>
            <a:r>
              <a:rPr lang="en-GB" sz="2200" b="0" i="0" dirty="0" err="1">
                <a:solidFill>
                  <a:srgbClr val="0C4873"/>
                </a:solidFill>
                <a:effectLst/>
                <a:latin typeface="+mn-lt"/>
              </a:rPr>
              <a:t>sem</a:t>
            </a:r>
            <a:r>
              <a:rPr lang="en-GB" sz="2200" b="0" i="0" dirty="0">
                <a:solidFill>
                  <a:srgbClr val="0C4873"/>
                </a:solidFill>
                <a:effectLst/>
                <a:latin typeface="+mn-lt"/>
              </a:rPr>
              <a:t> </a:t>
            </a:r>
            <a:r>
              <a:rPr lang="en-GB" sz="2200" b="0" i="0" dirty="0" err="1">
                <a:solidFill>
                  <a:srgbClr val="0C4873"/>
                </a:solidFill>
                <a:effectLst/>
                <a:latin typeface="+mn-lt"/>
              </a:rPr>
              <a:t>nulla</a:t>
            </a:r>
            <a:r>
              <a:rPr lang="en-GB" sz="2200" b="0" i="0" dirty="0">
                <a:solidFill>
                  <a:srgbClr val="0C4873"/>
                </a:solidFill>
                <a:effectLst/>
                <a:latin typeface="+mn-lt"/>
              </a:rPr>
              <a:t> pharetra diam. Mattis </a:t>
            </a:r>
            <a:r>
              <a:rPr lang="en-GB" sz="2200" b="0" i="0" dirty="0" err="1">
                <a:solidFill>
                  <a:srgbClr val="0C4873"/>
                </a:solidFill>
                <a:effectLst/>
                <a:latin typeface="+mn-lt"/>
              </a:rPr>
              <a:t>rhoncus</a:t>
            </a:r>
            <a:r>
              <a:rPr lang="en-GB" sz="2200" b="0" i="0" dirty="0">
                <a:solidFill>
                  <a:srgbClr val="0C4873"/>
                </a:solidFill>
                <a:effectLst/>
                <a:latin typeface="+mn-lt"/>
              </a:rPr>
              <a:t> </a:t>
            </a:r>
            <a:r>
              <a:rPr lang="en-GB" sz="2200" b="0" i="0" dirty="0" err="1">
                <a:solidFill>
                  <a:srgbClr val="0C4873"/>
                </a:solidFill>
                <a:effectLst/>
                <a:latin typeface="+mn-lt"/>
              </a:rPr>
              <a:t>urna</a:t>
            </a:r>
            <a:r>
              <a:rPr lang="en-GB" sz="2200" b="0" i="0" dirty="0">
                <a:solidFill>
                  <a:srgbClr val="0C4873"/>
                </a:solidFill>
                <a:effectLst/>
                <a:latin typeface="+mn-lt"/>
              </a:rPr>
              <a:t> </a:t>
            </a:r>
            <a:r>
              <a:rPr lang="en-GB" sz="2200" b="0" i="0" dirty="0" err="1">
                <a:solidFill>
                  <a:srgbClr val="0C4873"/>
                </a:solidFill>
                <a:effectLst/>
                <a:latin typeface="+mn-lt"/>
              </a:rPr>
              <a:t>neque</a:t>
            </a:r>
            <a:r>
              <a:rPr lang="en-GB" sz="2200" b="0" i="0" dirty="0">
                <a:solidFill>
                  <a:srgbClr val="0C4873"/>
                </a:solidFill>
                <a:effectLst/>
                <a:latin typeface="+mn-lt"/>
              </a:rPr>
              <a:t> </a:t>
            </a:r>
            <a:r>
              <a:rPr lang="en-GB" sz="2200" b="0" i="0" dirty="0" err="1">
                <a:solidFill>
                  <a:srgbClr val="0C4873"/>
                </a:solidFill>
                <a:effectLst/>
                <a:latin typeface="+mn-lt"/>
              </a:rPr>
              <a:t>viverra</a:t>
            </a:r>
            <a:r>
              <a:rPr lang="en-GB" sz="2200" b="0" i="0" dirty="0">
                <a:solidFill>
                  <a:srgbClr val="0C4873"/>
                </a:solidFill>
                <a:effectLst/>
                <a:latin typeface="+mn-lt"/>
              </a:rPr>
              <a:t>. </a:t>
            </a:r>
            <a:r>
              <a:rPr lang="en-GB" sz="2200" b="0" i="0" dirty="0" err="1">
                <a:solidFill>
                  <a:srgbClr val="0C4873"/>
                </a:solidFill>
                <a:effectLst/>
                <a:latin typeface="+mn-lt"/>
              </a:rPr>
              <a:t>Nisl</a:t>
            </a:r>
            <a:r>
              <a:rPr lang="en-GB" sz="2200" b="0" i="0" dirty="0">
                <a:solidFill>
                  <a:srgbClr val="0C4873"/>
                </a:solidFill>
                <a:effectLst/>
                <a:latin typeface="+mn-lt"/>
              </a:rPr>
              <a:t> </a:t>
            </a:r>
            <a:r>
              <a:rPr lang="en-GB" sz="2200" b="0" i="0" dirty="0" err="1">
                <a:solidFill>
                  <a:srgbClr val="0C4873"/>
                </a:solidFill>
                <a:effectLst/>
                <a:latin typeface="+mn-lt"/>
              </a:rPr>
              <a:t>vel</a:t>
            </a:r>
            <a:r>
              <a:rPr lang="en-GB" sz="2200" b="0" i="0" dirty="0">
                <a:solidFill>
                  <a:srgbClr val="0C4873"/>
                </a:solidFill>
                <a:effectLst/>
                <a:latin typeface="+mn-lt"/>
              </a:rPr>
              <a:t> </a:t>
            </a:r>
            <a:r>
              <a:rPr lang="en-GB" sz="2200" b="0" i="0" dirty="0" err="1">
                <a:solidFill>
                  <a:srgbClr val="0C4873"/>
                </a:solidFill>
                <a:effectLst/>
                <a:latin typeface="+mn-lt"/>
              </a:rPr>
              <a:t>pretium</a:t>
            </a:r>
            <a:r>
              <a:rPr lang="en-GB" sz="2200" b="0" i="0" dirty="0">
                <a:solidFill>
                  <a:srgbClr val="0C4873"/>
                </a:solidFill>
                <a:effectLst/>
                <a:latin typeface="+mn-lt"/>
              </a:rPr>
              <a:t> </a:t>
            </a:r>
            <a:r>
              <a:rPr lang="en-GB" sz="2200" b="0" i="0" dirty="0" err="1">
                <a:solidFill>
                  <a:srgbClr val="0C4873"/>
                </a:solidFill>
                <a:effectLst/>
                <a:latin typeface="+mn-lt"/>
              </a:rPr>
              <a:t>lectus</a:t>
            </a:r>
            <a:r>
              <a:rPr lang="en-GB" sz="2200" b="0" i="0" dirty="0">
                <a:solidFill>
                  <a:srgbClr val="0C4873"/>
                </a:solidFill>
                <a:effectLst/>
                <a:latin typeface="+mn-lt"/>
              </a:rPr>
              <a:t> </a:t>
            </a:r>
            <a:r>
              <a:rPr lang="en-GB" sz="2200" b="0" i="0" dirty="0" err="1">
                <a:solidFill>
                  <a:srgbClr val="0C4873"/>
                </a:solidFill>
                <a:effectLst/>
                <a:latin typeface="+mn-lt"/>
              </a:rPr>
              <a:t>quam</a:t>
            </a:r>
            <a:r>
              <a:rPr lang="en-GB" sz="2200" b="0" i="0" dirty="0">
                <a:solidFill>
                  <a:srgbClr val="0C4873"/>
                </a:solidFill>
                <a:effectLst/>
                <a:latin typeface="+mn-lt"/>
              </a:rPr>
              <a:t> id. </a:t>
            </a:r>
            <a:r>
              <a:rPr lang="en-GB" sz="2200" b="0" i="0" dirty="0" err="1">
                <a:solidFill>
                  <a:srgbClr val="0C4873"/>
                </a:solidFill>
                <a:effectLst/>
                <a:latin typeface="+mn-lt"/>
              </a:rPr>
              <a:t>Lobortis</a:t>
            </a:r>
            <a:r>
              <a:rPr lang="en-GB" sz="2200" b="0" i="0" dirty="0">
                <a:solidFill>
                  <a:srgbClr val="0C4873"/>
                </a:solidFill>
                <a:effectLst/>
                <a:latin typeface="+mn-lt"/>
              </a:rPr>
              <a:t> </a:t>
            </a:r>
            <a:r>
              <a:rPr lang="en-GB" sz="2200" b="0" i="0" dirty="0" err="1">
                <a:solidFill>
                  <a:srgbClr val="0C4873"/>
                </a:solidFill>
                <a:effectLst/>
                <a:latin typeface="+mn-lt"/>
              </a:rPr>
              <a:t>scelerisque</a:t>
            </a:r>
            <a:r>
              <a:rPr lang="en-GB" sz="2200" b="0" i="0" dirty="0">
                <a:solidFill>
                  <a:srgbClr val="0C4873"/>
                </a:solidFill>
                <a:effectLst/>
                <a:latin typeface="+mn-lt"/>
              </a:rPr>
              <a:t> fermentum dui </a:t>
            </a:r>
            <a:r>
              <a:rPr lang="en-GB" sz="2200" b="0" i="0" dirty="0" err="1">
                <a:solidFill>
                  <a:srgbClr val="0C4873"/>
                </a:solidFill>
                <a:effectLst/>
                <a:latin typeface="+mn-lt"/>
              </a:rPr>
              <a:t>faucibus</a:t>
            </a:r>
            <a:r>
              <a:rPr lang="en-GB" sz="2200" b="0" i="0" dirty="0">
                <a:solidFill>
                  <a:srgbClr val="0C4873"/>
                </a:solidFill>
                <a:effectLst/>
                <a:latin typeface="+mn-lt"/>
              </a:rPr>
              <a:t> in </a:t>
            </a:r>
            <a:r>
              <a:rPr lang="en-GB" sz="2200" b="0" i="0" dirty="0" err="1">
                <a:solidFill>
                  <a:srgbClr val="0C4873"/>
                </a:solidFill>
                <a:effectLst/>
                <a:latin typeface="+mn-lt"/>
              </a:rPr>
              <a:t>ornare</a:t>
            </a:r>
            <a:r>
              <a:rPr lang="en-GB" sz="2200" b="0" i="0" dirty="0">
                <a:solidFill>
                  <a:srgbClr val="0C4873"/>
                </a:solidFill>
                <a:effectLst/>
                <a:latin typeface="+mn-lt"/>
              </a:rPr>
              <a:t> </a:t>
            </a:r>
            <a:r>
              <a:rPr lang="en-GB" sz="2200" b="0" i="0" dirty="0" err="1">
                <a:solidFill>
                  <a:srgbClr val="0C4873"/>
                </a:solidFill>
                <a:effectLst/>
                <a:latin typeface="+mn-lt"/>
              </a:rPr>
              <a:t>quam</a:t>
            </a:r>
            <a:r>
              <a:rPr lang="en-GB" sz="2200" b="0" i="0" dirty="0">
                <a:solidFill>
                  <a:srgbClr val="0C4873"/>
                </a:solidFill>
                <a:effectLst/>
                <a:latin typeface="+mn-lt"/>
              </a:rPr>
              <a:t>. Sem </a:t>
            </a:r>
            <a:r>
              <a:rPr lang="en-GB" sz="2200" b="0" i="0" dirty="0" err="1">
                <a:solidFill>
                  <a:srgbClr val="0C4873"/>
                </a:solidFill>
                <a:effectLst/>
                <a:latin typeface="+mn-lt"/>
              </a:rPr>
              <a:t>viverra</a:t>
            </a:r>
            <a:r>
              <a:rPr lang="en-GB" sz="2200" b="0" i="0" dirty="0">
                <a:solidFill>
                  <a:srgbClr val="0C4873"/>
                </a:solidFill>
                <a:effectLst/>
                <a:latin typeface="+mn-lt"/>
              </a:rPr>
              <a:t> </a:t>
            </a:r>
            <a:r>
              <a:rPr lang="en-GB" sz="2200" b="0" i="0" dirty="0" err="1">
                <a:solidFill>
                  <a:srgbClr val="0C4873"/>
                </a:solidFill>
                <a:effectLst/>
                <a:latin typeface="+mn-lt"/>
              </a:rPr>
              <a:t>aliquet</a:t>
            </a:r>
            <a:r>
              <a:rPr lang="en-GB" sz="2200" b="0" i="0" dirty="0">
                <a:solidFill>
                  <a:srgbClr val="0C4873"/>
                </a:solidFill>
                <a:effectLst/>
                <a:latin typeface="+mn-lt"/>
              </a:rPr>
              <a:t> </a:t>
            </a:r>
            <a:r>
              <a:rPr lang="en-GB" sz="2200" b="0" i="0" dirty="0" err="1">
                <a:solidFill>
                  <a:srgbClr val="0C4873"/>
                </a:solidFill>
                <a:effectLst/>
                <a:latin typeface="+mn-lt"/>
              </a:rPr>
              <a:t>eget</a:t>
            </a:r>
            <a:r>
              <a:rPr lang="en-GB" sz="2200" b="0" i="0" dirty="0">
                <a:solidFill>
                  <a:srgbClr val="0C4873"/>
                </a:solidFill>
                <a:effectLst/>
                <a:latin typeface="+mn-lt"/>
              </a:rPr>
              <a:t> sit </a:t>
            </a:r>
            <a:r>
              <a:rPr lang="en-GB" sz="2200" b="0" i="0" dirty="0" err="1">
                <a:solidFill>
                  <a:srgbClr val="0C4873"/>
                </a:solidFill>
                <a:effectLst/>
                <a:latin typeface="+mn-lt"/>
              </a:rPr>
              <a:t>amet</a:t>
            </a:r>
            <a:r>
              <a:rPr lang="en-GB" sz="2200" b="0" i="0" dirty="0">
                <a:solidFill>
                  <a:srgbClr val="0C4873"/>
                </a:solidFill>
                <a:effectLst/>
                <a:latin typeface="+mn-lt"/>
              </a:rPr>
              <a:t> </a:t>
            </a:r>
            <a:r>
              <a:rPr lang="en-GB" sz="2200" b="0" i="0" dirty="0" err="1">
                <a:solidFill>
                  <a:srgbClr val="0C4873"/>
                </a:solidFill>
                <a:effectLst/>
                <a:latin typeface="+mn-lt"/>
              </a:rPr>
              <a:t>tellus</a:t>
            </a:r>
            <a:r>
              <a:rPr lang="en-GB" sz="2200" b="0" i="0" dirty="0">
                <a:solidFill>
                  <a:srgbClr val="0C4873"/>
                </a:solidFill>
                <a:effectLst/>
                <a:latin typeface="+mn-lt"/>
              </a:rPr>
              <a:t>. Est </a:t>
            </a:r>
            <a:r>
              <a:rPr lang="en-GB" sz="2200" b="0" i="0" dirty="0" err="1">
                <a:solidFill>
                  <a:srgbClr val="0C4873"/>
                </a:solidFill>
                <a:effectLst/>
                <a:latin typeface="+mn-lt"/>
              </a:rPr>
              <a:t>placerat</a:t>
            </a:r>
            <a:r>
              <a:rPr lang="en-GB" sz="2200" b="0" i="0" dirty="0">
                <a:solidFill>
                  <a:srgbClr val="0C4873"/>
                </a:solidFill>
                <a:effectLst/>
                <a:latin typeface="+mn-lt"/>
              </a:rPr>
              <a:t> in </a:t>
            </a:r>
            <a:r>
              <a:rPr lang="en-GB" sz="2200" b="0" i="0" dirty="0" err="1">
                <a:solidFill>
                  <a:srgbClr val="0C4873"/>
                </a:solidFill>
                <a:effectLst/>
                <a:latin typeface="+mn-lt"/>
              </a:rPr>
              <a:t>egestas</a:t>
            </a:r>
            <a:r>
              <a:rPr lang="en-GB" sz="2200" b="0" i="0" dirty="0">
                <a:solidFill>
                  <a:srgbClr val="0C4873"/>
                </a:solidFill>
                <a:effectLst/>
                <a:latin typeface="+mn-lt"/>
              </a:rPr>
              <a:t> </a:t>
            </a:r>
            <a:r>
              <a:rPr lang="en-GB" sz="2200" b="0" i="0" dirty="0" err="1">
                <a:solidFill>
                  <a:srgbClr val="0C4873"/>
                </a:solidFill>
                <a:effectLst/>
                <a:latin typeface="+mn-lt"/>
              </a:rPr>
              <a:t>erat</a:t>
            </a:r>
            <a:r>
              <a:rPr lang="en-GB" sz="2200" b="0" i="0" dirty="0">
                <a:solidFill>
                  <a:srgbClr val="0C4873"/>
                </a:solidFill>
                <a:effectLst/>
                <a:latin typeface="+mn-lt"/>
              </a:rPr>
              <a:t> </a:t>
            </a:r>
            <a:r>
              <a:rPr lang="en-GB" sz="2200" b="0" i="0" dirty="0" err="1">
                <a:solidFill>
                  <a:srgbClr val="0C4873"/>
                </a:solidFill>
                <a:effectLst/>
                <a:latin typeface="+mn-lt"/>
              </a:rPr>
              <a:t>imperdiet</a:t>
            </a:r>
            <a:r>
              <a:rPr lang="en-GB" sz="2200" b="0" i="0" dirty="0">
                <a:solidFill>
                  <a:srgbClr val="0C4873"/>
                </a:solidFill>
                <a:effectLst/>
                <a:latin typeface="+mn-lt"/>
              </a:rPr>
              <a:t>. </a:t>
            </a:r>
            <a:r>
              <a:rPr lang="en-GB" sz="2200" b="0" i="0" dirty="0" err="1">
                <a:solidFill>
                  <a:srgbClr val="0C4873"/>
                </a:solidFill>
                <a:effectLst/>
                <a:latin typeface="+mn-lt"/>
              </a:rPr>
              <a:t>Elementum</a:t>
            </a:r>
            <a:r>
              <a:rPr lang="en-GB" sz="2200" b="0" i="0" dirty="0">
                <a:solidFill>
                  <a:srgbClr val="0C4873"/>
                </a:solidFill>
                <a:effectLst/>
                <a:latin typeface="+mn-lt"/>
              </a:rPr>
              <a:t> </a:t>
            </a:r>
            <a:r>
              <a:rPr lang="en-GB" sz="2200" b="0" i="0" dirty="0" err="1">
                <a:solidFill>
                  <a:srgbClr val="0C4873"/>
                </a:solidFill>
                <a:effectLst/>
                <a:latin typeface="+mn-lt"/>
              </a:rPr>
              <a:t>sagittis</a:t>
            </a:r>
            <a:r>
              <a:rPr lang="en-GB" sz="2200" b="0" i="0" dirty="0">
                <a:solidFill>
                  <a:srgbClr val="0C4873"/>
                </a:solidFill>
                <a:effectLst/>
                <a:latin typeface="+mn-lt"/>
              </a:rPr>
              <a:t> vitae et </a:t>
            </a:r>
            <a:r>
              <a:rPr lang="en-GB" sz="2200" b="0" i="0" dirty="0" err="1">
                <a:solidFill>
                  <a:srgbClr val="0C4873"/>
                </a:solidFill>
                <a:effectLst/>
                <a:latin typeface="+mn-lt"/>
              </a:rPr>
              <a:t>leo</a:t>
            </a:r>
            <a:r>
              <a:rPr lang="en-GB" sz="2200" b="0" i="0" dirty="0">
                <a:solidFill>
                  <a:srgbClr val="0C4873"/>
                </a:solidFill>
                <a:effectLst/>
                <a:latin typeface="+mn-lt"/>
              </a:rPr>
              <a:t> </a:t>
            </a:r>
            <a:r>
              <a:rPr lang="en-GB" sz="2200" b="0" i="0" dirty="0" err="1">
                <a:solidFill>
                  <a:srgbClr val="0C4873"/>
                </a:solidFill>
                <a:effectLst/>
                <a:latin typeface="+mn-lt"/>
              </a:rPr>
              <a:t>duis</a:t>
            </a:r>
            <a:r>
              <a:rPr lang="en-GB" sz="2200" b="0" i="0" dirty="0">
                <a:solidFill>
                  <a:srgbClr val="0C4873"/>
                </a:solidFill>
                <a:effectLst/>
                <a:latin typeface="+mn-lt"/>
              </a:rPr>
              <a:t> </a:t>
            </a:r>
            <a:r>
              <a:rPr lang="en-GB" sz="2200" b="0" i="0" dirty="0" err="1">
                <a:solidFill>
                  <a:srgbClr val="0C4873"/>
                </a:solidFill>
                <a:effectLst/>
                <a:latin typeface="+mn-lt"/>
              </a:rPr>
              <a:t>ut</a:t>
            </a:r>
            <a:r>
              <a:rPr lang="en-GB" sz="2200" b="0" i="0" dirty="0">
                <a:solidFill>
                  <a:srgbClr val="0C4873"/>
                </a:solidFill>
                <a:effectLst/>
                <a:latin typeface="+mn-lt"/>
              </a:rPr>
              <a:t> </a:t>
            </a:r>
            <a:r>
              <a:rPr lang="en-GB" sz="2200" b="0" i="0" dirty="0" err="1">
                <a:solidFill>
                  <a:srgbClr val="0C4873"/>
                </a:solidFill>
                <a:effectLst/>
                <a:latin typeface="+mn-lt"/>
              </a:rPr>
              <a:t>diam</a:t>
            </a:r>
            <a:r>
              <a:rPr lang="en-GB" sz="2200" b="0" i="0" dirty="0">
                <a:solidFill>
                  <a:srgbClr val="0C4873"/>
                </a:solidFill>
                <a:effectLst/>
                <a:latin typeface="+mn-lt"/>
              </a:rPr>
              <a:t> </a:t>
            </a:r>
            <a:r>
              <a:rPr lang="en-GB" sz="2200" b="0" i="0" dirty="0" err="1">
                <a:solidFill>
                  <a:srgbClr val="0C4873"/>
                </a:solidFill>
                <a:effectLst/>
                <a:latin typeface="+mn-lt"/>
              </a:rPr>
              <a:t>quam</a:t>
            </a:r>
            <a:r>
              <a:rPr lang="en-GB" sz="2200" b="0" i="0" dirty="0">
                <a:solidFill>
                  <a:srgbClr val="0C4873"/>
                </a:solidFill>
                <a:effectLst/>
                <a:latin typeface="+mn-lt"/>
              </a:rPr>
              <a:t> </a:t>
            </a:r>
            <a:r>
              <a:rPr lang="en-GB" sz="2200" b="0" i="0" dirty="0" err="1">
                <a:solidFill>
                  <a:srgbClr val="0C4873"/>
                </a:solidFill>
                <a:effectLst/>
                <a:latin typeface="+mn-lt"/>
              </a:rPr>
              <a:t>nulla</a:t>
            </a:r>
            <a:r>
              <a:rPr lang="en-GB" sz="2200" b="0" i="0" dirty="0">
                <a:solidFill>
                  <a:srgbClr val="0C4873"/>
                </a:solidFill>
                <a:effectLst/>
                <a:latin typeface="+mn-lt"/>
              </a:rPr>
              <a:t>. </a:t>
            </a:r>
            <a:r>
              <a:rPr lang="en-GB" sz="2200" b="0" i="0" dirty="0" err="1">
                <a:solidFill>
                  <a:srgbClr val="0C4873"/>
                </a:solidFill>
                <a:effectLst/>
                <a:latin typeface="+mn-lt"/>
              </a:rPr>
              <a:t>Turpis</a:t>
            </a:r>
            <a:r>
              <a:rPr lang="en-GB" sz="2200" b="0" i="0" dirty="0">
                <a:solidFill>
                  <a:srgbClr val="0C4873"/>
                </a:solidFill>
                <a:effectLst/>
                <a:latin typeface="+mn-lt"/>
              </a:rPr>
              <a:t> </a:t>
            </a:r>
            <a:r>
              <a:rPr lang="en-GB" sz="2200" b="0" i="0" dirty="0" err="1">
                <a:solidFill>
                  <a:srgbClr val="0C4873"/>
                </a:solidFill>
                <a:effectLst/>
                <a:latin typeface="+mn-lt"/>
              </a:rPr>
              <a:t>egestas</a:t>
            </a:r>
            <a:r>
              <a:rPr lang="en-GB" sz="2200" b="0" i="0" dirty="0">
                <a:solidFill>
                  <a:srgbClr val="0C4873"/>
                </a:solidFill>
                <a:effectLst/>
                <a:latin typeface="+mn-lt"/>
              </a:rPr>
              <a:t> </a:t>
            </a:r>
            <a:r>
              <a:rPr lang="en-GB" sz="2200" b="0" i="0" dirty="0" err="1">
                <a:solidFill>
                  <a:srgbClr val="0C4873"/>
                </a:solidFill>
                <a:effectLst/>
                <a:latin typeface="+mn-lt"/>
              </a:rPr>
              <a:t>pretium</a:t>
            </a:r>
            <a:r>
              <a:rPr lang="en-GB" sz="2200" b="0" i="0" dirty="0">
                <a:solidFill>
                  <a:srgbClr val="0C4873"/>
                </a:solidFill>
                <a:effectLst/>
                <a:latin typeface="+mn-lt"/>
              </a:rPr>
              <a:t> </a:t>
            </a:r>
            <a:r>
              <a:rPr lang="en-GB" sz="2200" b="0" i="0" dirty="0" err="1">
                <a:solidFill>
                  <a:srgbClr val="0C4873"/>
                </a:solidFill>
                <a:effectLst/>
                <a:latin typeface="+mn-lt"/>
              </a:rPr>
              <a:t>aenean</a:t>
            </a:r>
            <a:r>
              <a:rPr lang="en-GB" sz="2200" b="0" i="0" dirty="0">
                <a:solidFill>
                  <a:srgbClr val="0C4873"/>
                </a:solidFill>
                <a:effectLst/>
                <a:latin typeface="+mn-lt"/>
              </a:rPr>
              <a:t> pharetra magna. Lorem ipsum </a:t>
            </a:r>
            <a:r>
              <a:rPr lang="en-GB" sz="2200" b="0" i="0" dirty="0" err="1">
                <a:solidFill>
                  <a:srgbClr val="0C4873"/>
                </a:solidFill>
                <a:effectLst/>
                <a:latin typeface="+mn-lt"/>
              </a:rPr>
              <a:t>dolor</a:t>
            </a:r>
            <a:r>
              <a:rPr lang="en-GB" sz="2200" b="0" i="0" dirty="0">
                <a:solidFill>
                  <a:srgbClr val="0C4873"/>
                </a:solidFill>
                <a:effectLst/>
                <a:latin typeface="+mn-lt"/>
              </a:rPr>
              <a:t> sit </a:t>
            </a:r>
            <a:r>
              <a:rPr lang="en-GB" sz="2200" b="0" i="0" dirty="0" err="1">
                <a:solidFill>
                  <a:srgbClr val="0C4873"/>
                </a:solidFill>
                <a:effectLst/>
                <a:latin typeface="+mn-lt"/>
              </a:rPr>
              <a:t>amet</a:t>
            </a:r>
            <a:r>
              <a:rPr lang="en-GB" sz="2200" b="0" i="0" dirty="0">
                <a:solidFill>
                  <a:srgbClr val="0C4873"/>
                </a:solidFill>
                <a:effectLst/>
                <a:latin typeface="+mn-lt"/>
              </a:rPr>
              <a:t>, </a:t>
            </a:r>
            <a:r>
              <a:rPr lang="en-GB" sz="2200" b="0" i="0" dirty="0" err="1">
                <a:solidFill>
                  <a:srgbClr val="0C4873"/>
                </a:solidFill>
                <a:effectLst/>
                <a:latin typeface="+mn-lt"/>
              </a:rPr>
              <a:t>consectetur</a:t>
            </a:r>
            <a:r>
              <a:rPr lang="en-GB" sz="2200" b="0" i="0" dirty="0">
                <a:solidFill>
                  <a:srgbClr val="0C4873"/>
                </a:solidFill>
                <a:effectLst/>
                <a:latin typeface="+mn-lt"/>
              </a:rPr>
              <a:t> </a:t>
            </a:r>
            <a:r>
              <a:rPr lang="en-GB" sz="2200" b="0" i="0" dirty="0" err="1">
                <a:solidFill>
                  <a:srgbClr val="0C4873"/>
                </a:solidFill>
                <a:effectLst/>
                <a:latin typeface="+mn-lt"/>
              </a:rPr>
              <a:t>adipiscing</a:t>
            </a:r>
            <a:r>
              <a:rPr lang="en-GB" sz="2200" b="0" i="0" dirty="0">
                <a:solidFill>
                  <a:srgbClr val="0C4873"/>
                </a:solidFill>
                <a:effectLst/>
                <a:latin typeface="+mn-lt"/>
              </a:rPr>
              <a:t> </a:t>
            </a:r>
            <a:r>
              <a:rPr lang="en-GB" sz="2200" b="0" i="0" dirty="0" err="1">
                <a:solidFill>
                  <a:srgbClr val="0C4873"/>
                </a:solidFill>
                <a:effectLst/>
                <a:latin typeface="+mn-lt"/>
              </a:rPr>
              <a:t>elit</a:t>
            </a:r>
            <a:r>
              <a:rPr lang="en-GB" sz="2200" b="0" i="0" dirty="0">
                <a:solidFill>
                  <a:srgbClr val="0C4873"/>
                </a:solidFill>
                <a:effectLst/>
                <a:latin typeface="+mn-lt"/>
              </a:rPr>
              <a:t>, </a:t>
            </a:r>
            <a:r>
              <a:rPr lang="en-GB" sz="2200" b="0" i="0" dirty="0" err="1">
                <a:solidFill>
                  <a:srgbClr val="0C4873"/>
                </a:solidFill>
                <a:effectLst/>
                <a:latin typeface="+mn-lt"/>
              </a:rPr>
              <a:t>sed</a:t>
            </a:r>
            <a:r>
              <a:rPr lang="en-GB" sz="2200" b="0" i="0" dirty="0">
                <a:solidFill>
                  <a:srgbClr val="0C4873"/>
                </a:solidFill>
                <a:effectLst/>
                <a:latin typeface="+mn-lt"/>
              </a:rPr>
              <a:t> do </a:t>
            </a:r>
            <a:r>
              <a:rPr lang="en-GB" sz="2200" b="0" i="0" dirty="0" err="1">
                <a:solidFill>
                  <a:srgbClr val="0C4873"/>
                </a:solidFill>
                <a:effectLst/>
                <a:latin typeface="+mn-lt"/>
              </a:rPr>
              <a:t>eiusmod</a:t>
            </a:r>
            <a:r>
              <a:rPr lang="en-GB" sz="2200" b="0" i="0" dirty="0">
                <a:solidFill>
                  <a:srgbClr val="0C4873"/>
                </a:solidFill>
                <a:effectLst/>
                <a:latin typeface="+mn-lt"/>
              </a:rPr>
              <a:t> </a:t>
            </a:r>
            <a:r>
              <a:rPr lang="en-GB" sz="2200" b="0" i="0" dirty="0" err="1">
                <a:solidFill>
                  <a:srgbClr val="0C4873"/>
                </a:solidFill>
                <a:effectLst/>
                <a:latin typeface="+mn-lt"/>
              </a:rPr>
              <a:t>tempor</a:t>
            </a:r>
            <a:r>
              <a:rPr lang="en-GB" sz="2200" b="0" i="0" dirty="0">
                <a:solidFill>
                  <a:srgbClr val="0C4873"/>
                </a:solidFill>
                <a:effectLst/>
                <a:latin typeface="+mn-lt"/>
              </a:rPr>
              <a:t> </a:t>
            </a:r>
            <a:r>
              <a:rPr lang="en-GB" sz="2200" b="0" i="0" dirty="0" err="1">
                <a:solidFill>
                  <a:srgbClr val="0C4873"/>
                </a:solidFill>
                <a:effectLst/>
                <a:latin typeface="+mn-lt"/>
              </a:rPr>
              <a:t>incididunt</a:t>
            </a:r>
            <a:r>
              <a:rPr lang="en-GB" sz="2200" b="0" i="0" dirty="0">
                <a:solidFill>
                  <a:srgbClr val="0C4873"/>
                </a:solidFill>
                <a:effectLst/>
                <a:latin typeface="+mn-lt"/>
              </a:rPr>
              <a:t> </a:t>
            </a:r>
            <a:r>
              <a:rPr lang="en-GB" sz="2200" b="0" i="0" dirty="0" err="1">
                <a:solidFill>
                  <a:srgbClr val="0C4873"/>
                </a:solidFill>
                <a:effectLst/>
                <a:latin typeface="+mn-lt"/>
              </a:rPr>
              <a:t>ut</a:t>
            </a:r>
            <a:r>
              <a:rPr lang="en-GB" sz="2200" b="0" i="0" dirty="0">
                <a:solidFill>
                  <a:srgbClr val="0C4873"/>
                </a:solidFill>
                <a:effectLst/>
                <a:latin typeface="+mn-lt"/>
              </a:rPr>
              <a:t> labore et dolore magna </a:t>
            </a:r>
            <a:r>
              <a:rPr lang="en-GB" sz="2200" b="0" i="0" dirty="0" err="1">
                <a:solidFill>
                  <a:srgbClr val="0C4873"/>
                </a:solidFill>
                <a:effectLst/>
                <a:latin typeface="+mn-lt"/>
              </a:rPr>
              <a:t>aliqua</a:t>
            </a:r>
            <a:r>
              <a:rPr lang="en-GB" sz="2200" b="0" i="0" dirty="0">
                <a:solidFill>
                  <a:srgbClr val="0C4873"/>
                </a:solidFill>
                <a:effectLst/>
                <a:latin typeface="+mn-lt"/>
              </a:rPr>
              <a:t>. </a:t>
            </a:r>
            <a:r>
              <a:rPr lang="en-GB" sz="2200" b="0" i="0" dirty="0" err="1">
                <a:solidFill>
                  <a:srgbClr val="0C4873"/>
                </a:solidFill>
                <a:effectLst/>
                <a:latin typeface="+mn-lt"/>
              </a:rPr>
              <a:t>Tempor</a:t>
            </a:r>
            <a:r>
              <a:rPr lang="en-GB" sz="2200" b="0" i="0" dirty="0">
                <a:solidFill>
                  <a:srgbClr val="0C4873"/>
                </a:solidFill>
                <a:effectLst/>
                <a:latin typeface="+mn-lt"/>
              </a:rPr>
              <a:t> </a:t>
            </a:r>
            <a:r>
              <a:rPr lang="en-GB" sz="2200" b="0" i="0" dirty="0" err="1">
                <a:solidFill>
                  <a:srgbClr val="0C4873"/>
                </a:solidFill>
                <a:effectLst/>
                <a:latin typeface="+mn-lt"/>
              </a:rPr>
              <a:t>orci</a:t>
            </a:r>
            <a:r>
              <a:rPr lang="en-GB" sz="2200" b="0" i="0" dirty="0">
                <a:solidFill>
                  <a:srgbClr val="0C4873"/>
                </a:solidFill>
                <a:effectLst/>
                <a:latin typeface="+mn-lt"/>
              </a:rPr>
              <a:t> </a:t>
            </a:r>
            <a:r>
              <a:rPr lang="en-GB" sz="2200" b="0" i="0" dirty="0" err="1">
                <a:solidFill>
                  <a:srgbClr val="0C4873"/>
                </a:solidFill>
                <a:effectLst/>
                <a:latin typeface="+mn-lt"/>
              </a:rPr>
              <a:t>dapibus</a:t>
            </a:r>
            <a:r>
              <a:rPr lang="en-GB" sz="2200" b="0" i="0" dirty="0">
                <a:solidFill>
                  <a:srgbClr val="0C4873"/>
                </a:solidFill>
                <a:effectLst/>
                <a:latin typeface="+mn-lt"/>
              </a:rPr>
              <a:t> </a:t>
            </a:r>
            <a:r>
              <a:rPr lang="en-GB" sz="2200" b="0" i="0" dirty="0" err="1">
                <a:solidFill>
                  <a:srgbClr val="0C4873"/>
                </a:solidFill>
                <a:effectLst/>
                <a:latin typeface="+mn-lt"/>
              </a:rPr>
              <a:t>ultrices</a:t>
            </a:r>
            <a:r>
              <a:rPr lang="en-GB" sz="2200" b="0" i="0" dirty="0">
                <a:solidFill>
                  <a:srgbClr val="0C4873"/>
                </a:solidFill>
                <a:effectLst/>
                <a:latin typeface="+mn-lt"/>
              </a:rPr>
              <a:t> in. Id </a:t>
            </a:r>
            <a:r>
              <a:rPr lang="en-GB" sz="2200" b="0" i="0" dirty="0" err="1">
                <a:solidFill>
                  <a:srgbClr val="0C4873"/>
                </a:solidFill>
                <a:effectLst/>
                <a:latin typeface="+mn-lt"/>
              </a:rPr>
              <a:t>venenatis</a:t>
            </a:r>
            <a:r>
              <a:rPr lang="en-GB" sz="2200" b="0" i="0" dirty="0">
                <a:solidFill>
                  <a:srgbClr val="0C4873"/>
                </a:solidFill>
                <a:effectLst/>
                <a:latin typeface="+mn-lt"/>
              </a:rPr>
              <a:t> a </a:t>
            </a:r>
            <a:r>
              <a:rPr lang="en-GB" sz="2200" b="0" i="0" dirty="0" err="1">
                <a:solidFill>
                  <a:srgbClr val="0C4873"/>
                </a:solidFill>
                <a:effectLst/>
                <a:latin typeface="+mn-lt"/>
              </a:rPr>
              <a:t>condimentum</a:t>
            </a:r>
            <a:r>
              <a:rPr lang="en-GB" sz="2200" b="0" i="0" dirty="0">
                <a:solidFill>
                  <a:srgbClr val="0C4873"/>
                </a:solidFill>
                <a:effectLst/>
                <a:latin typeface="+mn-lt"/>
              </a:rPr>
              <a:t> vitae </a:t>
            </a:r>
            <a:r>
              <a:rPr lang="en-GB" sz="2200" b="0" i="0" dirty="0" err="1">
                <a:solidFill>
                  <a:srgbClr val="0C4873"/>
                </a:solidFill>
                <a:effectLst/>
                <a:latin typeface="+mn-lt"/>
              </a:rPr>
              <a:t>sapien</a:t>
            </a:r>
            <a:r>
              <a:rPr lang="en-GB" sz="2200" b="0" i="0" dirty="0">
                <a:solidFill>
                  <a:srgbClr val="0C4873"/>
                </a:solidFill>
                <a:effectLst/>
                <a:latin typeface="+mn-lt"/>
              </a:rPr>
              <a:t> </a:t>
            </a:r>
            <a:r>
              <a:rPr lang="en-GB" sz="2200" b="0" i="0" dirty="0" err="1">
                <a:solidFill>
                  <a:srgbClr val="0C4873"/>
                </a:solidFill>
                <a:effectLst/>
                <a:latin typeface="+mn-lt"/>
              </a:rPr>
              <a:t>pellentesque</a:t>
            </a:r>
            <a:r>
              <a:rPr lang="en-GB" sz="2200" b="0" i="0" dirty="0">
                <a:solidFill>
                  <a:srgbClr val="0C4873"/>
                </a:solidFill>
                <a:effectLst/>
                <a:latin typeface="+mn-lt"/>
              </a:rPr>
              <a:t>. Nunc pulvinar </a:t>
            </a:r>
            <a:r>
              <a:rPr lang="en-GB" sz="2200" b="0" i="0" dirty="0" err="1">
                <a:solidFill>
                  <a:srgbClr val="0C4873"/>
                </a:solidFill>
                <a:effectLst/>
                <a:latin typeface="+mn-lt"/>
              </a:rPr>
              <a:t>sapien</a:t>
            </a:r>
            <a:r>
              <a:rPr lang="en-GB" sz="2200" b="0" i="0" dirty="0">
                <a:solidFill>
                  <a:srgbClr val="0C4873"/>
                </a:solidFill>
                <a:effectLst/>
                <a:latin typeface="+mn-lt"/>
              </a:rPr>
              <a:t> et ligula. Sit </a:t>
            </a:r>
            <a:r>
              <a:rPr lang="en-GB" sz="2200" b="0" i="0" dirty="0" err="1">
                <a:solidFill>
                  <a:srgbClr val="0C4873"/>
                </a:solidFill>
                <a:effectLst/>
                <a:latin typeface="+mn-lt"/>
              </a:rPr>
              <a:t>amet</a:t>
            </a:r>
            <a:r>
              <a:rPr lang="en-GB" sz="2200" b="0" i="0" dirty="0">
                <a:solidFill>
                  <a:srgbClr val="0C4873"/>
                </a:solidFill>
                <a:effectLst/>
                <a:latin typeface="+mn-lt"/>
              </a:rPr>
              <a:t> </a:t>
            </a:r>
            <a:r>
              <a:rPr lang="en-GB" sz="2200" b="0" i="0" dirty="0" err="1">
                <a:solidFill>
                  <a:srgbClr val="0C4873"/>
                </a:solidFill>
                <a:effectLst/>
                <a:latin typeface="+mn-lt"/>
              </a:rPr>
              <a:t>nulla</a:t>
            </a:r>
            <a:r>
              <a:rPr lang="en-GB" sz="2200" b="0" i="0" dirty="0">
                <a:solidFill>
                  <a:srgbClr val="0C4873"/>
                </a:solidFill>
                <a:effectLst/>
                <a:latin typeface="+mn-lt"/>
              </a:rPr>
              <a:t> </a:t>
            </a:r>
            <a:r>
              <a:rPr lang="en-GB" sz="2200" b="0" i="0" dirty="0" err="1">
                <a:solidFill>
                  <a:srgbClr val="0C4873"/>
                </a:solidFill>
                <a:effectLst/>
                <a:latin typeface="+mn-lt"/>
              </a:rPr>
              <a:t>facilisi</a:t>
            </a:r>
            <a:r>
              <a:rPr lang="en-GB" sz="2200" b="0" i="0" dirty="0">
                <a:solidFill>
                  <a:srgbClr val="0C4873"/>
                </a:solidFill>
                <a:effectLst/>
                <a:latin typeface="+mn-lt"/>
              </a:rPr>
              <a:t> </a:t>
            </a:r>
            <a:r>
              <a:rPr lang="en-GB" sz="2200" b="0" i="0" dirty="0" err="1">
                <a:solidFill>
                  <a:srgbClr val="0C4873"/>
                </a:solidFill>
                <a:effectLst/>
                <a:latin typeface="+mn-lt"/>
              </a:rPr>
              <a:t>morbi</a:t>
            </a:r>
            <a:r>
              <a:rPr lang="en-GB" sz="2200" b="0" i="0" dirty="0">
                <a:solidFill>
                  <a:srgbClr val="0C4873"/>
                </a:solidFill>
                <a:effectLst/>
                <a:latin typeface="+mn-lt"/>
              </a:rPr>
              <a:t> tempus </a:t>
            </a:r>
            <a:r>
              <a:rPr lang="en-GB" sz="2200" b="0" i="0" dirty="0" err="1">
                <a:solidFill>
                  <a:srgbClr val="0C4873"/>
                </a:solidFill>
                <a:effectLst/>
                <a:latin typeface="+mn-lt"/>
              </a:rPr>
              <a:t>iaculis</a:t>
            </a:r>
            <a:r>
              <a:rPr lang="en-GB" sz="2200" b="0" i="0" dirty="0">
                <a:solidFill>
                  <a:srgbClr val="0C4873"/>
                </a:solidFill>
                <a:effectLst/>
                <a:latin typeface="+mn-lt"/>
              </a:rPr>
              <a:t> </a:t>
            </a:r>
            <a:r>
              <a:rPr lang="en-GB" sz="2200" b="0" i="0" dirty="0" err="1">
                <a:solidFill>
                  <a:srgbClr val="0C4873"/>
                </a:solidFill>
                <a:effectLst/>
                <a:latin typeface="+mn-lt"/>
              </a:rPr>
              <a:t>urna</a:t>
            </a:r>
            <a:r>
              <a:rPr lang="en-GB" sz="2200" b="0" i="0" dirty="0">
                <a:solidFill>
                  <a:srgbClr val="0C4873"/>
                </a:solidFill>
                <a:effectLst/>
                <a:latin typeface="+mn-lt"/>
              </a:rPr>
              <a:t> id </a:t>
            </a:r>
            <a:r>
              <a:rPr lang="en-GB" sz="2200" b="0" i="0" dirty="0" err="1">
                <a:solidFill>
                  <a:srgbClr val="0C4873"/>
                </a:solidFill>
                <a:effectLst/>
                <a:latin typeface="+mn-lt"/>
              </a:rPr>
              <a:t>volutpat</a:t>
            </a:r>
            <a:r>
              <a:rPr lang="en-GB" sz="2200" b="0" i="0" dirty="0">
                <a:solidFill>
                  <a:srgbClr val="0C4873"/>
                </a:solidFill>
                <a:effectLst/>
                <a:latin typeface="+mn-lt"/>
              </a:rPr>
              <a:t>. </a:t>
            </a:r>
            <a:r>
              <a:rPr lang="en-GB" sz="2200" b="0" i="0" dirty="0" err="1">
                <a:solidFill>
                  <a:srgbClr val="0C4873"/>
                </a:solidFill>
                <a:effectLst/>
                <a:latin typeface="+mn-lt"/>
              </a:rPr>
              <a:t>Quam</a:t>
            </a:r>
            <a:r>
              <a:rPr lang="en-GB" sz="2200" b="0" i="0" dirty="0">
                <a:solidFill>
                  <a:srgbClr val="0C4873"/>
                </a:solidFill>
                <a:effectLst/>
                <a:latin typeface="+mn-lt"/>
              </a:rPr>
              <a:t> </a:t>
            </a:r>
            <a:r>
              <a:rPr lang="en-GB" sz="2200" b="0" i="0" dirty="0" err="1">
                <a:solidFill>
                  <a:srgbClr val="0C4873"/>
                </a:solidFill>
                <a:effectLst/>
                <a:latin typeface="+mn-lt"/>
              </a:rPr>
              <a:t>lacus</a:t>
            </a:r>
            <a:r>
              <a:rPr lang="en-GB" sz="2200" b="0" i="0" dirty="0">
                <a:solidFill>
                  <a:srgbClr val="0C4873"/>
                </a:solidFill>
                <a:effectLst/>
                <a:latin typeface="+mn-lt"/>
              </a:rPr>
              <a:t> </a:t>
            </a:r>
            <a:r>
              <a:rPr lang="en-GB" sz="2200" b="0" i="0" dirty="0" err="1">
                <a:solidFill>
                  <a:srgbClr val="0C4873"/>
                </a:solidFill>
                <a:effectLst/>
                <a:latin typeface="+mn-lt"/>
              </a:rPr>
              <a:t>suspendisse</a:t>
            </a:r>
            <a:r>
              <a:rPr lang="en-GB" sz="2200" b="0" i="0" dirty="0">
                <a:solidFill>
                  <a:srgbClr val="0C4873"/>
                </a:solidFill>
                <a:effectLst/>
                <a:latin typeface="+mn-lt"/>
              </a:rPr>
              <a:t> </a:t>
            </a:r>
            <a:r>
              <a:rPr lang="en-GB" sz="2200" b="0" i="0" dirty="0" err="1">
                <a:solidFill>
                  <a:srgbClr val="0C4873"/>
                </a:solidFill>
                <a:effectLst/>
                <a:latin typeface="+mn-lt"/>
              </a:rPr>
              <a:t>faucibus</a:t>
            </a:r>
            <a:r>
              <a:rPr lang="en-GB" sz="2200" b="0" i="0" dirty="0">
                <a:solidFill>
                  <a:srgbClr val="0C4873"/>
                </a:solidFill>
                <a:effectLst/>
                <a:latin typeface="+mn-lt"/>
              </a:rPr>
              <a:t> </a:t>
            </a:r>
            <a:r>
              <a:rPr lang="en-GB" sz="2200" b="0" i="0" dirty="0" err="1">
                <a:solidFill>
                  <a:srgbClr val="0C4873"/>
                </a:solidFill>
                <a:effectLst/>
                <a:latin typeface="+mn-lt"/>
              </a:rPr>
              <a:t>interdum</a:t>
            </a:r>
            <a:r>
              <a:rPr lang="en-GB" sz="2200" b="0" i="0" dirty="0">
                <a:solidFill>
                  <a:srgbClr val="0C4873"/>
                </a:solidFill>
                <a:effectLst/>
                <a:latin typeface="+mn-lt"/>
              </a:rPr>
              <a:t> </a:t>
            </a:r>
            <a:r>
              <a:rPr lang="en-GB" sz="2200" b="0" i="0" dirty="0" err="1">
                <a:solidFill>
                  <a:srgbClr val="0C4873"/>
                </a:solidFill>
                <a:effectLst/>
                <a:latin typeface="+mn-lt"/>
              </a:rPr>
              <a:t>posuere</a:t>
            </a:r>
            <a:r>
              <a:rPr lang="en-GB" sz="2200" b="0" i="0" dirty="0">
                <a:solidFill>
                  <a:srgbClr val="0C4873"/>
                </a:solidFill>
                <a:effectLst/>
                <a:latin typeface="+mn-lt"/>
              </a:rPr>
              <a:t>. A </a:t>
            </a:r>
            <a:r>
              <a:rPr lang="en-GB" sz="2200" b="0" i="0" dirty="0" err="1">
                <a:solidFill>
                  <a:srgbClr val="0C4873"/>
                </a:solidFill>
                <a:effectLst/>
                <a:latin typeface="+mn-lt"/>
              </a:rPr>
              <a:t>arcu</a:t>
            </a:r>
            <a:r>
              <a:rPr lang="en-GB" sz="2200" b="0" i="0" dirty="0">
                <a:solidFill>
                  <a:srgbClr val="0C4873"/>
                </a:solidFill>
                <a:effectLst/>
                <a:latin typeface="+mn-lt"/>
              </a:rPr>
              <a:t> cursus vitae </a:t>
            </a:r>
            <a:r>
              <a:rPr lang="en-GB" sz="2200" b="0" i="0" dirty="0" err="1">
                <a:solidFill>
                  <a:srgbClr val="0C4873"/>
                </a:solidFill>
                <a:effectLst/>
                <a:latin typeface="+mn-lt"/>
              </a:rPr>
              <a:t>congue</a:t>
            </a:r>
            <a:r>
              <a:rPr lang="en-GB" sz="2200" b="0" i="0" dirty="0">
                <a:solidFill>
                  <a:srgbClr val="0C4873"/>
                </a:solidFill>
                <a:effectLst/>
                <a:latin typeface="+mn-lt"/>
              </a:rPr>
              <a:t> </a:t>
            </a:r>
            <a:r>
              <a:rPr lang="en-GB" sz="2200" b="0" i="0" dirty="0" err="1">
                <a:solidFill>
                  <a:srgbClr val="0C4873"/>
                </a:solidFill>
                <a:effectLst/>
                <a:latin typeface="+mn-lt"/>
              </a:rPr>
              <a:t>mauris</a:t>
            </a:r>
            <a:r>
              <a:rPr lang="en-GB" sz="2200" b="0" i="0" dirty="0">
                <a:solidFill>
                  <a:srgbClr val="0C4873"/>
                </a:solidFill>
                <a:effectLst/>
                <a:latin typeface="+mn-lt"/>
              </a:rPr>
              <a:t> </a:t>
            </a:r>
            <a:r>
              <a:rPr lang="en-GB" sz="2200" b="0" i="0" dirty="0" err="1">
                <a:solidFill>
                  <a:srgbClr val="0C4873"/>
                </a:solidFill>
                <a:effectLst/>
                <a:latin typeface="+mn-lt"/>
              </a:rPr>
              <a:t>rhoncus</a:t>
            </a:r>
            <a:r>
              <a:rPr lang="en-GB" sz="2200" b="0" i="0" dirty="0">
                <a:solidFill>
                  <a:srgbClr val="0C4873"/>
                </a:solidFill>
                <a:effectLst/>
                <a:latin typeface="+mn-lt"/>
              </a:rPr>
              <a:t> </a:t>
            </a:r>
            <a:r>
              <a:rPr lang="en-GB" sz="2200" b="0" i="0" dirty="0" err="1">
                <a:solidFill>
                  <a:srgbClr val="0C4873"/>
                </a:solidFill>
                <a:effectLst/>
                <a:latin typeface="+mn-lt"/>
              </a:rPr>
              <a:t>aenean</a:t>
            </a:r>
            <a:r>
              <a:rPr lang="en-GB" sz="2200" b="0" i="0" dirty="0">
                <a:solidFill>
                  <a:srgbClr val="0C4873"/>
                </a:solidFill>
                <a:effectLst/>
                <a:latin typeface="+mn-lt"/>
              </a:rPr>
              <a:t> </a:t>
            </a:r>
            <a:r>
              <a:rPr lang="en-GB" sz="2200" b="0" i="0" dirty="0" err="1">
                <a:solidFill>
                  <a:srgbClr val="0C4873"/>
                </a:solidFill>
                <a:effectLst/>
                <a:latin typeface="+mn-lt"/>
              </a:rPr>
              <a:t>vel</a:t>
            </a:r>
            <a:r>
              <a:rPr lang="en-GB" sz="2200" b="0" i="0" dirty="0">
                <a:solidFill>
                  <a:srgbClr val="0C4873"/>
                </a:solidFill>
                <a:effectLst/>
                <a:latin typeface="+mn-lt"/>
              </a:rPr>
              <a:t> </a:t>
            </a:r>
            <a:r>
              <a:rPr lang="en-GB" sz="2200" b="0" i="0" dirty="0" err="1">
                <a:solidFill>
                  <a:srgbClr val="0C4873"/>
                </a:solidFill>
                <a:effectLst/>
                <a:latin typeface="+mn-lt"/>
              </a:rPr>
              <a:t>elit</a:t>
            </a:r>
            <a:r>
              <a:rPr lang="en-GB" sz="2200" b="0" i="0" dirty="0">
                <a:solidFill>
                  <a:srgbClr val="0C4873"/>
                </a:solidFill>
                <a:effectLst/>
                <a:latin typeface="+mn-lt"/>
              </a:rPr>
              <a:t>. Cum sociis </a:t>
            </a:r>
            <a:r>
              <a:rPr lang="en-GB" sz="2200" b="0" i="0" dirty="0" err="1">
                <a:solidFill>
                  <a:srgbClr val="0C4873"/>
                </a:solidFill>
                <a:effectLst/>
                <a:latin typeface="+mn-lt"/>
              </a:rPr>
              <a:t>natoque</a:t>
            </a:r>
            <a:r>
              <a:rPr lang="en-GB" sz="2200" b="0" i="0" dirty="0">
                <a:solidFill>
                  <a:srgbClr val="0C4873"/>
                </a:solidFill>
                <a:effectLst/>
                <a:latin typeface="+mn-lt"/>
              </a:rPr>
              <a:t> </a:t>
            </a:r>
            <a:r>
              <a:rPr lang="en-GB" sz="2200" b="0" i="0" dirty="0" err="1">
                <a:solidFill>
                  <a:srgbClr val="0C4873"/>
                </a:solidFill>
                <a:effectLst/>
                <a:latin typeface="+mn-lt"/>
              </a:rPr>
              <a:t>penatibus</a:t>
            </a:r>
            <a:r>
              <a:rPr lang="en-GB" sz="2200" b="0" i="0" dirty="0">
                <a:solidFill>
                  <a:srgbClr val="0C4873"/>
                </a:solidFill>
                <a:effectLst/>
                <a:latin typeface="+mn-lt"/>
              </a:rPr>
              <a:t> et. </a:t>
            </a:r>
            <a:r>
              <a:rPr lang="en-GB" sz="2200" b="0" i="0" dirty="0" err="1">
                <a:solidFill>
                  <a:srgbClr val="0C4873"/>
                </a:solidFill>
                <a:effectLst/>
                <a:latin typeface="+mn-lt"/>
              </a:rPr>
              <a:t>Curabitur</a:t>
            </a:r>
            <a:r>
              <a:rPr lang="en-GB" sz="2200" b="0" i="0" dirty="0">
                <a:solidFill>
                  <a:srgbClr val="0C4873"/>
                </a:solidFill>
                <a:effectLst/>
                <a:latin typeface="+mn-lt"/>
              </a:rPr>
              <a:t> vitae </a:t>
            </a:r>
            <a:r>
              <a:rPr lang="en-GB" sz="2200" b="0" i="0" dirty="0" err="1">
                <a:solidFill>
                  <a:srgbClr val="0C4873"/>
                </a:solidFill>
                <a:effectLst/>
                <a:latin typeface="+mn-lt"/>
              </a:rPr>
              <a:t>nunc</a:t>
            </a:r>
            <a:r>
              <a:rPr lang="en-GB" sz="2200" b="0" i="0" dirty="0">
                <a:solidFill>
                  <a:srgbClr val="0C4873"/>
                </a:solidFill>
                <a:effectLst/>
                <a:latin typeface="+mn-lt"/>
              </a:rPr>
              <a:t> </a:t>
            </a:r>
            <a:r>
              <a:rPr lang="en-GB" sz="2200" b="0" i="0" dirty="0" err="1">
                <a:solidFill>
                  <a:srgbClr val="0C4873"/>
                </a:solidFill>
                <a:effectLst/>
                <a:latin typeface="+mn-lt"/>
              </a:rPr>
              <a:t>sed</a:t>
            </a:r>
            <a:r>
              <a:rPr lang="en-GB" sz="2200" b="0" i="0" dirty="0">
                <a:solidFill>
                  <a:srgbClr val="0C4873"/>
                </a:solidFill>
                <a:effectLst/>
                <a:latin typeface="+mn-lt"/>
              </a:rPr>
              <a:t> </a:t>
            </a:r>
            <a:r>
              <a:rPr lang="en-GB" sz="2200" b="0" i="0" dirty="0" err="1">
                <a:solidFill>
                  <a:srgbClr val="0C4873"/>
                </a:solidFill>
                <a:effectLst/>
                <a:latin typeface="+mn-lt"/>
              </a:rPr>
              <a:t>velit</a:t>
            </a:r>
            <a:r>
              <a:rPr lang="en-GB" sz="2200" b="0" i="0" dirty="0">
                <a:solidFill>
                  <a:srgbClr val="0C4873"/>
                </a:solidFill>
                <a:effectLst/>
                <a:latin typeface="+mn-lt"/>
              </a:rPr>
              <a:t> </a:t>
            </a:r>
            <a:r>
              <a:rPr lang="en-GB" sz="2200" b="0" i="0" dirty="0" err="1">
                <a:solidFill>
                  <a:srgbClr val="0C4873"/>
                </a:solidFill>
                <a:effectLst/>
                <a:latin typeface="+mn-lt"/>
              </a:rPr>
              <a:t>dignissim</a:t>
            </a:r>
            <a:r>
              <a:rPr lang="en-GB" sz="2200" b="0" i="0" dirty="0">
                <a:solidFill>
                  <a:srgbClr val="0C4873"/>
                </a:solidFill>
                <a:effectLst/>
                <a:latin typeface="+mn-lt"/>
              </a:rPr>
              <a:t>. </a:t>
            </a:r>
            <a:r>
              <a:rPr lang="en-GB" sz="2200" b="0" i="0" dirty="0" err="1">
                <a:solidFill>
                  <a:srgbClr val="0C4873"/>
                </a:solidFill>
                <a:effectLst/>
                <a:latin typeface="+mn-lt"/>
              </a:rPr>
              <a:t>Mauris</a:t>
            </a:r>
            <a:r>
              <a:rPr lang="en-GB" sz="2200" b="0" i="0" dirty="0">
                <a:solidFill>
                  <a:srgbClr val="0C4873"/>
                </a:solidFill>
                <a:effectLst/>
                <a:latin typeface="+mn-lt"/>
              </a:rPr>
              <a:t> in </a:t>
            </a:r>
            <a:r>
              <a:rPr lang="en-GB" sz="2200" b="0" i="0" dirty="0" err="1">
                <a:solidFill>
                  <a:srgbClr val="0C4873"/>
                </a:solidFill>
                <a:effectLst/>
                <a:latin typeface="+mn-lt"/>
              </a:rPr>
              <a:t>aliquam</a:t>
            </a:r>
            <a:r>
              <a:rPr lang="en-GB" sz="2200" b="0" i="0" dirty="0">
                <a:solidFill>
                  <a:srgbClr val="0C4873"/>
                </a:solidFill>
                <a:effectLst/>
                <a:latin typeface="+mn-lt"/>
              </a:rPr>
              <a:t> </a:t>
            </a:r>
            <a:r>
              <a:rPr lang="en-GB" sz="2200" b="0" i="0" dirty="0" err="1">
                <a:solidFill>
                  <a:srgbClr val="0C4873"/>
                </a:solidFill>
                <a:effectLst/>
                <a:latin typeface="+mn-lt"/>
              </a:rPr>
              <a:t>sem</a:t>
            </a:r>
            <a:r>
              <a:rPr lang="en-GB" sz="2200" b="0" i="0" dirty="0">
                <a:solidFill>
                  <a:srgbClr val="0C4873"/>
                </a:solidFill>
                <a:effectLst/>
                <a:latin typeface="+mn-lt"/>
              </a:rPr>
              <a:t> </a:t>
            </a:r>
            <a:r>
              <a:rPr lang="en-GB" sz="2200" b="0" i="0" dirty="0" err="1">
                <a:solidFill>
                  <a:srgbClr val="0C4873"/>
                </a:solidFill>
                <a:effectLst/>
                <a:latin typeface="+mn-lt"/>
              </a:rPr>
              <a:t>fringilla</a:t>
            </a:r>
            <a:r>
              <a:rPr lang="en-GB" sz="2200" b="0" i="0" dirty="0">
                <a:solidFill>
                  <a:srgbClr val="0C4873"/>
                </a:solidFill>
                <a:effectLst/>
                <a:latin typeface="+mn-lt"/>
              </a:rPr>
              <a:t> </a:t>
            </a:r>
            <a:r>
              <a:rPr lang="en-GB" sz="2200" b="0" i="0" dirty="0" err="1">
                <a:solidFill>
                  <a:srgbClr val="0C4873"/>
                </a:solidFill>
                <a:effectLst/>
                <a:latin typeface="+mn-lt"/>
              </a:rPr>
              <a:t>ut</a:t>
            </a:r>
            <a:r>
              <a:rPr lang="en-GB" sz="2200" b="0" i="0" dirty="0">
                <a:solidFill>
                  <a:srgbClr val="0C4873"/>
                </a:solidFill>
                <a:effectLst/>
                <a:latin typeface="+mn-lt"/>
              </a:rPr>
              <a:t> </a:t>
            </a:r>
            <a:r>
              <a:rPr lang="en-GB" sz="2200" b="0" i="0" dirty="0" err="1">
                <a:solidFill>
                  <a:srgbClr val="0C4873"/>
                </a:solidFill>
                <a:effectLst/>
                <a:latin typeface="+mn-lt"/>
              </a:rPr>
              <a:t>morbi</a:t>
            </a:r>
            <a:r>
              <a:rPr lang="en-GB" sz="2200" b="0" i="0" dirty="0">
                <a:solidFill>
                  <a:srgbClr val="0C4873"/>
                </a:solidFill>
                <a:effectLst/>
                <a:latin typeface="+mn-lt"/>
              </a:rPr>
              <a:t> </a:t>
            </a:r>
            <a:r>
              <a:rPr lang="en-GB" sz="2200" b="0" i="0" dirty="0" err="1">
                <a:solidFill>
                  <a:srgbClr val="0C4873"/>
                </a:solidFill>
                <a:effectLst/>
                <a:latin typeface="+mn-lt"/>
              </a:rPr>
              <a:t>tincidunt</a:t>
            </a:r>
            <a:r>
              <a:rPr lang="en-GB" sz="2200" b="0" i="0" dirty="0">
                <a:solidFill>
                  <a:srgbClr val="0C4873"/>
                </a:solidFill>
                <a:effectLst/>
                <a:latin typeface="+mn-lt"/>
              </a:rPr>
              <a:t> </a:t>
            </a:r>
            <a:r>
              <a:rPr lang="en-GB" sz="2200" b="0" i="0" dirty="0" err="1">
                <a:solidFill>
                  <a:srgbClr val="0C4873"/>
                </a:solidFill>
                <a:effectLst/>
                <a:latin typeface="+mn-lt"/>
              </a:rPr>
              <a:t>augue</a:t>
            </a:r>
            <a:r>
              <a:rPr lang="en-GB" sz="2200" b="0" i="0" dirty="0">
                <a:solidFill>
                  <a:srgbClr val="0C4873"/>
                </a:solidFill>
                <a:effectLst/>
                <a:latin typeface="+mn-lt"/>
              </a:rPr>
              <a:t>. </a:t>
            </a:r>
            <a:r>
              <a:rPr lang="en-GB" sz="2200" b="0" i="0" dirty="0" err="1">
                <a:solidFill>
                  <a:srgbClr val="0C4873"/>
                </a:solidFill>
                <a:effectLst/>
                <a:latin typeface="+mn-lt"/>
              </a:rPr>
              <a:t>Etiam</a:t>
            </a:r>
            <a:r>
              <a:rPr lang="en-GB" sz="2200" b="0" i="0" dirty="0">
                <a:solidFill>
                  <a:srgbClr val="0C4873"/>
                </a:solidFill>
                <a:effectLst/>
                <a:latin typeface="+mn-lt"/>
              </a:rPr>
              <a:t> </a:t>
            </a:r>
            <a:r>
              <a:rPr lang="en-GB" sz="2200" b="0" i="0" dirty="0" err="1">
                <a:solidFill>
                  <a:srgbClr val="0C4873"/>
                </a:solidFill>
                <a:effectLst/>
                <a:latin typeface="+mn-lt"/>
              </a:rPr>
              <a:t>tempor</a:t>
            </a:r>
            <a:r>
              <a:rPr lang="en-GB" sz="2200" b="0" i="0" dirty="0">
                <a:solidFill>
                  <a:srgbClr val="0C4873"/>
                </a:solidFill>
                <a:effectLst/>
                <a:latin typeface="+mn-lt"/>
              </a:rPr>
              <a:t> </a:t>
            </a:r>
            <a:r>
              <a:rPr lang="en-GB" sz="2200" b="0" i="0" dirty="0" err="1">
                <a:solidFill>
                  <a:srgbClr val="0C4873"/>
                </a:solidFill>
                <a:effectLst/>
                <a:latin typeface="+mn-lt"/>
              </a:rPr>
              <a:t>orci</a:t>
            </a:r>
            <a:r>
              <a:rPr lang="en-GB" sz="2200" b="0" i="0" dirty="0">
                <a:solidFill>
                  <a:srgbClr val="0C4873"/>
                </a:solidFill>
                <a:effectLst/>
                <a:latin typeface="+mn-lt"/>
              </a:rPr>
              <a:t> </a:t>
            </a:r>
            <a:r>
              <a:rPr lang="en-GB" sz="2200" b="0" i="0" dirty="0" err="1">
                <a:solidFill>
                  <a:srgbClr val="0C4873"/>
                </a:solidFill>
                <a:effectLst/>
                <a:latin typeface="+mn-lt"/>
              </a:rPr>
              <a:t>eu</a:t>
            </a:r>
            <a:r>
              <a:rPr lang="en-GB" sz="2200" b="0" i="0" dirty="0">
                <a:solidFill>
                  <a:srgbClr val="0C4873"/>
                </a:solidFill>
                <a:effectLst/>
                <a:latin typeface="+mn-lt"/>
              </a:rPr>
              <a:t> </a:t>
            </a:r>
            <a:r>
              <a:rPr lang="en-GB" sz="2200" b="0" i="0" dirty="0" err="1">
                <a:solidFill>
                  <a:srgbClr val="0C4873"/>
                </a:solidFill>
                <a:effectLst/>
                <a:latin typeface="+mn-lt"/>
              </a:rPr>
              <a:t>lobortis</a:t>
            </a:r>
            <a:r>
              <a:rPr lang="en-GB" sz="2200" b="0" i="0" dirty="0">
                <a:solidFill>
                  <a:srgbClr val="0C4873"/>
                </a:solidFill>
                <a:effectLst/>
                <a:latin typeface="+mn-lt"/>
              </a:rPr>
              <a:t>. Vitae semper </a:t>
            </a:r>
            <a:r>
              <a:rPr lang="en-GB" sz="2200" b="0" i="0" dirty="0" err="1">
                <a:solidFill>
                  <a:srgbClr val="0C4873"/>
                </a:solidFill>
                <a:effectLst/>
                <a:latin typeface="+mn-lt"/>
              </a:rPr>
              <a:t>quis</a:t>
            </a:r>
            <a:r>
              <a:rPr lang="en-GB" sz="2200" b="0" i="0" dirty="0">
                <a:solidFill>
                  <a:srgbClr val="0C4873"/>
                </a:solidFill>
                <a:effectLst/>
                <a:latin typeface="+mn-lt"/>
              </a:rPr>
              <a:t> </a:t>
            </a:r>
            <a:r>
              <a:rPr lang="en-GB" sz="2200" b="0" i="0" dirty="0" err="1">
                <a:solidFill>
                  <a:srgbClr val="0C4873"/>
                </a:solidFill>
                <a:effectLst/>
                <a:latin typeface="+mn-lt"/>
              </a:rPr>
              <a:t>lectus</a:t>
            </a:r>
            <a:r>
              <a:rPr lang="en-GB" sz="2200" b="0" i="0" dirty="0">
                <a:solidFill>
                  <a:srgbClr val="0C4873"/>
                </a:solidFill>
                <a:effectLst/>
                <a:latin typeface="+mn-lt"/>
              </a:rPr>
              <a:t> </a:t>
            </a:r>
            <a:r>
              <a:rPr lang="en-GB" sz="2200" b="0" i="0" dirty="0" err="1">
                <a:solidFill>
                  <a:srgbClr val="0C4873"/>
                </a:solidFill>
                <a:effectLst/>
                <a:latin typeface="+mn-lt"/>
              </a:rPr>
              <a:t>nulla</a:t>
            </a:r>
            <a:r>
              <a:rPr lang="en-GB" sz="2200" b="0" i="0" dirty="0">
                <a:solidFill>
                  <a:srgbClr val="0C4873"/>
                </a:solidFill>
                <a:effectLst/>
                <a:latin typeface="+mn-lt"/>
              </a:rPr>
              <a:t> at. </a:t>
            </a:r>
            <a:r>
              <a:rPr lang="en-GB" sz="2200" b="0" i="0" dirty="0" err="1">
                <a:solidFill>
                  <a:srgbClr val="0C4873"/>
                </a:solidFill>
                <a:effectLst/>
                <a:latin typeface="+mn-lt"/>
              </a:rPr>
              <a:t>Scelerisque</a:t>
            </a:r>
            <a:r>
              <a:rPr lang="en-GB" sz="2200" b="0" i="0" dirty="0">
                <a:solidFill>
                  <a:srgbClr val="0C4873"/>
                </a:solidFill>
                <a:effectLst/>
                <a:latin typeface="+mn-lt"/>
              </a:rPr>
              <a:t> fermentum dui </a:t>
            </a:r>
            <a:r>
              <a:rPr lang="en-GB" sz="2200" b="0" i="0" dirty="0" err="1">
                <a:solidFill>
                  <a:srgbClr val="0C4873"/>
                </a:solidFill>
                <a:effectLst/>
                <a:latin typeface="+mn-lt"/>
              </a:rPr>
              <a:t>faucibus</a:t>
            </a:r>
            <a:r>
              <a:rPr lang="en-GB" sz="2200" b="0" i="0" dirty="0">
                <a:solidFill>
                  <a:srgbClr val="0C4873"/>
                </a:solidFill>
                <a:effectLst/>
                <a:latin typeface="+mn-lt"/>
              </a:rPr>
              <a:t> in. </a:t>
            </a:r>
            <a:r>
              <a:rPr lang="en-GB" sz="2200" b="0" i="0" dirty="0" err="1">
                <a:solidFill>
                  <a:srgbClr val="0C4873"/>
                </a:solidFill>
                <a:effectLst/>
                <a:latin typeface="+mn-lt"/>
              </a:rPr>
              <a:t>Nulla</a:t>
            </a:r>
            <a:r>
              <a:rPr lang="en-GB" sz="2200" b="0" i="0" dirty="0">
                <a:solidFill>
                  <a:srgbClr val="0C4873"/>
                </a:solidFill>
                <a:effectLst/>
                <a:latin typeface="+mn-lt"/>
              </a:rPr>
              <a:t> </a:t>
            </a:r>
            <a:r>
              <a:rPr lang="en-GB" sz="2200" b="0" i="0" dirty="0" err="1">
                <a:solidFill>
                  <a:srgbClr val="0C4873"/>
                </a:solidFill>
                <a:effectLst/>
                <a:latin typeface="+mn-lt"/>
              </a:rPr>
              <a:t>facilisi</a:t>
            </a:r>
            <a:r>
              <a:rPr lang="en-GB" sz="2200" b="0" i="0" dirty="0">
                <a:solidFill>
                  <a:srgbClr val="0C4873"/>
                </a:solidFill>
                <a:effectLst/>
                <a:latin typeface="+mn-lt"/>
              </a:rPr>
              <a:t> </a:t>
            </a:r>
            <a:r>
              <a:rPr lang="en-GB" sz="2200" b="0" i="0" dirty="0" err="1">
                <a:solidFill>
                  <a:srgbClr val="0C4873"/>
                </a:solidFill>
                <a:effectLst/>
                <a:latin typeface="+mn-lt"/>
              </a:rPr>
              <a:t>cras</a:t>
            </a:r>
            <a:r>
              <a:rPr lang="en-GB" sz="2200" b="0" i="0" dirty="0">
                <a:solidFill>
                  <a:srgbClr val="0C4873"/>
                </a:solidFill>
                <a:effectLst/>
                <a:latin typeface="+mn-lt"/>
              </a:rPr>
              <a:t> fermentum </a:t>
            </a:r>
            <a:r>
              <a:rPr lang="en-GB" sz="2200" b="0" i="0" dirty="0" err="1">
                <a:solidFill>
                  <a:srgbClr val="0C4873"/>
                </a:solidFill>
                <a:effectLst/>
                <a:latin typeface="+mn-lt"/>
              </a:rPr>
              <a:t>odio</a:t>
            </a:r>
            <a:r>
              <a:rPr lang="en-GB" sz="2200" b="0" i="0" dirty="0">
                <a:solidFill>
                  <a:srgbClr val="0C4873"/>
                </a:solidFill>
                <a:effectLst/>
                <a:latin typeface="+mn-lt"/>
              </a:rPr>
              <a:t> </a:t>
            </a:r>
            <a:r>
              <a:rPr lang="en-GB" sz="2200" b="0" i="0" dirty="0" err="1">
                <a:solidFill>
                  <a:srgbClr val="0C4873"/>
                </a:solidFill>
                <a:effectLst/>
                <a:latin typeface="+mn-lt"/>
              </a:rPr>
              <a:t>eu</a:t>
            </a:r>
            <a:r>
              <a:rPr lang="en-GB" sz="2200" b="0" i="0" dirty="0">
                <a:solidFill>
                  <a:srgbClr val="0C4873"/>
                </a:solidFill>
                <a:effectLst/>
                <a:latin typeface="+mn-lt"/>
              </a:rPr>
              <a:t> </a:t>
            </a:r>
            <a:r>
              <a:rPr lang="en-GB" sz="2200" b="0" i="0" dirty="0" err="1">
                <a:solidFill>
                  <a:srgbClr val="0C4873"/>
                </a:solidFill>
                <a:effectLst/>
                <a:latin typeface="+mn-lt"/>
              </a:rPr>
              <a:t>feugiat</a:t>
            </a:r>
            <a:r>
              <a:rPr lang="en-GB" sz="2200" b="0" i="0" dirty="0">
                <a:solidFill>
                  <a:srgbClr val="0C4873"/>
                </a:solidFill>
                <a:effectLst/>
                <a:latin typeface="+mn-lt"/>
              </a:rPr>
              <a:t> </a:t>
            </a:r>
            <a:r>
              <a:rPr lang="en-GB" sz="2200" b="0" i="0" dirty="0" err="1">
                <a:solidFill>
                  <a:srgbClr val="0C4873"/>
                </a:solidFill>
                <a:effectLst/>
                <a:latin typeface="+mn-lt"/>
              </a:rPr>
              <a:t>pretium</a:t>
            </a:r>
            <a:r>
              <a:rPr lang="en-GB" sz="2200" b="0" i="0" dirty="0">
                <a:solidFill>
                  <a:srgbClr val="0C4873"/>
                </a:solidFill>
                <a:effectLst/>
                <a:latin typeface="+mn-lt"/>
              </a:rPr>
              <a:t>. </a:t>
            </a:r>
            <a:r>
              <a:rPr lang="en-GB" sz="2200" b="0" i="0" dirty="0" err="1">
                <a:solidFill>
                  <a:srgbClr val="0C4873"/>
                </a:solidFill>
                <a:effectLst/>
                <a:latin typeface="+mn-lt"/>
              </a:rPr>
              <a:t>Adipiscing</a:t>
            </a:r>
            <a:r>
              <a:rPr lang="en-GB" sz="2200" b="0" i="0" dirty="0">
                <a:solidFill>
                  <a:srgbClr val="0C4873"/>
                </a:solidFill>
                <a:effectLst/>
                <a:latin typeface="+mn-lt"/>
              </a:rPr>
              <a:t> </a:t>
            </a:r>
            <a:r>
              <a:rPr lang="en-GB" sz="2200" b="0" i="0" dirty="0" err="1">
                <a:solidFill>
                  <a:srgbClr val="0C4873"/>
                </a:solidFill>
                <a:effectLst/>
                <a:latin typeface="+mn-lt"/>
              </a:rPr>
              <a:t>elit</a:t>
            </a:r>
            <a:r>
              <a:rPr lang="en-GB" sz="2200" b="0" i="0" dirty="0">
                <a:solidFill>
                  <a:srgbClr val="0C4873"/>
                </a:solidFill>
                <a:effectLst/>
                <a:latin typeface="+mn-lt"/>
              </a:rPr>
              <a:t> </a:t>
            </a:r>
            <a:r>
              <a:rPr lang="en-GB" sz="2200" b="0" i="0" dirty="0" err="1">
                <a:solidFill>
                  <a:srgbClr val="0C4873"/>
                </a:solidFill>
                <a:effectLst/>
                <a:latin typeface="+mn-lt"/>
              </a:rPr>
              <a:t>duis</a:t>
            </a:r>
            <a:r>
              <a:rPr lang="en-GB" sz="2200" b="0" i="0" dirty="0">
                <a:solidFill>
                  <a:srgbClr val="0C4873"/>
                </a:solidFill>
                <a:effectLst/>
                <a:latin typeface="+mn-lt"/>
              </a:rPr>
              <a:t> </a:t>
            </a:r>
            <a:r>
              <a:rPr lang="en-GB" sz="2200" b="0" i="0" dirty="0" err="1">
                <a:solidFill>
                  <a:srgbClr val="0C4873"/>
                </a:solidFill>
                <a:effectLst/>
                <a:latin typeface="+mn-lt"/>
              </a:rPr>
              <a:t>tristique</a:t>
            </a:r>
            <a:r>
              <a:rPr lang="en-GB" sz="2200" b="0" i="0" dirty="0">
                <a:solidFill>
                  <a:srgbClr val="0C4873"/>
                </a:solidFill>
                <a:effectLst/>
                <a:latin typeface="+mn-lt"/>
              </a:rPr>
              <a:t> </a:t>
            </a:r>
            <a:r>
              <a:rPr lang="en-GB" sz="2200" b="0" i="0" dirty="0" err="1">
                <a:solidFill>
                  <a:srgbClr val="0C4873"/>
                </a:solidFill>
                <a:effectLst/>
                <a:latin typeface="+mn-lt"/>
              </a:rPr>
              <a:t>sollicitudin</a:t>
            </a:r>
            <a:r>
              <a:rPr lang="en-GB" sz="2200" b="0" i="0" dirty="0">
                <a:solidFill>
                  <a:srgbClr val="0C4873"/>
                </a:solidFill>
                <a:effectLst/>
                <a:latin typeface="+mn-lt"/>
              </a:rPr>
              <a:t> </a:t>
            </a:r>
            <a:r>
              <a:rPr lang="en-GB" sz="2200" b="0" i="0" dirty="0" err="1">
                <a:solidFill>
                  <a:srgbClr val="0C4873"/>
                </a:solidFill>
                <a:effectLst/>
                <a:latin typeface="+mn-lt"/>
              </a:rPr>
              <a:t>nibh</a:t>
            </a:r>
            <a:r>
              <a:rPr lang="en-GB" sz="2200" b="0" i="0" dirty="0">
                <a:solidFill>
                  <a:srgbClr val="0C4873"/>
                </a:solidFill>
                <a:effectLst/>
                <a:latin typeface="+mn-lt"/>
              </a:rPr>
              <a:t>.</a:t>
            </a:r>
          </a:p>
          <a:p>
            <a:pPr algn="just"/>
            <a:r>
              <a:rPr lang="en-GB" sz="2200" b="0" i="0" dirty="0" err="1">
                <a:solidFill>
                  <a:srgbClr val="0C4873"/>
                </a:solidFill>
                <a:effectLst/>
                <a:latin typeface="+mn-lt"/>
              </a:rPr>
              <a:t>Congue</a:t>
            </a:r>
            <a:r>
              <a:rPr lang="en-GB" sz="2200" b="0" i="0" dirty="0">
                <a:solidFill>
                  <a:srgbClr val="0C4873"/>
                </a:solidFill>
                <a:effectLst/>
                <a:latin typeface="+mn-lt"/>
              </a:rPr>
              <a:t> </a:t>
            </a:r>
            <a:r>
              <a:rPr lang="en-GB" sz="2200" b="0" i="0" dirty="0" err="1">
                <a:solidFill>
                  <a:srgbClr val="0C4873"/>
                </a:solidFill>
                <a:effectLst/>
                <a:latin typeface="+mn-lt"/>
              </a:rPr>
              <a:t>eu</a:t>
            </a:r>
            <a:r>
              <a:rPr lang="en-GB" sz="2200" b="0" i="0" dirty="0">
                <a:solidFill>
                  <a:srgbClr val="0C4873"/>
                </a:solidFill>
                <a:effectLst/>
                <a:latin typeface="+mn-lt"/>
              </a:rPr>
              <a:t> </a:t>
            </a:r>
            <a:r>
              <a:rPr lang="en-GB" sz="2200" b="0" i="0" dirty="0" err="1">
                <a:solidFill>
                  <a:srgbClr val="0C4873"/>
                </a:solidFill>
                <a:effectLst/>
                <a:latin typeface="+mn-lt"/>
              </a:rPr>
              <a:t>consequat</a:t>
            </a:r>
            <a:r>
              <a:rPr lang="en-GB" sz="2200" b="0" i="0" dirty="0">
                <a:solidFill>
                  <a:srgbClr val="0C4873"/>
                </a:solidFill>
                <a:effectLst/>
                <a:latin typeface="+mn-lt"/>
              </a:rPr>
              <a:t> ac </a:t>
            </a:r>
            <a:r>
              <a:rPr lang="en-GB" sz="2200" b="0" i="0" dirty="0" err="1">
                <a:solidFill>
                  <a:srgbClr val="0C4873"/>
                </a:solidFill>
                <a:effectLst/>
                <a:latin typeface="+mn-lt"/>
              </a:rPr>
              <a:t>felis</a:t>
            </a:r>
            <a:r>
              <a:rPr lang="en-GB" sz="2200" b="0" i="0" dirty="0">
                <a:solidFill>
                  <a:srgbClr val="0C4873"/>
                </a:solidFill>
                <a:effectLst/>
                <a:latin typeface="+mn-lt"/>
              </a:rPr>
              <a:t> </a:t>
            </a:r>
            <a:r>
              <a:rPr lang="en-GB" sz="2200" b="0" i="0" dirty="0" err="1">
                <a:solidFill>
                  <a:srgbClr val="0C4873"/>
                </a:solidFill>
                <a:effectLst/>
                <a:latin typeface="+mn-lt"/>
              </a:rPr>
              <a:t>donec</a:t>
            </a:r>
            <a:r>
              <a:rPr lang="en-GB" sz="2200" b="0" i="0" dirty="0">
                <a:solidFill>
                  <a:srgbClr val="0C4873"/>
                </a:solidFill>
                <a:effectLst/>
                <a:latin typeface="+mn-lt"/>
              </a:rPr>
              <a:t>. </a:t>
            </a:r>
            <a:r>
              <a:rPr lang="en-GB" sz="2200" b="0" i="0" dirty="0" err="1">
                <a:solidFill>
                  <a:srgbClr val="0C4873"/>
                </a:solidFill>
                <a:effectLst/>
                <a:latin typeface="+mn-lt"/>
              </a:rPr>
              <a:t>Congue</a:t>
            </a:r>
            <a:r>
              <a:rPr lang="en-GB" sz="2200" b="0" i="0" dirty="0">
                <a:solidFill>
                  <a:srgbClr val="0C4873"/>
                </a:solidFill>
                <a:effectLst/>
                <a:latin typeface="+mn-lt"/>
              </a:rPr>
              <a:t> </a:t>
            </a:r>
            <a:r>
              <a:rPr lang="en-GB" sz="2200" b="0" i="0" dirty="0" err="1">
                <a:solidFill>
                  <a:srgbClr val="0C4873"/>
                </a:solidFill>
                <a:effectLst/>
                <a:latin typeface="+mn-lt"/>
              </a:rPr>
              <a:t>quisque</a:t>
            </a:r>
            <a:r>
              <a:rPr lang="en-GB" sz="2200" b="0" i="0" dirty="0">
                <a:solidFill>
                  <a:srgbClr val="0C4873"/>
                </a:solidFill>
                <a:effectLst/>
                <a:latin typeface="+mn-lt"/>
              </a:rPr>
              <a:t> </a:t>
            </a:r>
            <a:r>
              <a:rPr lang="en-GB" sz="2200" b="0" i="0" dirty="0" err="1">
                <a:solidFill>
                  <a:srgbClr val="0C4873"/>
                </a:solidFill>
                <a:effectLst/>
                <a:latin typeface="+mn-lt"/>
              </a:rPr>
              <a:t>egestas</a:t>
            </a:r>
            <a:r>
              <a:rPr lang="en-GB" sz="2200" b="0" i="0" dirty="0">
                <a:solidFill>
                  <a:srgbClr val="0C4873"/>
                </a:solidFill>
                <a:effectLst/>
                <a:latin typeface="+mn-lt"/>
              </a:rPr>
              <a:t> </a:t>
            </a:r>
            <a:r>
              <a:rPr lang="en-GB" sz="2200" b="0" i="0" dirty="0" err="1">
                <a:solidFill>
                  <a:srgbClr val="0C4873"/>
                </a:solidFill>
                <a:effectLst/>
                <a:latin typeface="+mn-lt"/>
              </a:rPr>
              <a:t>diam</a:t>
            </a:r>
            <a:r>
              <a:rPr lang="en-GB" sz="2200" b="0" i="0" dirty="0">
                <a:solidFill>
                  <a:srgbClr val="0C4873"/>
                </a:solidFill>
                <a:effectLst/>
                <a:latin typeface="+mn-lt"/>
              </a:rPr>
              <a:t> in </a:t>
            </a:r>
            <a:r>
              <a:rPr lang="en-GB" sz="2200" b="0" i="0" dirty="0" err="1">
                <a:solidFill>
                  <a:srgbClr val="0C4873"/>
                </a:solidFill>
                <a:effectLst/>
                <a:latin typeface="+mn-lt"/>
              </a:rPr>
              <a:t>arcu</a:t>
            </a:r>
            <a:r>
              <a:rPr lang="en-GB" sz="2200" b="0" i="0" dirty="0">
                <a:solidFill>
                  <a:srgbClr val="0C4873"/>
                </a:solidFill>
                <a:effectLst/>
                <a:latin typeface="+mn-lt"/>
              </a:rPr>
              <a:t> cursus. Id </a:t>
            </a:r>
            <a:r>
              <a:rPr lang="en-GB" sz="2200" b="0" i="0" dirty="0" err="1">
                <a:solidFill>
                  <a:srgbClr val="0C4873"/>
                </a:solidFill>
                <a:effectLst/>
                <a:latin typeface="+mn-lt"/>
              </a:rPr>
              <a:t>volutpat</a:t>
            </a:r>
            <a:r>
              <a:rPr lang="en-GB" sz="2200" b="0" i="0" dirty="0">
                <a:solidFill>
                  <a:srgbClr val="0C4873"/>
                </a:solidFill>
                <a:effectLst/>
                <a:latin typeface="+mn-lt"/>
              </a:rPr>
              <a:t> </a:t>
            </a:r>
            <a:r>
              <a:rPr lang="en-GB" sz="2200" b="0" i="0" dirty="0" err="1">
                <a:solidFill>
                  <a:srgbClr val="0C4873"/>
                </a:solidFill>
                <a:effectLst/>
                <a:latin typeface="+mn-lt"/>
              </a:rPr>
              <a:t>lacus</a:t>
            </a:r>
            <a:r>
              <a:rPr lang="en-GB" sz="2200" b="0" i="0" dirty="0">
                <a:solidFill>
                  <a:srgbClr val="0C4873"/>
                </a:solidFill>
                <a:effectLst/>
                <a:latin typeface="+mn-lt"/>
              </a:rPr>
              <a:t> </a:t>
            </a:r>
            <a:r>
              <a:rPr lang="en-GB" sz="2200" b="0" i="0" dirty="0" err="1">
                <a:solidFill>
                  <a:srgbClr val="0C4873"/>
                </a:solidFill>
                <a:effectLst/>
                <a:latin typeface="+mn-lt"/>
              </a:rPr>
              <a:t>laoreet</a:t>
            </a:r>
            <a:r>
              <a:rPr lang="en-GB" sz="2200" b="0" i="0" dirty="0">
                <a:solidFill>
                  <a:srgbClr val="0C4873"/>
                </a:solidFill>
                <a:effectLst/>
                <a:latin typeface="+mn-lt"/>
              </a:rPr>
              <a:t> non. </a:t>
            </a:r>
          </a:p>
        </p:txBody>
      </p:sp>
      <p:sp>
        <p:nvSpPr>
          <p:cNvPr id="17" name="Text Placeholder 16">
            <a:extLst>
              <a:ext uri="{FF2B5EF4-FFF2-40B4-BE49-F238E27FC236}">
                <a16:creationId xmlns:a16="http://schemas.microsoft.com/office/drawing/2014/main" id="{9ED43A0F-8EF4-6D0D-04D3-A4D27C47C3E5}"/>
              </a:ext>
            </a:extLst>
          </p:cNvPr>
          <p:cNvSpPr>
            <a:spLocks noGrp="1"/>
          </p:cNvSpPr>
          <p:nvPr>
            <p:ph type="body" sz="quarter" idx="15" hasCustomPrompt="1"/>
          </p:nvPr>
        </p:nvSpPr>
        <p:spPr>
          <a:xfrm>
            <a:off x="1168051" y="903317"/>
            <a:ext cx="7027418" cy="1447800"/>
          </a:xfrm>
          <a:prstGeom prst="rect">
            <a:avLst/>
          </a:prstGeom>
        </p:spPr>
        <p:txBody>
          <a:bodyPr/>
          <a:lstStyle>
            <a:lvl1pPr>
              <a:defRPr sz="4050" b="1">
                <a:solidFill>
                  <a:srgbClr val="0F4773"/>
                </a:solidFill>
              </a:defRPr>
            </a:lvl1pPr>
          </a:lstStyle>
          <a:p>
            <a:pPr lvl="0"/>
            <a:r>
              <a:rPr lang="en-GB" dirty="0"/>
              <a:t>LOREM IPSUM DOLOR SIT AMET, CONSECTETUR</a:t>
            </a:r>
            <a:endParaRPr lang="en-LV" dirty="0"/>
          </a:p>
        </p:txBody>
      </p:sp>
      <p:sp>
        <p:nvSpPr>
          <p:cNvPr id="9" name="Holder 6">
            <a:extLst>
              <a:ext uri="{FF2B5EF4-FFF2-40B4-BE49-F238E27FC236}">
                <a16:creationId xmlns:a16="http://schemas.microsoft.com/office/drawing/2014/main" id="{BE339886-615E-66D1-0B68-33EDB4F20291}"/>
              </a:ext>
            </a:extLst>
          </p:cNvPr>
          <p:cNvSpPr>
            <a:spLocks noGrp="1"/>
          </p:cNvSpPr>
          <p:nvPr>
            <p:ph type="sldNum" sz="quarter" idx="7"/>
          </p:nvPr>
        </p:nvSpPr>
        <p:spPr>
          <a:xfrm>
            <a:off x="13938250" y="10517696"/>
            <a:ext cx="4623943" cy="565467"/>
          </a:xfrm>
          <a:prstGeom prst="rect">
            <a:avLst/>
          </a:prstGeom>
        </p:spPr>
        <p:txBody>
          <a:bodyPr lIns="0" tIns="0" rIns="0" bIns="0" anchor="ctr"/>
          <a:lstStyle>
            <a:lvl1pPr algn="r">
              <a:defRPr sz="1600">
                <a:solidFill>
                  <a:srgbClr val="203864"/>
                </a:solidFill>
              </a:defRPr>
            </a:lvl1pPr>
          </a:lstStyle>
          <a:p>
            <a:fld id="{B6F15528-21DE-4FAA-801E-634DDDAF4B2B}" type="slidenum">
              <a:rPr lang="en-LV" smtClean="0"/>
              <a:pPr/>
              <a:t>‹#›</a:t>
            </a:fld>
            <a:endParaRPr lang="en-LV" dirty="0"/>
          </a:p>
        </p:txBody>
      </p:sp>
      <p:grpSp>
        <p:nvGrpSpPr>
          <p:cNvPr id="2" name="Group 1">
            <a:extLst>
              <a:ext uri="{FF2B5EF4-FFF2-40B4-BE49-F238E27FC236}">
                <a16:creationId xmlns:a16="http://schemas.microsoft.com/office/drawing/2014/main" id="{1A3994F0-46D5-AD34-F89B-0AD505E6C266}"/>
              </a:ext>
            </a:extLst>
          </p:cNvPr>
          <p:cNvGrpSpPr/>
          <p:nvPr userDrawn="1"/>
        </p:nvGrpSpPr>
        <p:grpSpPr>
          <a:xfrm>
            <a:off x="1240481" y="10713830"/>
            <a:ext cx="5763569" cy="595519"/>
            <a:chOff x="393193" y="10743874"/>
            <a:chExt cx="4739834" cy="369332"/>
          </a:xfrm>
        </p:grpSpPr>
        <p:pic>
          <p:nvPicPr>
            <p:cNvPr id="3" name="Picture 2" descr="Icon&#10;&#10;Description automatically generated">
              <a:extLst>
                <a:ext uri="{FF2B5EF4-FFF2-40B4-BE49-F238E27FC236}">
                  <a16:creationId xmlns:a16="http://schemas.microsoft.com/office/drawing/2014/main" id="{8CF26966-9CB7-4FE2-6F1F-9964B92BE59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3193" y="10743874"/>
              <a:ext cx="438657" cy="309245"/>
            </a:xfrm>
            <a:prstGeom prst="rect">
              <a:avLst/>
            </a:prstGeom>
          </p:spPr>
        </p:pic>
        <p:sp>
          <p:nvSpPr>
            <p:cNvPr id="6" name="TextBox 5">
              <a:extLst>
                <a:ext uri="{FF2B5EF4-FFF2-40B4-BE49-F238E27FC236}">
                  <a16:creationId xmlns:a16="http://schemas.microsoft.com/office/drawing/2014/main" id="{2AED8539-8527-0B4D-7442-47D37C7E0858}"/>
                </a:ext>
              </a:extLst>
            </p:cNvPr>
            <p:cNvSpPr txBox="1"/>
            <p:nvPr userDrawn="1"/>
          </p:nvSpPr>
          <p:spPr>
            <a:xfrm>
              <a:off x="831850" y="10743874"/>
              <a:ext cx="4301177" cy="369332"/>
            </a:xfrm>
            <a:prstGeom prst="rect">
              <a:avLst/>
            </a:prstGeom>
            <a:noFill/>
          </p:spPr>
          <p:txBody>
            <a:bodyPr wrap="none" rtlCol="0">
              <a:spAutoFit/>
            </a:bodyPr>
            <a:lstStyle/>
            <a:p>
              <a:r>
                <a:rPr lang="en-LV" b="1" dirty="0">
                  <a:solidFill>
                    <a:srgbClr val="0C4873"/>
                  </a:solidFill>
                  <a:latin typeface="+mj-lt"/>
                </a:rPr>
                <a:t>Transport and </a:t>
              </a:r>
              <a:r>
                <a:rPr lang="en-US" b="1" dirty="0">
                  <a:solidFill>
                    <a:srgbClr val="0C4873"/>
                  </a:solidFill>
                  <a:latin typeface="+mj-lt"/>
                </a:rPr>
                <a:t>T</a:t>
              </a:r>
              <a:r>
                <a:rPr lang="en-LV" b="1" dirty="0">
                  <a:solidFill>
                    <a:srgbClr val="0C4873"/>
                  </a:solidFill>
                  <a:latin typeface="+mj-lt"/>
                </a:rPr>
                <a:t>elecommunication </a:t>
              </a:r>
              <a:r>
                <a:rPr lang="en-US" b="1" dirty="0">
                  <a:solidFill>
                    <a:srgbClr val="0C4873"/>
                  </a:solidFill>
                  <a:latin typeface="+mj-lt"/>
                </a:rPr>
                <a:t>I</a:t>
              </a:r>
              <a:r>
                <a:rPr lang="en-LV" b="1" dirty="0">
                  <a:solidFill>
                    <a:srgbClr val="0C4873"/>
                  </a:solidFill>
                  <a:latin typeface="+mj-lt"/>
                </a:rPr>
                <a:t>nstitute</a:t>
              </a:r>
            </a:p>
          </p:txBody>
        </p:sp>
      </p:grpSp>
    </p:spTree>
    <p:extLst>
      <p:ext uri="{BB962C8B-B14F-4D97-AF65-F5344CB8AC3E}">
        <p14:creationId xmlns:p14="http://schemas.microsoft.com/office/powerpoint/2010/main" val="16560279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1" name="object 30">
            <a:extLst>
              <a:ext uri="{FF2B5EF4-FFF2-40B4-BE49-F238E27FC236}">
                <a16:creationId xmlns:a16="http://schemas.microsoft.com/office/drawing/2014/main" id="{EF7D942F-9D2E-F230-3B9A-A535E55F38D8}"/>
              </a:ext>
            </a:extLst>
          </p:cNvPr>
          <p:cNvSpPr/>
          <p:nvPr userDrawn="1"/>
        </p:nvSpPr>
        <p:spPr>
          <a:xfrm>
            <a:off x="-82550" y="-29980"/>
            <a:ext cx="2690880" cy="348115"/>
          </a:xfrm>
          <a:prstGeom prst="roundRect">
            <a:avLst/>
          </a:prstGeom>
          <a:solidFill>
            <a:srgbClr val="104774"/>
          </a:solidFill>
        </p:spPr>
        <p:txBody>
          <a:bodyPr wrap="square" lIns="0" tIns="0" rIns="0" bIns="0" rtlCol="0"/>
          <a:lstStyle/>
          <a:p>
            <a:endParaRPr/>
          </a:p>
        </p:txBody>
      </p:sp>
      <p:sp>
        <p:nvSpPr>
          <p:cNvPr id="37" name="Text Placeholder 15">
            <a:extLst>
              <a:ext uri="{FF2B5EF4-FFF2-40B4-BE49-F238E27FC236}">
                <a16:creationId xmlns:a16="http://schemas.microsoft.com/office/drawing/2014/main" id="{0FFE15BF-39CC-8033-CA29-7B93FCF92031}"/>
              </a:ext>
            </a:extLst>
          </p:cNvPr>
          <p:cNvSpPr>
            <a:spLocks noGrp="1"/>
          </p:cNvSpPr>
          <p:nvPr>
            <p:ph type="body" sz="quarter" idx="14" hasCustomPrompt="1"/>
          </p:nvPr>
        </p:nvSpPr>
        <p:spPr>
          <a:xfrm>
            <a:off x="1146692" y="1096010"/>
            <a:ext cx="17810716" cy="8839200"/>
          </a:xfrm>
          <a:prstGeom prst="rect">
            <a:avLst/>
          </a:prstGeom>
        </p:spPr>
        <p:txBody>
          <a:bodyPr numCol="3" spcCol="432000"/>
          <a:lstStyle>
            <a:lvl1pPr marL="0" marR="0" indent="0" algn="just" defTabSz="914400" eaLnBrk="1" fontAlgn="auto" latinLnBrk="0" hangingPunct="1">
              <a:lnSpc>
                <a:spcPct val="100000"/>
              </a:lnSpc>
              <a:spcBef>
                <a:spcPts val="0"/>
              </a:spcBef>
              <a:spcAft>
                <a:spcPts val="0"/>
              </a:spcAft>
              <a:buClrTx/>
              <a:buSzTx/>
              <a:buFontTx/>
              <a:buNone/>
              <a:tabLst/>
              <a:defRPr sz="2200">
                <a:solidFill>
                  <a:srgbClr val="0C4873"/>
                </a:solidFill>
                <a:latin typeface="+mn-lt"/>
                <a:cs typeface="Calibri" panose="020F0502020204030204" pitchFamily="34" charset="0"/>
              </a:defRPr>
            </a:lvl1pPr>
          </a:lstStyle>
          <a:p>
            <a:pPr algn="just"/>
            <a:r>
              <a:rPr lang="en-GB" sz="2200" b="0" i="0" dirty="0">
                <a:solidFill>
                  <a:srgbClr val="0C4873"/>
                </a:solidFill>
                <a:effectLst/>
                <a:latin typeface="+mn-lt"/>
              </a:rPr>
              <a:t>Lorem ipsum </a:t>
            </a:r>
            <a:r>
              <a:rPr lang="en-GB" sz="2200" b="0" i="0" dirty="0" err="1">
                <a:solidFill>
                  <a:srgbClr val="0C4873"/>
                </a:solidFill>
                <a:effectLst/>
                <a:latin typeface="+mn-lt"/>
              </a:rPr>
              <a:t>dolor</a:t>
            </a:r>
            <a:r>
              <a:rPr lang="en-GB" sz="2200" b="0" i="0" dirty="0">
                <a:solidFill>
                  <a:srgbClr val="0C4873"/>
                </a:solidFill>
                <a:effectLst/>
                <a:latin typeface="+mn-lt"/>
              </a:rPr>
              <a:t> sit </a:t>
            </a:r>
            <a:r>
              <a:rPr lang="en-GB" sz="2200" b="0" i="0" dirty="0" err="1">
                <a:solidFill>
                  <a:srgbClr val="0C4873"/>
                </a:solidFill>
                <a:effectLst/>
                <a:latin typeface="+mn-lt"/>
              </a:rPr>
              <a:t>amet</a:t>
            </a:r>
            <a:r>
              <a:rPr lang="en-GB" sz="2200" b="0" i="0" dirty="0">
                <a:solidFill>
                  <a:srgbClr val="0C4873"/>
                </a:solidFill>
                <a:effectLst/>
                <a:latin typeface="+mn-lt"/>
              </a:rPr>
              <a:t>, </a:t>
            </a:r>
            <a:r>
              <a:rPr lang="en-GB" sz="2200" b="0" i="0" dirty="0" err="1">
                <a:solidFill>
                  <a:srgbClr val="0C4873"/>
                </a:solidFill>
                <a:effectLst/>
                <a:latin typeface="+mn-lt"/>
              </a:rPr>
              <a:t>consectetur</a:t>
            </a:r>
            <a:r>
              <a:rPr lang="en-GB" sz="2200" b="0" i="0" dirty="0">
                <a:solidFill>
                  <a:srgbClr val="0C4873"/>
                </a:solidFill>
                <a:effectLst/>
                <a:latin typeface="+mn-lt"/>
              </a:rPr>
              <a:t> </a:t>
            </a:r>
            <a:r>
              <a:rPr lang="en-GB" sz="2200" b="0" i="0" dirty="0" err="1">
                <a:solidFill>
                  <a:srgbClr val="0C4873"/>
                </a:solidFill>
                <a:effectLst/>
                <a:latin typeface="+mn-lt"/>
              </a:rPr>
              <a:t>adipiscing</a:t>
            </a:r>
            <a:r>
              <a:rPr lang="en-GB" sz="2200" b="0" i="0" dirty="0">
                <a:solidFill>
                  <a:srgbClr val="0C4873"/>
                </a:solidFill>
                <a:effectLst/>
                <a:latin typeface="+mn-lt"/>
              </a:rPr>
              <a:t> </a:t>
            </a:r>
            <a:r>
              <a:rPr lang="en-GB" sz="2200" b="0" i="0" dirty="0" err="1">
                <a:solidFill>
                  <a:srgbClr val="0C4873"/>
                </a:solidFill>
                <a:effectLst/>
                <a:latin typeface="+mn-lt"/>
              </a:rPr>
              <a:t>elit</a:t>
            </a:r>
            <a:r>
              <a:rPr lang="en-GB" sz="2200" b="0" i="0" dirty="0">
                <a:solidFill>
                  <a:srgbClr val="0C4873"/>
                </a:solidFill>
                <a:effectLst/>
                <a:latin typeface="+mn-lt"/>
              </a:rPr>
              <a:t>, </a:t>
            </a:r>
            <a:r>
              <a:rPr lang="en-GB" sz="2200" b="0" i="0" dirty="0" err="1">
                <a:solidFill>
                  <a:srgbClr val="0C4873"/>
                </a:solidFill>
                <a:effectLst/>
                <a:latin typeface="+mn-lt"/>
              </a:rPr>
              <a:t>sed</a:t>
            </a:r>
            <a:r>
              <a:rPr lang="en-GB" sz="2200" b="0" i="0" dirty="0">
                <a:solidFill>
                  <a:srgbClr val="0C4873"/>
                </a:solidFill>
                <a:effectLst/>
                <a:latin typeface="+mn-lt"/>
              </a:rPr>
              <a:t> do </a:t>
            </a:r>
            <a:r>
              <a:rPr lang="en-GB" sz="2200" b="0" i="0" dirty="0" err="1">
                <a:solidFill>
                  <a:srgbClr val="0C4873"/>
                </a:solidFill>
                <a:effectLst/>
                <a:latin typeface="+mn-lt"/>
              </a:rPr>
              <a:t>eiusmod</a:t>
            </a:r>
            <a:r>
              <a:rPr lang="en-GB" sz="2200" b="0" i="0" dirty="0">
                <a:solidFill>
                  <a:srgbClr val="0C4873"/>
                </a:solidFill>
                <a:effectLst/>
                <a:latin typeface="+mn-lt"/>
              </a:rPr>
              <a:t> </a:t>
            </a:r>
            <a:r>
              <a:rPr lang="en-GB" sz="2200" b="0" i="0" dirty="0" err="1">
                <a:solidFill>
                  <a:srgbClr val="0C4873"/>
                </a:solidFill>
                <a:effectLst/>
                <a:latin typeface="+mn-lt"/>
              </a:rPr>
              <a:t>tempor</a:t>
            </a:r>
            <a:r>
              <a:rPr lang="en-GB" sz="2200" b="0" i="0" dirty="0">
                <a:solidFill>
                  <a:srgbClr val="0C4873"/>
                </a:solidFill>
                <a:effectLst/>
                <a:latin typeface="+mn-lt"/>
              </a:rPr>
              <a:t> </a:t>
            </a:r>
            <a:r>
              <a:rPr lang="en-GB" sz="2200" b="0" i="0" dirty="0" err="1">
                <a:solidFill>
                  <a:srgbClr val="0C4873"/>
                </a:solidFill>
                <a:effectLst/>
                <a:latin typeface="+mn-lt"/>
              </a:rPr>
              <a:t>incididunt</a:t>
            </a:r>
            <a:r>
              <a:rPr lang="en-GB" sz="2200" b="0" i="0" dirty="0">
                <a:solidFill>
                  <a:srgbClr val="0C4873"/>
                </a:solidFill>
                <a:effectLst/>
                <a:latin typeface="+mn-lt"/>
              </a:rPr>
              <a:t> </a:t>
            </a:r>
            <a:r>
              <a:rPr lang="en-GB" sz="2200" b="0" i="0" dirty="0" err="1">
                <a:solidFill>
                  <a:srgbClr val="0C4873"/>
                </a:solidFill>
                <a:effectLst/>
                <a:latin typeface="+mn-lt"/>
              </a:rPr>
              <a:t>ut</a:t>
            </a:r>
            <a:r>
              <a:rPr lang="en-GB" sz="2200" b="0" i="0" dirty="0">
                <a:solidFill>
                  <a:srgbClr val="0C4873"/>
                </a:solidFill>
                <a:effectLst/>
                <a:latin typeface="+mn-lt"/>
              </a:rPr>
              <a:t> labore et dolore magna </a:t>
            </a:r>
            <a:r>
              <a:rPr lang="en-GB" sz="2200" b="0" i="0" dirty="0" err="1">
                <a:solidFill>
                  <a:srgbClr val="0C4873"/>
                </a:solidFill>
                <a:effectLst/>
                <a:latin typeface="+mn-lt"/>
              </a:rPr>
              <a:t>aliqua</a:t>
            </a:r>
            <a:r>
              <a:rPr lang="en-GB" sz="2200" b="0" i="0" dirty="0">
                <a:solidFill>
                  <a:srgbClr val="0C4873"/>
                </a:solidFill>
                <a:effectLst/>
                <a:latin typeface="+mn-lt"/>
              </a:rPr>
              <a:t>. </a:t>
            </a:r>
            <a:r>
              <a:rPr lang="en-GB" sz="2200" b="0" i="0" dirty="0" err="1">
                <a:solidFill>
                  <a:srgbClr val="0C4873"/>
                </a:solidFill>
                <a:effectLst/>
                <a:latin typeface="+mn-lt"/>
              </a:rPr>
              <a:t>Tempor</a:t>
            </a:r>
            <a:r>
              <a:rPr lang="en-GB" sz="2200" b="0" i="0" dirty="0">
                <a:solidFill>
                  <a:srgbClr val="0C4873"/>
                </a:solidFill>
                <a:effectLst/>
                <a:latin typeface="+mn-lt"/>
              </a:rPr>
              <a:t> </a:t>
            </a:r>
            <a:r>
              <a:rPr lang="en-GB" sz="2200" b="0" i="0" dirty="0" err="1">
                <a:solidFill>
                  <a:srgbClr val="0C4873"/>
                </a:solidFill>
                <a:effectLst/>
                <a:latin typeface="+mn-lt"/>
              </a:rPr>
              <a:t>orci</a:t>
            </a:r>
            <a:r>
              <a:rPr lang="en-GB" sz="2200" b="0" i="0" dirty="0">
                <a:solidFill>
                  <a:srgbClr val="0C4873"/>
                </a:solidFill>
                <a:effectLst/>
                <a:latin typeface="+mn-lt"/>
              </a:rPr>
              <a:t> </a:t>
            </a:r>
            <a:r>
              <a:rPr lang="en-GB" sz="2200" b="0" i="0" dirty="0" err="1">
                <a:solidFill>
                  <a:srgbClr val="0C4873"/>
                </a:solidFill>
                <a:effectLst/>
                <a:latin typeface="+mn-lt"/>
              </a:rPr>
              <a:t>dapibus</a:t>
            </a:r>
            <a:r>
              <a:rPr lang="en-GB" sz="2200" b="0" i="0" dirty="0">
                <a:solidFill>
                  <a:srgbClr val="0C4873"/>
                </a:solidFill>
                <a:effectLst/>
                <a:latin typeface="+mn-lt"/>
              </a:rPr>
              <a:t> </a:t>
            </a:r>
            <a:r>
              <a:rPr lang="en-GB" sz="2200" b="0" i="0" dirty="0" err="1">
                <a:solidFill>
                  <a:srgbClr val="0C4873"/>
                </a:solidFill>
                <a:effectLst/>
                <a:latin typeface="+mn-lt"/>
              </a:rPr>
              <a:t>ultrices</a:t>
            </a:r>
            <a:r>
              <a:rPr lang="en-GB" sz="2200" b="0" i="0" dirty="0">
                <a:solidFill>
                  <a:srgbClr val="0C4873"/>
                </a:solidFill>
                <a:effectLst/>
                <a:latin typeface="+mn-lt"/>
              </a:rPr>
              <a:t> in. Id </a:t>
            </a:r>
            <a:r>
              <a:rPr lang="en-GB" sz="2200" b="0" i="0" dirty="0" err="1">
                <a:solidFill>
                  <a:srgbClr val="0C4873"/>
                </a:solidFill>
                <a:effectLst/>
                <a:latin typeface="+mn-lt"/>
              </a:rPr>
              <a:t>venenatis</a:t>
            </a:r>
            <a:r>
              <a:rPr lang="en-GB" sz="2200" b="0" i="0" dirty="0">
                <a:solidFill>
                  <a:srgbClr val="0C4873"/>
                </a:solidFill>
                <a:effectLst/>
                <a:latin typeface="+mn-lt"/>
              </a:rPr>
              <a:t> a </a:t>
            </a:r>
            <a:r>
              <a:rPr lang="en-GB" sz="2200" b="0" i="0" dirty="0" err="1">
                <a:solidFill>
                  <a:srgbClr val="0C4873"/>
                </a:solidFill>
                <a:effectLst/>
                <a:latin typeface="+mn-lt"/>
              </a:rPr>
              <a:t>condimentum</a:t>
            </a:r>
            <a:r>
              <a:rPr lang="en-GB" sz="2200" b="0" i="0" dirty="0">
                <a:solidFill>
                  <a:srgbClr val="0C4873"/>
                </a:solidFill>
                <a:effectLst/>
                <a:latin typeface="+mn-lt"/>
              </a:rPr>
              <a:t> vitae </a:t>
            </a:r>
            <a:r>
              <a:rPr lang="en-GB" sz="2200" b="0" i="0" dirty="0" err="1">
                <a:solidFill>
                  <a:srgbClr val="0C4873"/>
                </a:solidFill>
                <a:effectLst/>
                <a:latin typeface="+mn-lt"/>
              </a:rPr>
              <a:t>sapien</a:t>
            </a:r>
            <a:r>
              <a:rPr lang="en-GB" sz="2200" b="0" i="0" dirty="0">
                <a:solidFill>
                  <a:srgbClr val="0C4873"/>
                </a:solidFill>
                <a:effectLst/>
                <a:latin typeface="+mn-lt"/>
              </a:rPr>
              <a:t> </a:t>
            </a:r>
            <a:r>
              <a:rPr lang="en-GB" sz="2200" b="0" i="0" dirty="0" err="1">
                <a:solidFill>
                  <a:srgbClr val="0C4873"/>
                </a:solidFill>
                <a:effectLst/>
                <a:latin typeface="+mn-lt"/>
              </a:rPr>
              <a:t>pellentesque</a:t>
            </a:r>
            <a:r>
              <a:rPr lang="en-GB" sz="2200" b="0" i="0" dirty="0">
                <a:solidFill>
                  <a:srgbClr val="0C4873"/>
                </a:solidFill>
                <a:effectLst/>
                <a:latin typeface="+mn-lt"/>
              </a:rPr>
              <a:t>. Nunc pulvinar </a:t>
            </a:r>
            <a:r>
              <a:rPr lang="en-GB" sz="2200" b="0" i="0" dirty="0" err="1">
                <a:solidFill>
                  <a:srgbClr val="0C4873"/>
                </a:solidFill>
                <a:effectLst/>
                <a:latin typeface="+mn-lt"/>
              </a:rPr>
              <a:t>sapien</a:t>
            </a:r>
            <a:r>
              <a:rPr lang="en-GB" sz="2200" b="0" i="0" dirty="0">
                <a:solidFill>
                  <a:srgbClr val="0C4873"/>
                </a:solidFill>
                <a:effectLst/>
                <a:latin typeface="+mn-lt"/>
              </a:rPr>
              <a:t> et ligula. Sit </a:t>
            </a:r>
            <a:r>
              <a:rPr lang="en-GB" sz="2200" b="0" i="0" dirty="0" err="1">
                <a:solidFill>
                  <a:srgbClr val="0C4873"/>
                </a:solidFill>
                <a:effectLst/>
                <a:latin typeface="+mn-lt"/>
              </a:rPr>
              <a:t>amet</a:t>
            </a:r>
            <a:r>
              <a:rPr lang="en-GB" sz="2200" b="0" i="0" dirty="0">
                <a:solidFill>
                  <a:srgbClr val="0C4873"/>
                </a:solidFill>
                <a:effectLst/>
                <a:latin typeface="+mn-lt"/>
              </a:rPr>
              <a:t> </a:t>
            </a:r>
            <a:r>
              <a:rPr lang="en-GB" sz="2200" b="0" i="0" dirty="0" err="1">
                <a:solidFill>
                  <a:srgbClr val="0C4873"/>
                </a:solidFill>
                <a:effectLst/>
                <a:latin typeface="+mn-lt"/>
              </a:rPr>
              <a:t>nulla</a:t>
            </a:r>
            <a:r>
              <a:rPr lang="en-GB" sz="2200" b="0" i="0" dirty="0">
                <a:solidFill>
                  <a:srgbClr val="0C4873"/>
                </a:solidFill>
                <a:effectLst/>
                <a:latin typeface="+mn-lt"/>
              </a:rPr>
              <a:t> </a:t>
            </a:r>
            <a:r>
              <a:rPr lang="en-GB" sz="2200" b="0" i="0" dirty="0" err="1">
                <a:solidFill>
                  <a:srgbClr val="0C4873"/>
                </a:solidFill>
                <a:effectLst/>
                <a:latin typeface="+mn-lt"/>
              </a:rPr>
              <a:t>facilisi</a:t>
            </a:r>
            <a:r>
              <a:rPr lang="en-GB" sz="2200" b="0" i="0" dirty="0">
                <a:solidFill>
                  <a:srgbClr val="0C4873"/>
                </a:solidFill>
                <a:effectLst/>
                <a:latin typeface="+mn-lt"/>
              </a:rPr>
              <a:t> </a:t>
            </a:r>
            <a:r>
              <a:rPr lang="en-GB" sz="2200" b="0" i="0" dirty="0" err="1">
                <a:solidFill>
                  <a:srgbClr val="0C4873"/>
                </a:solidFill>
                <a:effectLst/>
                <a:latin typeface="+mn-lt"/>
              </a:rPr>
              <a:t>morbi</a:t>
            </a:r>
            <a:r>
              <a:rPr lang="en-GB" sz="2200" b="0" i="0" dirty="0">
                <a:solidFill>
                  <a:srgbClr val="0C4873"/>
                </a:solidFill>
                <a:effectLst/>
                <a:latin typeface="+mn-lt"/>
              </a:rPr>
              <a:t> tempus </a:t>
            </a:r>
            <a:r>
              <a:rPr lang="en-GB" sz="2200" b="0" i="0" dirty="0" err="1">
                <a:solidFill>
                  <a:srgbClr val="0C4873"/>
                </a:solidFill>
                <a:effectLst/>
                <a:latin typeface="+mn-lt"/>
              </a:rPr>
              <a:t>iaculis</a:t>
            </a:r>
            <a:r>
              <a:rPr lang="en-GB" sz="2200" b="0" i="0" dirty="0">
                <a:solidFill>
                  <a:srgbClr val="0C4873"/>
                </a:solidFill>
                <a:effectLst/>
                <a:latin typeface="+mn-lt"/>
              </a:rPr>
              <a:t> </a:t>
            </a:r>
            <a:r>
              <a:rPr lang="en-GB" sz="2200" b="0" i="0" dirty="0" err="1">
                <a:solidFill>
                  <a:srgbClr val="0C4873"/>
                </a:solidFill>
                <a:effectLst/>
                <a:latin typeface="+mn-lt"/>
              </a:rPr>
              <a:t>urna</a:t>
            </a:r>
            <a:r>
              <a:rPr lang="en-GB" sz="2200" b="0" i="0" dirty="0">
                <a:solidFill>
                  <a:srgbClr val="0C4873"/>
                </a:solidFill>
                <a:effectLst/>
                <a:latin typeface="+mn-lt"/>
              </a:rPr>
              <a:t> id </a:t>
            </a:r>
            <a:r>
              <a:rPr lang="en-GB" sz="2200" b="0" i="0" dirty="0" err="1">
                <a:solidFill>
                  <a:srgbClr val="0C4873"/>
                </a:solidFill>
                <a:effectLst/>
                <a:latin typeface="+mn-lt"/>
              </a:rPr>
              <a:t>volutpat</a:t>
            </a:r>
            <a:r>
              <a:rPr lang="en-GB" sz="2200" b="0" i="0" dirty="0">
                <a:solidFill>
                  <a:srgbClr val="0C4873"/>
                </a:solidFill>
                <a:effectLst/>
                <a:latin typeface="+mn-lt"/>
              </a:rPr>
              <a:t>. </a:t>
            </a:r>
            <a:r>
              <a:rPr lang="en-GB" sz="2200" b="0" i="0" dirty="0" err="1">
                <a:solidFill>
                  <a:srgbClr val="0C4873"/>
                </a:solidFill>
                <a:effectLst/>
                <a:latin typeface="+mn-lt"/>
              </a:rPr>
              <a:t>Quam</a:t>
            </a:r>
            <a:r>
              <a:rPr lang="en-GB" sz="2200" b="0" i="0" dirty="0">
                <a:solidFill>
                  <a:srgbClr val="0C4873"/>
                </a:solidFill>
                <a:effectLst/>
                <a:latin typeface="+mn-lt"/>
              </a:rPr>
              <a:t> </a:t>
            </a:r>
            <a:r>
              <a:rPr lang="en-GB" sz="2200" b="0" i="0" dirty="0" err="1">
                <a:solidFill>
                  <a:srgbClr val="0C4873"/>
                </a:solidFill>
                <a:effectLst/>
                <a:latin typeface="+mn-lt"/>
              </a:rPr>
              <a:t>lacus</a:t>
            </a:r>
            <a:r>
              <a:rPr lang="en-GB" sz="2200" b="0" i="0" dirty="0">
                <a:solidFill>
                  <a:srgbClr val="0C4873"/>
                </a:solidFill>
                <a:effectLst/>
                <a:latin typeface="+mn-lt"/>
              </a:rPr>
              <a:t> </a:t>
            </a:r>
            <a:r>
              <a:rPr lang="en-GB" sz="2200" b="0" i="0" dirty="0" err="1">
                <a:solidFill>
                  <a:srgbClr val="0C4873"/>
                </a:solidFill>
                <a:effectLst/>
                <a:latin typeface="+mn-lt"/>
              </a:rPr>
              <a:t>suspendisse</a:t>
            </a:r>
            <a:r>
              <a:rPr lang="en-GB" sz="2200" b="0" i="0" dirty="0">
                <a:solidFill>
                  <a:srgbClr val="0C4873"/>
                </a:solidFill>
                <a:effectLst/>
                <a:latin typeface="+mn-lt"/>
              </a:rPr>
              <a:t> </a:t>
            </a:r>
            <a:r>
              <a:rPr lang="en-GB" sz="2200" b="0" i="0" dirty="0" err="1">
                <a:solidFill>
                  <a:srgbClr val="0C4873"/>
                </a:solidFill>
                <a:effectLst/>
                <a:latin typeface="+mn-lt"/>
              </a:rPr>
              <a:t>faucibus</a:t>
            </a:r>
            <a:r>
              <a:rPr lang="en-GB" sz="2200" b="0" i="0" dirty="0">
                <a:solidFill>
                  <a:srgbClr val="0C4873"/>
                </a:solidFill>
                <a:effectLst/>
                <a:latin typeface="+mn-lt"/>
              </a:rPr>
              <a:t> </a:t>
            </a:r>
            <a:r>
              <a:rPr lang="en-GB" sz="2200" b="0" i="0" dirty="0" err="1">
                <a:solidFill>
                  <a:srgbClr val="0C4873"/>
                </a:solidFill>
                <a:effectLst/>
                <a:latin typeface="+mn-lt"/>
              </a:rPr>
              <a:t>interdum</a:t>
            </a:r>
            <a:r>
              <a:rPr lang="en-GB" sz="2200" b="0" i="0" dirty="0">
                <a:solidFill>
                  <a:srgbClr val="0C4873"/>
                </a:solidFill>
                <a:effectLst/>
                <a:latin typeface="+mn-lt"/>
              </a:rPr>
              <a:t> </a:t>
            </a:r>
            <a:r>
              <a:rPr lang="en-GB" sz="2200" b="0" i="0" dirty="0" err="1">
                <a:solidFill>
                  <a:srgbClr val="0C4873"/>
                </a:solidFill>
                <a:effectLst/>
                <a:latin typeface="+mn-lt"/>
              </a:rPr>
              <a:t>posuere</a:t>
            </a:r>
            <a:r>
              <a:rPr lang="en-GB" sz="2200" b="0" i="0" dirty="0">
                <a:solidFill>
                  <a:srgbClr val="0C4873"/>
                </a:solidFill>
                <a:effectLst/>
                <a:latin typeface="+mn-lt"/>
              </a:rPr>
              <a:t>. A </a:t>
            </a:r>
            <a:r>
              <a:rPr lang="en-GB" sz="2200" b="0" i="0" dirty="0" err="1">
                <a:solidFill>
                  <a:srgbClr val="0C4873"/>
                </a:solidFill>
                <a:effectLst/>
                <a:latin typeface="+mn-lt"/>
              </a:rPr>
              <a:t>arcu</a:t>
            </a:r>
            <a:r>
              <a:rPr lang="en-GB" sz="2200" b="0" i="0" dirty="0">
                <a:solidFill>
                  <a:srgbClr val="0C4873"/>
                </a:solidFill>
                <a:effectLst/>
                <a:latin typeface="+mn-lt"/>
              </a:rPr>
              <a:t> cursus vitae </a:t>
            </a:r>
            <a:r>
              <a:rPr lang="en-GB" sz="2200" b="0" i="0" dirty="0" err="1">
                <a:solidFill>
                  <a:srgbClr val="0C4873"/>
                </a:solidFill>
                <a:effectLst/>
                <a:latin typeface="+mn-lt"/>
              </a:rPr>
              <a:t>congue</a:t>
            </a:r>
            <a:r>
              <a:rPr lang="en-GB" sz="2200" b="0" i="0" dirty="0">
                <a:solidFill>
                  <a:srgbClr val="0C4873"/>
                </a:solidFill>
                <a:effectLst/>
                <a:latin typeface="+mn-lt"/>
              </a:rPr>
              <a:t> </a:t>
            </a:r>
            <a:r>
              <a:rPr lang="en-GB" sz="2200" b="0" i="0" dirty="0" err="1">
                <a:solidFill>
                  <a:srgbClr val="0C4873"/>
                </a:solidFill>
                <a:effectLst/>
                <a:latin typeface="+mn-lt"/>
              </a:rPr>
              <a:t>mauris</a:t>
            </a:r>
            <a:r>
              <a:rPr lang="en-GB" sz="2200" b="0" i="0" dirty="0">
                <a:solidFill>
                  <a:srgbClr val="0C4873"/>
                </a:solidFill>
                <a:effectLst/>
                <a:latin typeface="+mn-lt"/>
              </a:rPr>
              <a:t> </a:t>
            </a:r>
            <a:r>
              <a:rPr lang="en-GB" sz="2200" b="0" i="0" dirty="0" err="1">
                <a:solidFill>
                  <a:srgbClr val="0C4873"/>
                </a:solidFill>
                <a:effectLst/>
                <a:latin typeface="+mn-lt"/>
              </a:rPr>
              <a:t>rhoncus</a:t>
            </a:r>
            <a:r>
              <a:rPr lang="en-GB" sz="2200" b="0" i="0" dirty="0">
                <a:solidFill>
                  <a:srgbClr val="0C4873"/>
                </a:solidFill>
                <a:effectLst/>
                <a:latin typeface="+mn-lt"/>
              </a:rPr>
              <a:t> </a:t>
            </a:r>
            <a:r>
              <a:rPr lang="en-GB" sz="2200" b="0" i="0" dirty="0" err="1">
                <a:solidFill>
                  <a:srgbClr val="0C4873"/>
                </a:solidFill>
                <a:effectLst/>
                <a:latin typeface="+mn-lt"/>
              </a:rPr>
              <a:t>aenean</a:t>
            </a:r>
            <a:r>
              <a:rPr lang="en-GB" sz="2200" b="0" i="0" dirty="0">
                <a:solidFill>
                  <a:srgbClr val="0C4873"/>
                </a:solidFill>
                <a:effectLst/>
                <a:latin typeface="+mn-lt"/>
              </a:rPr>
              <a:t> </a:t>
            </a:r>
            <a:r>
              <a:rPr lang="en-GB" sz="2200" b="0" i="0" dirty="0" err="1">
                <a:solidFill>
                  <a:srgbClr val="0C4873"/>
                </a:solidFill>
                <a:effectLst/>
                <a:latin typeface="+mn-lt"/>
              </a:rPr>
              <a:t>vel</a:t>
            </a:r>
            <a:r>
              <a:rPr lang="en-GB" sz="2200" b="0" i="0" dirty="0">
                <a:solidFill>
                  <a:srgbClr val="0C4873"/>
                </a:solidFill>
                <a:effectLst/>
                <a:latin typeface="+mn-lt"/>
              </a:rPr>
              <a:t> </a:t>
            </a:r>
            <a:r>
              <a:rPr lang="en-GB" sz="2200" b="0" i="0" dirty="0" err="1">
                <a:solidFill>
                  <a:srgbClr val="0C4873"/>
                </a:solidFill>
                <a:effectLst/>
                <a:latin typeface="+mn-lt"/>
              </a:rPr>
              <a:t>elit</a:t>
            </a:r>
            <a:r>
              <a:rPr lang="en-GB" sz="2200" b="0" i="0" dirty="0">
                <a:solidFill>
                  <a:srgbClr val="0C4873"/>
                </a:solidFill>
                <a:effectLst/>
                <a:latin typeface="+mn-lt"/>
              </a:rPr>
              <a:t>. Cum sociis </a:t>
            </a:r>
            <a:r>
              <a:rPr lang="en-GB" sz="2200" b="0" i="0" dirty="0" err="1">
                <a:solidFill>
                  <a:srgbClr val="0C4873"/>
                </a:solidFill>
                <a:effectLst/>
                <a:latin typeface="+mn-lt"/>
              </a:rPr>
              <a:t>natoque</a:t>
            </a:r>
            <a:r>
              <a:rPr lang="en-GB" sz="2200" b="0" i="0" dirty="0">
                <a:solidFill>
                  <a:srgbClr val="0C4873"/>
                </a:solidFill>
                <a:effectLst/>
                <a:latin typeface="+mn-lt"/>
              </a:rPr>
              <a:t> </a:t>
            </a:r>
            <a:r>
              <a:rPr lang="en-GB" sz="2200" b="0" i="0" dirty="0" err="1">
                <a:solidFill>
                  <a:srgbClr val="0C4873"/>
                </a:solidFill>
                <a:effectLst/>
                <a:latin typeface="+mn-lt"/>
              </a:rPr>
              <a:t>penatibus</a:t>
            </a:r>
            <a:r>
              <a:rPr lang="en-GB" sz="2200" b="0" i="0" dirty="0">
                <a:solidFill>
                  <a:srgbClr val="0C4873"/>
                </a:solidFill>
                <a:effectLst/>
                <a:latin typeface="+mn-lt"/>
              </a:rPr>
              <a:t> et. </a:t>
            </a:r>
            <a:r>
              <a:rPr lang="en-GB" sz="2200" b="0" i="0" dirty="0" err="1">
                <a:solidFill>
                  <a:srgbClr val="0C4873"/>
                </a:solidFill>
                <a:effectLst/>
                <a:latin typeface="+mn-lt"/>
              </a:rPr>
              <a:t>Curabitur</a:t>
            </a:r>
            <a:r>
              <a:rPr lang="en-GB" sz="2200" b="0" i="0" dirty="0">
                <a:solidFill>
                  <a:srgbClr val="0C4873"/>
                </a:solidFill>
                <a:effectLst/>
                <a:latin typeface="+mn-lt"/>
              </a:rPr>
              <a:t> vitae </a:t>
            </a:r>
            <a:r>
              <a:rPr lang="en-GB" sz="2200" b="0" i="0" dirty="0" err="1">
                <a:solidFill>
                  <a:srgbClr val="0C4873"/>
                </a:solidFill>
                <a:effectLst/>
                <a:latin typeface="+mn-lt"/>
              </a:rPr>
              <a:t>nunc</a:t>
            </a:r>
            <a:r>
              <a:rPr lang="en-GB" sz="2200" b="0" i="0" dirty="0">
                <a:solidFill>
                  <a:srgbClr val="0C4873"/>
                </a:solidFill>
                <a:effectLst/>
                <a:latin typeface="+mn-lt"/>
              </a:rPr>
              <a:t> </a:t>
            </a:r>
            <a:r>
              <a:rPr lang="en-GB" sz="2200" b="0" i="0" dirty="0" err="1">
                <a:solidFill>
                  <a:srgbClr val="0C4873"/>
                </a:solidFill>
                <a:effectLst/>
                <a:latin typeface="+mn-lt"/>
              </a:rPr>
              <a:t>sed</a:t>
            </a:r>
            <a:r>
              <a:rPr lang="en-GB" sz="2200" b="0" i="0" dirty="0">
                <a:solidFill>
                  <a:srgbClr val="0C4873"/>
                </a:solidFill>
                <a:effectLst/>
                <a:latin typeface="+mn-lt"/>
              </a:rPr>
              <a:t> </a:t>
            </a:r>
            <a:r>
              <a:rPr lang="en-GB" sz="2200" b="0" i="0" dirty="0" err="1">
                <a:solidFill>
                  <a:srgbClr val="0C4873"/>
                </a:solidFill>
                <a:effectLst/>
                <a:latin typeface="+mn-lt"/>
              </a:rPr>
              <a:t>velit</a:t>
            </a:r>
            <a:r>
              <a:rPr lang="en-GB" sz="2200" b="0" i="0" dirty="0">
                <a:solidFill>
                  <a:srgbClr val="0C4873"/>
                </a:solidFill>
                <a:effectLst/>
                <a:latin typeface="+mn-lt"/>
              </a:rPr>
              <a:t> </a:t>
            </a:r>
            <a:r>
              <a:rPr lang="en-GB" sz="2200" b="0" i="0" dirty="0" err="1">
                <a:solidFill>
                  <a:srgbClr val="0C4873"/>
                </a:solidFill>
                <a:effectLst/>
                <a:latin typeface="+mn-lt"/>
              </a:rPr>
              <a:t>dignissim</a:t>
            </a:r>
            <a:r>
              <a:rPr lang="en-GB" sz="2200" b="0" i="0" dirty="0">
                <a:solidFill>
                  <a:srgbClr val="0C4873"/>
                </a:solidFill>
                <a:effectLst/>
                <a:latin typeface="+mn-lt"/>
              </a:rPr>
              <a:t>. </a:t>
            </a:r>
            <a:r>
              <a:rPr lang="en-GB" sz="2200" b="0" i="0" dirty="0" err="1">
                <a:solidFill>
                  <a:srgbClr val="0C4873"/>
                </a:solidFill>
                <a:effectLst/>
                <a:latin typeface="+mn-lt"/>
              </a:rPr>
              <a:t>Mauris</a:t>
            </a:r>
            <a:r>
              <a:rPr lang="en-GB" sz="2200" b="0" i="0" dirty="0">
                <a:solidFill>
                  <a:srgbClr val="0C4873"/>
                </a:solidFill>
                <a:effectLst/>
                <a:latin typeface="+mn-lt"/>
              </a:rPr>
              <a:t> in </a:t>
            </a:r>
            <a:r>
              <a:rPr lang="en-GB" sz="2200" b="0" i="0" dirty="0" err="1">
                <a:solidFill>
                  <a:srgbClr val="0C4873"/>
                </a:solidFill>
                <a:effectLst/>
                <a:latin typeface="+mn-lt"/>
              </a:rPr>
              <a:t>aliquam</a:t>
            </a:r>
            <a:r>
              <a:rPr lang="en-GB" sz="2200" b="0" i="0" dirty="0">
                <a:solidFill>
                  <a:srgbClr val="0C4873"/>
                </a:solidFill>
                <a:effectLst/>
                <a:latin typeface="+mn-lt"/>
              </a:rPr>
              <a:t> </a:t>
            </a:r>
            <a:r>
              <a:rPr lang="en-GB" sz="2200" b="0" i="0" dirty="0" err="1">
                <a:solidFill>
                  <a:srgbClr val="0C4873"/>
                </a:solidFill>
                <a:effectLst/>
                <a:latin typeface="+mn-lt"/>
              </a:rPr>
              <a:t>sem</a:t>
            </a:r>
            <a:r>
              <a:rPr lang="en-GB" sz="2200" b="0" i="0" dirty="0">
                <a:solidFill>
                  <a:srgbClr val="0C4873"/>
                </a:solidFill>
                <a:effectLst/>
                <a:latin typeface="+mn-lt"/>
              </a:rPr>
              <a:t> </a:t>
            </a:r>
            <a:r>
              <a:rPr lang="en-GB" sz="2200" b="0" i="0" dirty="0" err="1">
                <a:solidFill>
                  <a:srgbClr val="0C4873"/>
                </a:solidFill>
                <a:effectLst/>
                <a:latin typeface="+mn-lt"/>
              </a:rPr>
              <a:t>fringilla</a:t>
            </a:r>
            <a:r>
              <a:rPr lang="en-GB" sz="2200" b="0" i="0" dirty="0">
                <a:solidFill>
                  <a:srgbClr val="0C4873"/>
                </a:solidFill>
                <a:effectLst/>
                <a:latin typeface="+mn-lt"/>
              </a:rPr>
              <a:t> </a:t>
            </a:r>
            <a:r>
              <a:rPr lang="en-GB" sz="2200" b="0" i="0" dirty="0" err="1">
                <a:solidFill>
                  <a:srgbClr val="0C4873"/>
                </a:solidFill>
                <a:effectLst/>
                <a:latin typeface="+mn-lt"/>
              </a:rPr>
              <a:t>ut</a:t>
            </a:r>
            <a:r>
              <a:rPr lang="en-GB" sz="2200" b="0" i="0" dirty="0">
                <a:solidFill>
                  <a:srgbClr val="0C4873"/>
                </a:solidFill>
                <a:effectLst/>
                <a:latin typeface="+mn-lt"/>
              </a:rPr>
              <a:t> </a:t>
            </a:r>
            <a:r>
              <a:rPr lang="en-GB" sz="2200" b="0" i="0" dirty="0" err="1">
                <a:solidFill>
                  <a:srgbClr val="0C4873"/>
                </a:solidFill>
                <a:effectLst/>
                <a:latin typeface="+mn-lt"/>
              </a:rPr>
              <a:t>morbi</a:t>
            </a:r>
            <a:r>
              <a:rPr lang="en-GB" sz="2200" b="0" i="0" dirty="0">
                <a:solidFill>
                  <a:srgbClr val="0C4873"/>
                </a:solidFill>
                <a:effectLst/>
                <a:latin typeface="+mn-lt"/>
              </a:rPr>
              <a:t> </a:t>
            </a:r>
            <a:r>
              <a:rPr lang="en-GB" sz="2200" b="0" i="0" dirty="0" err="1">
                <a:solidFill>
                  <a:srgbClr val="0C4873"/>
                </a:solidFill>
                <a:effectLst/>
                <a:latin typeface="+mn-lt"/>
              </a:rPr>
              <a:t>tincidunt</a:t>
            </a:r>
            <a:r>
              <a:rPr lang="en-GB" sz="2200" b="0" i="0" dirty="0">
                <a:solidFill>
                  <a:srgbClr val="0C4873"/>
                </a:solidFill>
                <a:effectLst/>
                <a:latin typeface="+mn-lt"/>
              </a:rPr>
              <a:t> </a:t>
            </a:r>
            <a:r>
              <a:rPr lang="en-GB" sz="2200" b="0" i="0" dirty="0" err="1">
                <a:solidFill>
                  <a:srgbClr val="0C4873"/>
                </a:solidFill>
                <a:effectLst/>
                <a:latin typeface="+mn-lt"/>
              </a:rPr>
              <a:t>augue</a:t>
            </a:r>
            <a:r>
              <a:rPr lang="en-GB" sz="2200" b="0" i="0" dirty="0">
                <a:solidFill>
                  <a:srgbClr val="0C4873"/>
                </a:solidFill>
                <a:effectLst/>
                <a:latin typeface="+mn-lt"/>
              </a:rPr>
              <a:t>. </a:t>
            </a:r>
            <a:r>
              <a:rPr lang="en-GB" sz="2200" b="0" i="0" dirty="0" err="1">
                <a:solidFill>
                  <a:srgbClr val="0C4873"/>
                </a:solidFill>
                <a:effectLst/>
                <a:latin typeface="+mn-lt"/>
              </a:rPr>
              <a:t>Etiam</a:t>
            </a:r>
            <a:r>
              <a:rPr lang="en-GB" sz="2200" b="0" i="0" dirty="0">
                <a:solidFill>
                  <a:srgbClr val="0C4873"/>
                </a:solidFill>
                <a:effectLst/>
                <a:latin typeface="+mn-lt"/>
              </a:rPr>
              <a:t> </a:t>
            </a:r>
            <a:r>
              <a:rPr lang="en-GB" sz="2200" b="0" i="0" dirty="0" err="1">
                <a:solidFill>
                  <a:srgbClr val="0C4873"/>
                </a:solidFill>
                <a:effectLst/>
                <a:latin typeface="+mn-lt"/>
              </a:rPr>
              <a:t>tempor</a:t>
            </a:r>
            <a:r>
              <a:rPr lang="en-GB" sz="2200" b="0" i="0" dirty="0">
                <a:solidFill>
                  <a:srgbClr val="0C4873"/>
                </a:solidFill>
                <a:effectLst/>
                <a:latin typeface="+mn-lt"/>
              </a:rPr>
              <a:t> </a:t>
            </a:r>
            <a:r>
              <a:rPr lang="en-GB" sz="2200" b="0" i="0" dirty="0" err="1">
                <a:solidFill>
                  <a:srgbClr val="0C4873"/>
                </a:solidFill>
                <a:effectLst/>
                <a:latin typeface="+mn-lt"/>
              </a:rPr>
              <a:t>orci</a:t>
            </a:r>
            <a:r>
              <a:rPr lang="en-GB" sz="2200" b="0" i="0" dirty="0">
                <a:solidFill>
                  <a:srgbClr val="0C4873"/>
                </a:solidFill>
                <a:effectLst/>
                <a:latin typeface="+mn-lt"/>
              </a:rPr>
              <a:t> </a:t>
            </a:r>
            <a:r>
              <a:rPr lang="en-GB" sz="2200" b="0" i="0" dirty="0" err="1">
                <a:solidFill>
                  <a:srgbClr val="0C4873"/>
                </a:solidFill>
                <a:effectLst/>
                <a:latin typeface="+mn-lt"/>
              </a:rPr>
              <a:t>eu</a:t>
            </a:r>
            <a:r>
              <a:rPr lang="en-GB" sz="2200" b="0" i="0" dirty="0">
                <a:solidFill>
                  <a:srgbClr val="0C4873"/>
                </a:solidFill>
                <a:effectLst/>
                <a:latin typeface="+mn-lt"/>
              </a:rPr>
              <a:t> </a:t>
            </a:r>
            <a:r>
              <a:rPr lang="en-GB" sz="2200" b="0" i="0" dirty="0" err="1">
                <a:solidFill>
                  <a:srgbClr val="0C4873"/>
                </a:solidFill>
                <a:effectLst/>
                <a:latin typeface="+mn-lt"/>
              </a:rPr>
              <a:t>lobortis</a:t>
            </a:r>
            <a:r>
              <a:rPr lang="en-GB" sz="2200" b="0" i="0" dirty="0">
                <a:solidFill>
                  <a:srgbClr val="0C4873"/>
                </a:solidFill>
                <a:effectLst/>
                <a:latin typeface="+mn-lt"/>
              </a:rPr>
              <a:t>. Vitae semper </a:t>
            </a:r>
            <a:r>
              <a:rPr lang="en-GB" sz="2200" b="0" i="0" dirty="0" err="1">
                <a:solidFill>
                  <a:srgbClr val="0C4873"/>
                </a:solidFill>
                <a:effectLst/>
                <a:latin typeface="+mn-lt"/>
              </a:rPr>
              <a:t>quis</a:t>
            </a:r>
            <a:r>
              <a:rPr lang="en-GB" sz="2200" b="0" i="0" dirty="0">
                <a:solidFill>
                  <a:srgbClr val="0C4873"/>
                </a:solidFill>
                <a:effectLst/>
                <a:latin typeface="+mn-lt"/>
              </a:rPr>
              <a:t> </a:t>
            </a:r>
            <a:r>
              <a:rPr lang="en-GB" sz="2200" b="0" i="0" dirty="0" err="1">
                <a:solidFill>
                  <a:srgbClr val="0C4873"/>
                </a:solidFill>
                <a:effectLst/>
                <a:latin typeface="+mn-lt"/>
              </a:rPr>
              <a:t>lectus</a:t>
            </a:r>
            <a:r>
              <a:rPr lang="en-GB" sz="2200" b="0" i="0" dirty="0">
                <a:solidFill>
                  <a:srgbClr val="0C4873"/>
                </a:solidFill>
                <a:effectLst/>
                <a:latin typeface="+mn-lt"/>
              </a:rPr>
              <a:t> </a:t>
            </a:r>
            <a:r>
              <a:rPr lang="en-GB" sz="2200" b="0" i="0" dirty="0" err="1">
                <a:solidFill>
                  <a:srgbClr val="0C4873"/>
                </a:solidFill>
                <a:effectLst/>
                <a:latin typeface="+mn-lt"/>
              </a:rPr>
              <a:t>nulla</a:t>
            </a:r>
            <a:r>
              <a:rPr lang="en-GB" sz="2200" b="0" i="0" dirty="0">
                <a:solidFill>
                  <a:srgbClr val="0C4873"/>
                </a:solidFill>
                <a:effectLst/>
                <a:latin typeface="+mn-lt"/>
              </a:rPr>
              <a:t> at. </a:t>
            </a:r>
            <a:r>
              <a:rPr lang="en-GB" sz="2200" b="0" i="0" dirty="0" err="1">
                <a:solidFill>
                  <a:srgbClr val="0C4873"/>
                </a:solidFill>
                <a:effectLst/>
                <a:latin typeface="+mn-lt"/>
              </a:rPr>
              <a:t>Scelerisque</a:t>
            </a:r>
            <a:r>
              <a:rPr lang="en-GB" sz="2200" b="0" i="0" dirty="0">
                <a:solidFill>
                  <a:srgbClr val="0C4873"/>
                </a:solidFill>
                <a:effectLst/>
                <a:latin typeface="+mn-lt"/>
              </a:rPr>
              <a:t> fermentum dui </a:t>
            </a:r>
            <a:r>
              <a:rPr lang="en-GB" sz="2200" b="0" i="0" dirty="0" err="1">
                <a:solidFill>
                  <a:srgbClr val="0C4873"/>
                </a:solidFill>
                <a:effectLst/>
                <a:latin typeface="+mn-lt"/>
              </a:rPr>
              <a:t>faucibus</a:t>
            </a:r>
            <a:r>
              <a:rPr lang="en-GB" sz="2200" b="0" i="0" dirty="0">
                <a:solidFill>
                  <a:srgbClr val="0C4873"/>
                </a:solidFill>
                <a:effectLst/>
                <a:latin typeface="+mn-lt"/>
              </a:rPr>
              <a:t> in. </a:t>
            </a:r>
            <a:r>
              <a:rPr lang="en-GB" sz="2200" b="0" i="0" dirty="0" err="1">
                <a:solidFill>
                  <a:srgbClr val="0C4873"/>
                </a:solidFill>
                <a:effectLst/>
                <a:latin typeface="+mn-lt"/>
              </a:rPr>
              <a:t>Nulla</a:t>
            </a:r>
            <a:r>
              <a:rPr lang="en-GB" sz="2200" b="0" i="0" dirty="0">
                <a:solidFill>
                  <a:srgbClr val="0C4873"/>
                </a:solidFill>
                <a:effectLst/>
                <a:latin typeface="+mn-lt"/>
              </a:rPr>
              <a:t> </a:t>
            </a:r>
            <a:r>
              <a:rPr lang="en-GB" sz="2200" b="0" i="0" dirty="0" err="1">
                <a:solidFill>
                  <a:srgbClr val="0C4873"/>
                </a:solidFill>
                <a:effectLst/>
                <a:latin typeface="+mn-lt"/>
              </a:rPr>
              <a:t>facilisi</a:t>
            </a:r>
            <a:r>
              <a:rPr lang="en-GB" sz="2200" b="0" i="0" dirty="0">
                <a:solidFill>
                  <a:srgbClr val="0C4873"/>
                </a:solidFill>
                <a:effectLst/>
                <a:latin typeface="+mn-lt"/>
              </a:rPr>
              <a:t> </a:t>
            </a:r>
            <a:r>
              <a:rPr lang="en-GB" sz="2200" b="0" i="0" dirty="0" err="1">
                <a:solidFill>
                  <a:srgbClr val="0C4873"/>
                </a:solidFill>
                <a:effectLst/>
                <a:latin typeface="+mn-lt"/>
              </a:rPr>
              <a:t>cras</a:t>
            </a:r>
            <a:r>
              <a:rPr lang="en-GB" sz="2200" b="0" i="0" dirty="0">
                <a:solidFill>
                  <a:srgbClr val="0C4873"/>
                </a:solidFill>
                <a:effectLst/>
                <a:latin typeface="+mn-lt"/>
              </a:rPr>
              <a:t> fermentum </a:t>
            </a:r>
            <a:r>
              <a:rPr lang="en-GB" sz="2200" b="0" i="0" dirty="0" err="1">
                <a:solidFill>
                  <a:srgbClr val="0C4873"/>
                </a:solidFill>
                <a:effectLst/>
                <a:latin typeface="+mn-lt"/>
              </a:rPr>
              <a:t>odio</a:t>
            </a:r>
            <a:r>
              <a:rPr lang="en-GB" sz="2200" b="0" i="0" dirty="0">
                <a:solidFill>
                  <a:srgbClr val="0C4873"/>
                </a:solidFill>
                <a:effectLst/>
                <a:latin typeface="+mn-lt"/>
              </a:rPr>
              <a:t> </a:t>
            </a:r>
            <a:r>
              <a:rPr lang="en-GB" sz="2200" b="0" i="0" dirty="0" err="1">
                <a:solidFill>
                  <a:srgbClr val="0C4873"/>
                </a:solidFill>
                <a:effectLst/>
                <a:latin typeface="+mn-lt"/>
              </a:rPr>
              <a:t>eu</a:t>
            </a:r>
            <a:r>
              <a:rPr lang="en-GB" sz="2200" b="0" i="0" dirty="0">
                <a:solidFill>
                  <a:srgbClr val="0C4873"/>
                </a:solidFill>
                <a:effectLst/>
                <a:latin typeface="+mn-lt"/>
              </a:rPr>
              <a:t> </a:t>
            </a:r>
            <a:r>
              <a:rPr lang="en-GB" sz="2200" b="0" i="0" dirty="0" err="1">
                <a:solidFill>
                  <a:srgbClr val="0C4873"/>
                </a:solidFill>
                <a:effectLst/>
                <a:latin typeface="+mn-lt"/>
              </a:rPr>
              <a:t>feugiat</a:t>
            </a:r>
            <a:r>
              <a:rPr lang="en-GB" sz="2200" b="0" i="0" dirty="0">
                <a:solidFill>
                  <a:srgbClr val="0C4873"/>
                </a:solidFill>
                <a:effectLst/>
                <a:latin typeface="+mn-lt"/>
              </a:rPr>
              <a:t> </a:t>
            </a:r>
            <a:r>
              <a:rPr lang="en-GB" sz="2200" b="0" i="0" dirty="0" err="1">
                <a:solidFill>
                  <a:srgbClr val="0C4873"/>
                </a:solidFill>
                <a:effectLst/>
                <a:latin typeface="+mn-lt"/>
              </a:rPr>
              <a:t>pretium</a:t>
            </a:r>
            <a:r>
              <a:rPr lang="en-GB" sz="2200" b="0" i="0" dirty="0">
                <a:solidFill>
                  <a:srgbClr val="0C4873"/>
                </a:solidFill>
                <a:effectLst/>
                <a:latin typeface="+mn-lt"/>
              </a:rPr>
              <a:t>. </a:t>
            </a:r>
            <a:r>
              <a:rPr lang="en-GB" sz="2200" b="0" i="0" dirty="0" err="1">
                <a:solidFill>
                  <a:srgbClr val="0C4873"/>
                </a:solidFill>
                <a:effectLst/>
                <a:latin typeface="+mn-lt"/>
              </a:rPr>
              <a:t>Adipiscing</a:t>
            </a:r>
            <a:r>
              <a:rPr lang="en-GB" sz="2200" b="0" i="0" dirty="0">
                <a:solidFill>
                  <a:srgbClr val="0C4873"/>
                </a:solidFill>
                <a:effectLst/>
                <a:latin typeface="+mn-lt"/>
              </a:rPr>
              <a:t> </a:t>
            </a:r>
            <a:r>
              <a:rPr lang="en-GB" sz="2200" b="0" i="0" dirty="0" err="1">
                <a:solidFill>
                  <a:srgbClr val="0C4873"/>
                </a:solidFill>
                <a:effectLst/>
                <a:latin typeface="+mn-lt"/>
              </a:rPr>
              <a:t>elit</a:t>
            </a:r>
            <a:r>
              <a:rPr lang="en-GB" sz="2200" b="0" i="0" dirty="0">
                <a:solidFill>
                  <a:srgbClr val="0C4873"/>
                </a:solidFill>
                <a:effectLst/>
                <a:latin typeface="+mn-lt"/>
              </a:rPr>
              <a:t> </a:t>
            </a:r>
            <a:r>
              <a:rPr lang="en-GB" sz="2200" b="0" i="0" dirty="0" err="1">
                <a:solidFill>
                  <a:srgbClr val="0C4873"/>
                </a:solidFill>
                <a:effectLst/>
                <a:latin typeface="+mn-lt"/>
              </a:rPr>
              <a:t>duis</a:t>
            </a:r>
            <a:r>
              <a:rPr lang="en-GB" sz="2200" b="0" i="0" dirty="0">
                <a:solidFill>
                  <a:srgbClr val="0C4873"/>
                </a:solidFill>
                <a:effectLst/>
                <a:latin typeface="+mn-lt"/>
              </a:rPr>
              <a:t> </a:t>
            </a:r>
            <a:r>
              <a:rPr lang="en-GB" sz="2200" b="0" i="0" dirty="0" err="1">
                <a:solidFill>
                  <a:srgbClr val="0C4873"/>
                </a:solidFill>
                <a:effectLst/>
                <a:latin typeface="+mn-lt"/>
              </a:rPr>
              <a:t>tristique</a:t>
            </a:r>
            <a:r>
              <a:rPr lang="en-GB" sz="2200" b="0" i="0" dirty="0">
                <a:solidFill>
                  <a:srgbClr val="0C4873"/>
                </a:solidFill>
                <a:effectLst/>
                <a:latin typeface="+mn-lt"/>
              </a:rPr>
              <a:t> </a:t>
            </a:r>
            <a:r>
              <a:rPr lang="en-GB" sz="2200" b="0" i="0" dirty="0" err="1">
                <a:solidFill>
                  <a:srgbClr val="0C4873"/>
                </a:solidFill>
                <a:effectLst/>
                <a:latin typeface="+mn-lt"/>
              </a:rPr>
              <a:t>sollicitudin</a:t>
            </a:r>
            <a:r>
              <a:rPr lang="en-GB" sz="2200" b="0" i="0" dirty="0">
                <a:solidFill>
                  <a:srgbClr val="0C4873"/>
                </a:solidFill>
                <a:effectLst/>
                <a:latin typeface="+mn-lt"/>
              </a:rPr>
              <a:t> </a:t>
            </a:r>
            <a:r>
              <a:rPr lang="en-GB" sz="2200" b="0" i="0" dirty="0" err="1">
                <a:solidFill>
                  <a:srgbClr val="0C4873"/>
                </a:solidFill>
                <a:effectLst/>
                <a:latin typeface="+mn-lt"/>
              </a:rPr>
              <a:t>nibh</a:t>
            </a:r>
            <a:r>
              <a:rPr lang="en-GB" sz="2200" b="0" i="0" dirty="0">
                <a:solidFill>
                  <a:srgbClr val="0C4873"/>
                </a:solidFill>
                <a:effectLst/>
                <a:latin typeface="+mn-lt"/>
              </a:rPr>
              <a:t>.</a:t>
            </a:r>
          </a:p>
          <a:p>
            <a:pPr algn="just"/>
            <a:r>
              <a:rPr lang="en-GB" sz="2200" b="0" i="0" dirty="0" err="1">
                <a:solidFill>
                  <a:srgbClr val="0C4873"/>
                </a:solidFill>
                <a:effectLst/>
                <a:latin typeface="+mn-lt"/>
              </a:rPr>
              <a:t>Congue</a:t>
            </a:r>
            <a:r>
              <a:rPr lang="en-GB" sz="2200" b="0" i="0" dirty="0">
                <a:solidFill>
                  <a:srgbClr val="0C4873"/>
                </a:solidFill>
                <a:effectLst/>
                <a:latin typeface="+mn-lt"/>
              </a:rPr>
              <a:t> </a:t>
            </a:r>
            <a:r>
              <a:rPr lang="en-GB" sz="2200" b="0" i="0" dirty="0" err="1">
                <a:solidFill>
                  <a:srgbClr val="0C4873"/>
                </a:solidFill>
                <a:effectLst/>
                <a:latin typeface="+mn-lt"/>
              </a:rPr>
              <a:t>eu</a:t>
            </a:r>
            <a:r>
              <a:rPr lang="en-GB" sz="2200" b="0" i="0" dirty="0">
                <a:solidFill>
                  <a:srgbClr val="0C4873"/>
                </a:solidFill>
                <a:effectLst/>
                <a:latin typeface="+mn-lt"/>
              </a:rPr>
              <a:t> </a:t>
            </a:r>
            <a:r>
              <a:rPr lang="en-GB" sz="2200" b="0" i="0" dirty="0" err="1">
                <a:solidFill>
                  <a:srgbClr val="0C4873"/>
                </a:solidFill>
                <a:effectLst/>
                <a:latin typeface="+mn-lt"/>
              </a:rPr>
              <a:t>consequat</a:t>
            </a:r>
            <a:r>
              <a:rPr lang="en-GB" sz="2200" b="0" i="0" dirty="0">
                <a:solidFill>
                  <a:srgbClr val="0C4873"/>
                </a:solidFill>
                <a:effectLst/>
                <a:latin typeface="+mn-lt"/>
              </a:rPr>
              <a:t> ac </a:t>
            </a:r>
            <a:r>
              <a:rPr lang="en-GB" sz="2200" b="0" i="0" dirty="0" err="1">
                <a:solidFill>
                  <a:srgbClr val="0C4873"/>
                </a:solidFill>
                <a:effectLst/>
                <a:latin typeface="+mn-lt"/>
              </a:rPr>
              <a:t>felis</a:t>
            </a:r>
            <a:r>
              <a:rPr lang="en-GB" sz="2200" b="0" i="0" dirty="0">
                <a:solidFill>
                  <a:srgbClr val="0C4873"/>
                </a:solidFill>
                <a:effectLst/>
                <a:latin typeface="+mn-lt"/>
              </a:rPr>
              <a:t> </a:t>
            </a:r>
            <a:r>
              <a:rPr lang="en-GB" sz="2200" b="0" i="0" dirty="0" err="1">
                <a:solidFill>
                  <a:srgbClr val="0C4873"/>
                </a:solidFill>
                <a:effectLst/>
                <a:latin typeface="+mn-lt"/>
              </a:rPr>
              <a:t>donec</a:t>
            </a:r>
            <a:r>
              <a:rPr lang="en-GB" sz="2200" b="0" i="0" dirty="0">
                <a:solidFill>
                  <a:srgbClr val="0C4873"/>
                </a:solidFill>
                <a:effectLst/>
                <a:latin typeface="+mn-lt"/>
              </a:rPr>
              <a:t>. </a:t>
            </a:r>
            <a:r>
              <a:rPr lang="en-GB" sz="2200" b="0" i="0" dirty="0" err="1">
                <a:solidFill>
                  <a:srgbClr val="0C4873"/>
                </a:solidFill>
                <a:effectLst/>
                <a:latin typeface="+mn-lt"/>
              </a:rPr>
              <a:t>Congue</a:t>
            </a:r>
            <a:r>
              <a:rPr lang="en-GB" sz="2200" b="0" i="0" dirty="0">
                <a:solidFill>
                  <a:srgbClr val="0C4873"/>
                </a:solidFill>
                <a:effectLst/>
                <a:latin typeface="+mn-lt"/>
              </a:rPr>
              <a:t> </a:t>
            </a:r>
            <a:r>
              <a:rPr lang="en-GB" sz="2200" b="0" i="0" dirty="0" err="1">
                <a:solidFill>
                  <a:srgbClr val="0C4873"/>
                </a:solidFill>
                <a:effectLst/>
                <a:latin typeface="+mn-lt"/>
              </a:rPr>
              <a:t>quisque</a:t>
            </a:r>
            <a:r>
              <a:rPr lang="en-GB" sz="2200" b="0" i="0" dirty="0">
                <a:solidFill>
                  <a:srgbClr val="0C4873"/>
                </a:solidFill>
                <a:effectLst/>
                <a:latin typeface="+mn-lt"/>
              </a:rPr>
              <a:t> </a:t>
            </a:r>
            <a:r>
              <a:rPr lang="en-GB" sz="2200" b="0" i="0" dirty="0" err="1">
                <a:solidFill>
                  <a:srgbClr val="0C4873"/>
                </a:solidFill>
                <a:effectLst/>
                <a:latin typeface="+mn-lt"/>
              </a:rPr>
              <a:t>egestas</a:t>
            </a:r>
            <a:r>
              <a:rPr lang="en-GB" sz="2200" b="0" i="0" dirty="0">
                <a:solidFill>
                  <a:srgbClr val="0C4873"/>
                </a:solidFill>
                <a:effectLst/>
                <a:latin typeface="+mn-lt"/>
              </a:rPr>
              <a:t> </a:t>
            </a:r>
            <a:r>
              <a:rPr lang="en-GB" sz="2200" b="0" i="0" dirty="0" err="1">
                <a:solidFill>
                  <a:srgbClr val="0C4873"/>
                </a:solidFill>
                <a:effectLst/>
                <a:latin typeface="+mn-lt"/>
              </a:rPr>
              <a:t>diam</a:t>
            </a:r>
            <a:r>
              <a:rPr lang="en-GB" sz="2200" b="0" i="0" dirty="0">
                <a:solidFill>
                  <a:srgbClr val="0C4873"/>
                </a:solidFill>
                <a:effectLst/>
                <a:latin typeface="+mn-lt"/>
              </a:rPr>
              <a:t> in </a:t>
            </a:r>
            <a:r>
              <a:rPr lang="en-GB" sz="2200" b="0" i="0" dirty="0" err="1">
                <a:solidFill>
                  <a:srgbClr val="0C4873"/>
                </a:solidFill>
                <a:effectLst/>
                <a:latin typeface="+mn-lt"/>
              </a:rPr>
              <a:t>arcu</a:t>
            </a:r>
            <a:r>
              <a:rPr lang="en-GB" sz="2200" b="0" i="0" dirty="0">
                <a:solidFill>
                  <a:srgbClr val="0C4873"/>
                </a:solidFill>
                <a:effectLst/>
                <a:latin typeface="+mn-lt"/>
              </a:rPr>
              <a:t> cursus. Id </a:t>
            </a:r>
            <a:r>
              <a:rPr lang="en-GB" sz="2200" b="0" i="0" dirty="0" err="1">
                <a:solidFill>
                  <a:srgbClr val="0C4873"/>
                </a:solidFill>
                <a:effectLst/>
                <a:latin typeface="+mn-lt"/>
              </a:rPr>
              <a:t>volutpat</a:t>
            </a:r>
            <a:r>
              <a:rPr lang="en-GB" sz="2200" b="0" i="0" dirty="0">
                <a:solidFill>
                  <a:srgbClr val="0C4873"/>
                </a:solidFill>
                <a:effectLst/>
                <a:latin typeface="+mn-lt"/>
              </a:rPr>
              <a:t> </a:t>
            </a:r>
            <a:r>
              <a:rPr lang="en-GB" sz="2200" b="0" i="0" dirty="0" err="1">
                <a:solidFill>
                  <a:srgbClr val="0C4873"/>
                </a:solidFill>
                <a:effectLst/>
                <a:latin typeface="+mn-lt"/>
              </a:rPr>
              <a:t>lacus</a:t>
            </a:r>
            <a:r>
              <a:rPr lang="en-GB" sz="2200" b="0" i="0" dirty="0">
                <a:solidFill>
                  <a:srgbClr val="0C4873"/>
                </a:solidFill>
                <a:effectLst/>
                <a:latin typeface="+mn-lt"/>
              </a:rPr>
              <a:t> </a:t>
            </a:r>
            <a:r>
              <a:rPr lang="en-GB" sz="2200" b="0" i="0" dirty="0" err="1">
                <a:solidFill>
                  <a:srgbClr val="0C4873"/>
                </a:solidFill>
                <a:effectLst/>
                <a:latin typeface="+mn-lt"/>
              </a:rPr>
              <a:t>laoreet</a:t>
            </a:r>
            <a:r>
              <a:rPr lang="en-GB" sz="2200" b="0" i="0" dirty="0">
                <a:solidFill>
                  <a:srgbClr val="0C4873"/>
                </a:solidFill>
                <a:effectLst/>
                <a:latin typeface="+mn-lt"/>
              </a:rPr>
              <a:t> non. </a:t>
            </a:r>
            <a:r>
              <a:rPr lang="en-GB" sz="2200" b="0" i="0" dirty="0" err="1">
                <a:solidFill>
                  <a:srgbClr val="0C4873"/>
                </a:solidFill>
                <a:effectLst/>
                <a:latin typeface="+mn-lt"/>
              </a:rPr>
              <a:t>Etiam</a:t>
            </a:r>
            <a:r>
              <a:rPr lang="en-GB" sz="2200" b="0" i="0" dirty="0">
                <a:solidFill>
                  <a:srgbClr val="0C4873"/>
                </a:solidFill>
                <a:effectLst/>
                <a:latin typeface="+mn-lt"/>
              </a:rPr>
              <a:t> </a:t>
            </a:r>
            <a:r>
              <a:rPr lang="en-GB" sz="2200" b="0" i="0" dirty="0" err="1">
                <a:solidFill>
                  <a:srgbClr val="0C4873"/>
                </a:solidFill>
                <a:effectLst/>
                <a:latin typeface="+mn-lt"/>
              </a:rPr>
              <a:t>tempor</a:t>
            </a:r>
            <a:r>
              <a:rPr lang="en-GB" sz="2200" b="0" i="0" dirty="0">
                <a:solidFill>
                  <a:srgbClr val="0C4873"/>
                </a:solidFill>
                <a:effectLst/>
                <a:latin typeface="+mn-lt"/>
              </a:rPr>
              <a:t> </a:t>
            </a:r>
            <a:r>
              <a:rPr lang="en-GB" sz="2200" b="0" i="0" dirty="0" err="1">
                <a:solidFill>
                  <a:srgbClr val="0C4873"/>
                </a:solidFill>
                <a:effectLst/>
                <a:latin typeface="+mn-lt"/>
              </a:rPr>
              <a:t>orci</a:t>
            </a:r>
            <a:r>
              <a:rPr lang="en-GB" sz="2200" b="0" i="0" dirty="0">
                <a:solidFill>
                  <a:srgbClr val="0C4873"/>
                </a:solidFill>
                <a:effectLst/>
                <a:latin typeface="+mn-lt"/>
              </a:rPr>
              <a:t> </a:t>
            </a:r>
            <a:r>
              <a:rPr lang="en-GB" sz="2200" b="0" i="0" dirty="0" err="1">
                <a:solidFill>
                  <a:srgbClr val="0C4873"/>
                </a:solidFill>
                <a:effectLst/>
                <a:latin typeface="+mn-lt"/>
              </a:rPr>
              <a:t>eu</a:t>
            </a:r>
            <a:r>
              <a:rPr lang="en-GB" sz="2200" b="0" i="0" dirty="0">
                <a:solidFill>
                  <a:srgbClr val="0C4873"/>
                </a:solidFill>
                <a:effectLst/>
                <a:latin typeface="+mn-lt"/>
              </a:rPr>
              <a:t> </a:t>
            </a:r>
            <a:r>
              <a:rPr lang="en-GB" sz="2200" b="0" i="0" dirty="0" err="1">
                <a:solidFill>
                  <a:srgbClr val="0C4873"/>
                </a:solidFill>
                <a:effectLst/>
                <a:latin typeface="+mn-lt"/>
              </a:rPr>
              <a:t>lobortis</a:t>
            </a:r>
            <a:r>
              <a:rPr lang="en-GB" sz="2200" b="0" i="0" dirty="0">
                <a:solidFill>
                  <a:srgbClr val="0C4873"/>
                </a:solidFill>
                <a:effectLst/>
                <a:latin typeface="+mn-lt"/>
              </a:rPr>
              <a:t> </a:t>
            </a:r>
            <a:r>
              <a:rPr lang="en-GB" sz="2200" b="0" i="0" dirty="0" err="1">
                <a:solidFill>
                  <a:srgbClr val="0C4873"/>
                </a:solidFill>
                <a:effectLst/>
                <a:latin typeface="+mn-lt"/>
              </a:rPr>
              <a:t>elementum</a:t>
            </a:r>
            <a:r>
              <a:rPr lang="en-GB" sz="2200" b="0" i="0" dirty="0">
                <a:solidFill>
                  <a:srgbClr val="0C4873"/>
                </a:solidFill>
                <a:effectLst/>
                <a:latin typeface="+mn-lt"/>
              </a:rPr>
              <a:t> </a:t>
            </a:r>
            <a:r>
              <a:rPr lang="en-GB" sz="2200" b="0" i="0" dirty="0" err="1">
                <a:solidFill>
                  <a:srgbClr val="0C4873"/>
                </a:solidFill>
                <a:effectLst/>
                <a:latin typeface="+mn-lt"/>
              </a:rPr>
              <a:t>nibh</a:t>
            </a:r>
            <a:r>
              <a:rPr lang="en-GB" sz="2200" b="0" i="0" dirty="0">
                <a:solidFill>
                  <a:srgbClr val="0C4873"/>
                </a:solidFill>
                <a:effectLst/>
                <a:latin typeface="+mn-lt"/>
              </a:rPr>
              <a:t>. </a:t>
            </a:r>
            <a:r>
              <a:rPr lang="en-GB" sz="2200" b="0" i="0" dirty="0" err="1">
                <a:solidFill>
                  <a:srgbClr val="0C4873"/>
                </a:solidFill>
                <a:effectLst/>
                <a:latin typeface="+mn-lt"/>
              </a:rPr>
              <a:t>Praesent</a:t>
            </a:r>
            <a:r>
              <a:rPr lang="en-GB" sz="2200" b="0" i="0" dirty="0">
                <a:solidFill>
                  <a:srgbClr val="0C4873"/>
                </a:solidFill>
                <a:effectLst/>
                <a:latin typeface="+mn-lt"/>
              </a:rPr>
              <a:t> </a:t>
            </a:r>
            <a:r>
              <a:rPr lang="en-GB" sz="2200" b="0" i="0" dirty="0" err="1">
                <a:solidFill>
                  <a:srgbClr val="0C4873"/>
                </a:solidFill>
                <a:effectLst/>
                <a:latin typeface="+mn-lt"/>
              </a:rPr>
              <a:t>elementum</a:t>
            </a:r>
            <a:r>
              <a:rPr lang="en-GB" sz="2200" b="0" i="0" dirty="0">
                <a:solidFill>
                  <a:srgbClr val="0C4873"/>
                </a:solidFill>
                <a:effectLst/>
                <a:latin typeface="+mn-lt"/>
              </a:rPr>
              <a:t> </a:t>
            </a:r>
            <a:r>
              <a:rPr lang="en-GB" sz="2200" b="0" i="0" dirty="0" err="1">
                <a:solidFill>
                  <a:srgbClr val="0C4873"/>
                </a:solidFill>
                <a:effectLst/>
                <a:latin typeface="+mn-lt"/>
              </a:rPr>
              <a:t>facilisis</a:t>
            </a:r>
            <a:r>
              <a:rPr lang="en-GB" sz="2200" b="0" i="0" dirty="0">
                <a:solidFill>
                  <a:srgbClr val="0C4873"/>
                </a:solidFill>
                <a:effectLst/>
                <a:latin typeface="+mn-lt"/>
              </a:rPr>
              <a:t> </a:t>
            </a:r>
            <a:r>
              <a:rPr lang="en-GB" sz="2200" b="0" i="0" dirty="0" err="1">
                <a:solidFill>
                  <a:srgbClr val="0C4873"/>
                </a:solidFill>
                <a:effectLst/>
                <a:latin typeface="+mn-lt"/>
              </a:rPr>
              <a:t>leo</a:t>
            </a:r>
            <a:r>
              <a:rPr lang="en-GB" sz="2200" b="0" i="0" dirty="0">
                <a:solidFill>
                  <a:srgbClr val="0C4873"/>
                </a:solidFill>
                <a:effectLst/>
                <a:latin typeface="+mn-lt"/>
              </a:rPr>
              <a:t> vel. </a:t>
            </a:r>
            <a:r>
              <a:rPr lang="en-GB" sz="2200" b="0" i="0" dirty="0" err="1">
                <a:solidFill>
                  <a:srgbClr val="0C4873"/>
                </a:solidFill>
                <a:effectLst/>
                <a:latin typeface="+mn-lt"/>
              </a:rPr>
              <a:t>Posuere</a:t>
            </a:r>
            <a:r>
              <a:rPr lang="en-GB" sz="2200" b="0" i="0" dirty="0">
                <a:solidFill>
                  <a:srgbClr val="0C4873"/>
                </a:solidFill>
                <a:effectLst/>
                <a:latin typeface="+mn-lt"/>
              </a:rPr>
              <a:t> </a:t>
            </a:r>
            <a:r>
              <a:rPr lang="en-GB" sz="2200" b="0" i="0" dirty="0" err="1">
                <a:solidFill>
                  <a:srgbClr val="0C4873"/>
                </a:solidFill>
                <a:effectLst/>
                <a:latin typeface="+mn-lt"/>
              </a:rPr>
              <a:t>morbi</a:t>
            </a:r>
            <a:r>
              <a:rPr lang="en-GB" sz="2200" b="0" i="0" dirty="0">
                <a:solidFill>
                  <a:srgbClr val="0C4873"/>
                </a:solidFill>
                <a:effectLst/>
                <a:latin typeface="+mn-lt"/>
              </a:rPr>
              <a:t> </a:t>
            </a:r>
            <a:r>
              <a:rPr lang="en-GB" sz="2200" b="0" i="0" dirty="0" err="1">
                <a:solidFill>
                  <a:srgbClr val="0C4873"/>
                </a:solidFill>
                <a:effectLst/>
                <a:latin typeface="+mn-lt"/>
              </a:rPr>
              <a:t>leo</a:t>
            </a:r>
            <a:r>
              <a:rPr lang="en-GB" sz="2200" b="0" i="0" dirty="0">
                <a:solidFill>
                  <a:srgbClr val="0C4873"/>
                </a:solidFill>
                <a:effectLst/>
                <a:latin typeface="+mn-lt"/>
              </a:rPr>
              <a:t> </a:t>
            </a:r>
            <a:r>
              <a:rPr lang="en-GB" sz="2200" b="0" i="0" dirty="0" err="1">
                <a:solidFill>
                  <a:srgbClr val="0C4873"/>
                </a:solidFill>
                <a:effectLst/>
                <a:latin typeface="+mn-lt"/>
              </a:rPr>
              <a:t>urna</a:t>
            </a:r>
            <a:r>
              <a:rPr lang="en-GB" sz="2200" b="0" i="0" dirty="0">
                <a:solidFill>
                  <a:srgbClr val="0C4873"/>
                </a:solidFill>
                <a:effectLst/>
                <a:latin typeface="+mn-lt"/>
              </a:rPr>
              <a:t> </a:t>
            </a:r>
            <a:r>
              <a:rPr lang="en-GB" sz="2200" b="0" i="0" dirty="0" err="1">
                <a:solidFill>
                  <a:srgbClr val="0C4873"/>
                </a:solidFill>
                <a:effectLst/>
                <a:latin typeface="+mn-lt"/>
              </a:rPr>
              <a:t>molestie</a:t>
            </a:r>
            <a:r>
              <a:rPr lang="en-GB" sz="2200" b="0" i="0" dirty="0">
                <a:solidFill>
                  <a:srgbClr val="0C4873"/>
                </a:solidFill>
                <a:effectLst/>
                <a:latin typeface="+mn-lt"/>
              </a:rPr>
              <a:t> at </a:t>
            </a:r>
            <a:r>
              <a:rPr lang="en-GB" sz="2200" b="0" i="0" dirty="0" err="1">
                <a:solidFill>
                  <a:srgbClr val="0C4873"/>
                </a:solidFill>
                <a:effectLst/>
                <a:latin typeface="+mn-lt"/>
              </a:rPr>
              <a:t>elementum</a:t>
            </a:r>
            <a:r>
              <a:rPr lang="en-GB" sz="2200" b="0" i="0" dirty="0">
                <a:solidFill>
                  <a:srgbClr val="0C4873"/>
                </a:solidFill>
                <a:effectLst/>
                <a:latin typeface="+mn-lt"/>
              </a:rPr>
              <a:t> </a:t>
            </a:r>
            <a:r>
              <a:rPr lang="en-GB" sz="2200" b="0" i="0" dirty="0" err="1">
                <a:solidFill>
                  <a:srgbClr val="0C4873"/>
                </a:solidFill>
                <a:effectLst/>
                <a:latin typeface="+mn-lt"/>
              </a:rPr>
              <a:t>eu</a:t>
            </a:r>
            <a:r>
              <a:rPr lang="en-GB" sz="2200" b="0" i="0" dirty="0">
                <a:solidFill>
                  <a:srgbClr val="0C4873"/>
                </a:solidFill>
                <a:effectLst/>
                <a:latin typeface="+mn-lt"/>
              </a:rPr>
              <a:t> </a:t>
            </a:r>
            <a:r>
              <a:rPr lang="en-GB" sz="2200" b="0" i="0" dirty="0" err="1">
                <a:solidFill>
                  <a:srgbClr val="0C4873"/>
                </a:solidFill>
                <a:effectLst/>
                <a:latin typeface="+mn-lt"/>
              </a:rPr>
              <a:t>facilisis</a:t>
            </a:r>
            <a:r>
              <a:rPr lang="en-GB" sz="2200" b="0" i="0" dirty="0">
                <a:solidFill>
                  <a:srgbClr val="0C4873"/>
                </a:solidFill>
                <a:effectLst/>
                <a:latin typeface="+mn-lt"/>
              </a:rPr>
              <a:t> sed. </a:t>
            </a:r>
            <a:r>
              <a:rPr lang="en-GB" sz="2200" b="0" i="0" dirty="0" err="1">
                <a:solidFill>
                  <a:srgbClr val="0C4873"/>
                </a:solidFill>
                <a:effectLst/>
                <a:latin typeface="+mn-lt"/>
              </a:rPr>
              <a:t>Laoreet</a:t>
            </a:r>
            <a:r>
              <a:rPr lang="en-GB" sz="2200" b="0" i="0" dirty="0">
                <a:solidFill>
                  <a:srgbClr val="0C4873"/>
                </a:solidFill>
                <a:effectLst/>
                <a:latin typeface="+mn-lt"/>
              </a:rPr>
              <a:t> sit </a:t>
            </a:r>
            <a:r>
              <a:rPr lang="en-GB" sz="2200" b="0" i="0" dirty="0" err="1">
                <a:solidFill>
                  <a:srgbClr val="0C4873"/>
                </a:solidFill>
                <a:effectLst/>
                <a:latin typeface="+mn-lt"/>
              </a:rPr>
              <a:t>amet</a:t>
            </a:r>
            <a:r>
              <a:rPr lang="en-GB" sz="2200" b="0" i="0" dirty="0">
                <a:solidFill>
                  <a:srgbClr val="0C4873"/>
                </a:solidFill>
                <a:effectLst/>
                <a:latin typeface="+mn-lt"/>
              </a:rPr>
              <a:t> cursus sit </a:t>
            </a:r>
            <a:r>
              <a:rPr lang="en-GB" sz="2200" b="0" i="0" dirty="0" err="1">
                <a:solidFill>
                  <a:srgbClr val="0C4873"/>
                </a:solidFill>
                <a:effectLst/>
                <a:latin typeface="+mn-lt"/>
              </a:rPr>
              <a:t>amet</a:t>
            </a:r>
            <a:r>
              <a:rPr lang="en-GB" sz="2200" b="0" i="0" dirty="0">
                <a:solidFill>
                  <a:srgbClr val="0C4873"/>
                </a:solidFill>
                <a:effectLst/>
                <a:latin typeface="+mn-lt"/>
              </a:rPr>
              <a:t> dictum sit </a:t>
            </a:r>
            <a:r>
              <a:rPr lang="en-GB" sz="2200" b="0" i="0" dirty="0" err="1">
                <a:solidFill>
                  <a:srgbClr val="0C4873"/>
                </a:solidFill>
                <a:effectLst/>
                <a:latin typeface="+mn-lt"/>
              </a:rPr>
              <a:t>amet</a:t>
            </a:r>
            <a:r>
              <a:rPr lang="en-GB" sz="2200" b="0" i="0" dirty="0">
                <a:solidFill>
                  <a:srgbClr val="0C4873"/>
                </a:solidFill>
                <a:effectLst/>
                <a:latin typeface="+mn-lt"/>
              </a:rPr>
              <a:t>. </a:t>
            </a:r>
            <a:r>
              <a:rPr lang="en-GB" sz="2200" b="0" i="0" dirty="0" err="1">
                <a:solidFill>
                  <a:srgbClr val="0C4873"/>
                </a:solidFill>
                <a:effectLst/>
                <a:latin typeface="+mn-lt"/>
              </a:rPr>
              <a:t>Ornare</a:t>
            </a:r>
            <a:r>
              <a:rPr lang="en-GB" sz="2200" b="0" i="0" dirty="0">
                <a:solidFill>
                  <a:srgbClr val="0C4873"/>
                </a:solidFill>
                <a:effectLst/>
                <a:latin typeface="+mn-lt"/>
              </a:rPr>
              <a:t> </a:t>
            </a:r>
            <a:r>
              <a:rPr lang="en-GB" sz="2200" b="0" i="0" dirty="0" err="1">
                <a:solidFill>
                  <a:srgbClr val="0C4873"/>
                </a:solidFill>
                <a:effectLst/>
                <a:latin typeface="+mn-lt"/>
              </a:rPr>
              <a:t>arcu</a:t>
            </a:r>
            <a:r>
              <a:rPr lang="en-GB" sz="2200" b="0" i="0" dirty="0">
                <a:solidFill>
                  <a:srgbClr val="0C4873"/>
                </a:solidFill>
                <a:effectLst/>
                <a:latin typeface="+mn-lt"/>
              </a:rPr>
              <a:t> </a:t>
            </a:r>
            <a:r>
              <a:rPr lang="en-GB" sz="2200" b="0" i="0" dirty="0" err="1">
                <a:solidFill>
                  <a:srgbClr val="0C4873"/>
                </a:solidFill>
                <a:effectLst/>
                <a:latin typeface="+mn-lt"/>
              </a:rPr>
              <a:t>odio</a:t>
            </a:r>
            <a:r>
              <a:rPr lang="en-GB" sz="2200" b="0" i="0" dirty="0">
                <a:solidFill>
                  <a:srgbClr val="0C4873"/>
                </a:solidFill>
                <a:effectLst/>
                <a:latin typeface="+mn-lt"/>
              </a:rPr>
              <a:t> </a:t>
            </a:r>
            <a:r>
              <a:rPr lang="en-GB" sz="2200" b="0" i="0" dirty="0" err="1">
                <a:solidFill>
                  <a:srgbClr val="0C4873"/>
                </a:solidFill>
                <a:effectLst/>
                <a:latin typeface="+mn-lt"/>
              </a:rPr>
              <a:t>ut</a:t>
            </a:r>
            <a:r>
              <a:rPr lang="en-GB" sz="2200" b="0" i="0" dirty="0">
                <a:solidFill>
                  <a:srgbClr val="0C4873"/>
                </a:solidFill>
                <a:effectLst/>
                <a:latin typeface="+mn-lt"/>
              </a:rPr>
              <a:t> </a:t>
            </a:r>
            <a:r>
              <a:rPr lang="en-GB" sz="2200" b="0" i="0" dirty="0" err="1">
                <a:solidFill>
                  <a:srgbClr val="0C4873"/>
                </a:solidFill>
                <a:effectLst/>
                <a:latin typeface="+mn-lt"/>
              </a:rPr>
              <a:t>sem</a:t>
            </a:r>
            <a:r>
              <a:rPr lang="en-GB" sz="2200" b="0" i="0" dirty="0">
                <a:solidFill>
                  <a:srgbClr val="0C4873"/>
                </a:solidFill>
                <a:effectLst/>
                <a:latin typeface="+mn-lt"/>
              </a:rPr>
              <a:t> </a:t>
            </a:r>
            <a:r>
              <a:rPr lang="en-GB" sz="2200" b="0" i="0" dirty="0" err="1">
                <a:solidFill>
                  <a:srgbClr val="0C4873"/>
                </a:solidFill>
                <a:effectLst/>
                <a:latin typeface="+mn-lt"/>
              </a:rPr>
              <a:t>nulla</a:t>
            </a:r>
            <a:r>
              <a:rPr lang="en-GB" sz="2200" b="0" i="0" dirty="0">
                <a:solidFill>
                  <a:srgbClr val="0C4873"/>
                </a:solidFill>
                <a:effectLst/>
                <a:latin typeface="+mn-lt"/>
              </a:rPr>
              <a:t> pharetra diam. Mattis </a:t>
            </a:r>
            <a:r>
              <a:rPr lang="en-GB" sz="2200" b="0" i="0" dirty="0" err="1">
                <a:solidFill>
                  <a:srgbClr val="0C4873"/>
                </a:solidFill>
                <a:effectLst/>
                <a:latin typeface="+mn-lt"/>
              </a:rPr>
              <a:t>rhoncus</a:t>
            </a:r>
            <a:r>
              <a:rPr lang="en-GB" sz="2200" b="0" i="0" dirty="0">
                <a:solidFill>
                  <a:srgbClr val="0C4873"/>
                </a:solidFill>
                <a:effectLst/>
                <a:latin typeface="+mn-lt"/>
              </a:rPr>
              <a:t> </a:t>
            </a:r>
            <a:r>
              <a:rPr lang="en-GB" sz="2200" b="0" i="0" dirty="0" err="1">
                <a:solidFill>
                  <a:srgbClr val="0C4873"/>
                </a:solidFill>
                <a:effectLst/>
                <a:latin typeface="+mn-lt"/>
              </a:rPr>
              <a:t>urna</a:t>
            </a:r>
            <a:r>
              <a:rPr lang="en-GB" sz="2200" b="0" i="0" dirty="0">
                <a:solidFill>
                  <a:srgbClr val="0C4873"/>
                </a:solidFill>
                <a:effectLst/>
                <a:latin typeface="+mn-lt"/>
              </a:rPr>
              <a:t> </a:t>
            </a:r>
            <a:r>
              <a:rPr lang="en-GB" sz="2200" b="0" i="0" dirty="0" err="1">
                <a:solidFill>
                  <a:srgbClr val="0C4873"/>
                </a:solidFill>
                <a:effectLst/>
                <a:latin typeface="+mn-lt"/>
              </a:rPr>
              <a:t>neque</a:t>
            </a:r>
            <a:r>
              <a:rPr lang="en-GB" sz="2200" b="0" i="0" dirty="0">
                <a:solidFill>
                  <a:srgbClr val="0C4873"/>
                </a:solidFill>
                <a:effectLst/>
                <a:latin typeface="+mn-lt"/>
              </a:rPr>
              <a:t> </a:t>
            </a:r>
            <a:r>
              <a:rPr lang="en-GB" sz="2200" b="0" i="0" dirty="0" err="1">
                <a:solidFill>
                  <a:srgbClr val="0C4873"/>
                </a:solidFill>
                <a:effectLst/>
                <a:latin typeface="+mn-lt"/>
              </a:rPr>
              <a:t>viverra</a:t>
            </a:r>
            <a:r>
              <a:rPr lang="en-GB" sz="2200" b="0" i="0" dirty="0">
                <a:solidFill>
                  <a:srgbClr val="0C4873"/>
                </a:solidFill>
                <a:effectLst/>
                <a:latin typeface="+mn-lt"/>
              </a:rPr>
              <a:t>. </a:t>
            </a:r>
            <a:r>
              <a:rPr lang="en-GB" sz="2200" b="0" i="0" dirty="0" err="1">
                <a:solidFill>
                  <a:srgbClr val="0C4873"/>
                </a:solidFill>
                <a:effectLst/>
                <a:latin typeface="+mn-lt"/>
              </a:rPr>
              <a:t>Nisl</a:t>
            </a:r>
            <a:r>
              <a:rPr lang="en-GB" sz="2200" b="0" i="0" dirty="0">
                <a:solidFill>
                  <a:srgbClr val="0C4873"/>
                </a:solidFill>
                <a:effectLst/>
                <a:latin typeface="+mn-lt"/>
              </a:rPr>
              <a:t> </a:t>
            </a:r>
            <a:r>
              <a:rPr lang="en-GB" sz="2200" b="0" i="0" dirty="0" err="1">
                <a:solidFill>
                  <a:srgbClr val="0C4873"/>
                </a:solidFill>
                <a:effectLst/>
                <a:latin typeface="+mn-lt"/>
              </a:rPr>
              <a:t>vel</a:t>
            </a:r>
            <a:r>
              <a:rPr lang="en-GB" sz="2200" b="0" i="0" dirty="0">
                <a:solidFill>
                  <a:srgbClr val="0C4873"/>
                </a:solidFill>
                <a:effectLst/>
                <a:latin typeface="+mn-lt"/>
              </a:rPr>
              <a:t> </a:t>
            </a:r>
            <a:r>
              <a:rPr lang="en-GB" sz="2200" b="0" i="0" dirty="0" err="1">
                <a:solidFill>
                  <a:srgbClr val="0C4873"/>
                </a:solidFill>
                <a:effectLst/>
                <a:latin typeface="+mn-lt"/>
              </a:rPr>
              <a:t>pretium</a:t>
            </a:r>
            <a:r>
              <a:rPr lang="en-GB" sz="2200" b="0" i="0" dirty="0">
                <a:solidFill>
                  <a:srgbClr val="0C4873"/>
                </a:solidFill>
                <a:effectLst/>
                <a:latin typeface="+mn-lt"/>
              </a:rPr>
              <a:t> </a:t>
            </a:r>
            <a:r>
              <a:rPr lang="en-GB" sz="2200" b="0" i="0" dirty="0" err="1">
                <a:solidFill>
                  <a:srgbClr val="0C4873"/>
                </a:solidFill>
                <a:effectLst/>
                <a:latin typeface="+mn-lt"/>
              </a:rPr>
              <a:t>lectus</a:t>
            </a:r>
            <a:r>
              <a:rPr lang="en-GB" sz="2200" b="0" i="0" dirty="0">
                <a:solidFill>
                  <a:srgbClr val="0C4873"/>
                </a:solidFill>
                <a:effectLst/>
                <a:latin typeface="+mn-lt"/>
              </a:rPr>
              <a:t> </a:t>
            </a:r>
            <a:r>
              <a:rPr lang="en-GB" sz="2200" b="0" i="0" dirty="0" err="1">
                <a:solidFill>
                  <a:srgbClr val="0C4873"/>
                </a:solidFill>
                <a:effectLst/>
                <a:latin typeface="+mn-lt"/>
              </a:rPr>
              <a:t>quam</a:t>
            </a:r>
            <a:r>
              <a:rPr lang="en-GB" sz="2200" b="0" i="0" dirty="0">
                <a:solidFill>
                  <a:srgbClr val="0C4873"/>
                </a:solidFill>
                <a:effectLst/>
                <a:latin typeface="+mn-lt"/>
              </a:rPr>
              <a:t> id. </a:t>
            </a:r>
            <a:r>
              <a:rPr lang="en-GB" sz="2200" b="0" i="0" dirty="0" err="1">
                <a:solidFill>
                  <a:srgbClr val="0C4873"/>
                </a:solidFill>
                <a:effectLst/>
                <a:latin typeface="+mn-lt"/>
              </a:rPr>
              <a:t>Lobortis</a:t>
            </a:r>
            <a:r>
              <a:rPr lang="en-GB" sz="2200" b="0" i="0" dirty="0">
                <a:solidFill>
                  <a:srgbClr val="0C4873"/>
                </a:solidFill>
                <a:effectLst/>
                <a:latin typeface="+mn-lt"/>
              </a:rPr>
              <a:t> </a:t>
            </a:r>
            <a:r>
              <a:rPr lang="en-GB" sz="2200" b="0" i="0" dirty="0" err="1">
                <a:solidFill>
                  <a:srgbClr val="0C4873"/>
                </a:solidFill>
                <a:effectLst/>
                <a:latin typeface="+mn-lt"/>
              </a:rPr>
              <a:t>scelerisque</a:t>
            </a:r>
            <a:r>
              <a:rPr lang="en-GB" sz="2200" b="0" i="0" dirty="0">
                <a:solidFill>
                  <a:srgbClr val="0C4873"/>
                </a:solidFill>
                <a:effectLst/>
                <a:latin typeface="+mn-lt"/>
              </a:rPr>
              <a:t> fermentum dui </a:t>
            </a:r>
            <a:r>
              <a:rPr lang="en-GB" sz="2200" b="0" i="0" dirty="0" err="1">
                <a:solidFill>
                  <a:srgbClr val="0C4873"/>
                </a:solidFill>
                <a:effectLst/>
                <a:latin typeface="+mn-lt"/>
              </a:rPr>
              <a:t>faucibus</a:t>
            </a:r>
            <a:r>
              <a:rPr lang="en-GB" sz="2200" b="0" i="0" dirty="0">
                <a:solidFill>
                  <a:srgbClr val="0C4873"/>
                </a:solidFill>
                <a:effectLst/>
                <a:latin typeface="+mn-lt"/>
              </a:rPr>
              <a:t> in </a:t>
            </a:r>
            <a:r>
              <a:rPr lang="en-GB" sz="2200" b="0" i="0" dirty="0" err="1">
                <a:solidFill>
                  <a:srgbClr val="0C4873"/>
                </a:solidFill>
                <a:effectLst/>
                <a:latin typeface="+mn-lt"/>
              </a:rPr>
              <a:t>ornare</a:t>
            </a:r>
            <a:r>
              <a:rPr lang="en-GB" sz="2200" b="0" i="0" dirty="0">
                <a:solidFill>
                  <a:srgbClr val="0C4873"/>
                </a:solidFill>
                <a:effectLst/>
                <a:latin typeface="+mn-lt"/>
              </a:rPr>
              <a:t> </a:t>
            </a:r>
            <a:r>
              <a:rPr lang="en-GB" sz="2200" b="0" i="0" dirty="0" err="1">
                <a:solidFill>
                  <a:srgbClr val="0C4873"/>
                </a:solidFill>
                <a:effectLst/>
                <a:latin typeface="+mn-lt"/>
              </a:rPr>
              <a:t>quam</a:t>
            </a:r>
            <a:r>
              <a:rPr lang="en-GB" sz="2200" b="0" i="0" dirty="0">
                <a:solidFill>
                  <a:srgbClr val="0C4873"/>
                </a:solidFill>
                <a:effectLst/>
                <a:latin typeface="+mn-lt"/>
              </a:rPr>
              <a:t>. Sem </a:t>
            </a:r>
            <a:r>
              <a:rPr lang="en-GB" sz="2200" b="0" i="0" dirty="0" err="1">
                <a:solidFill>
                  <a:srgbClr val="0C4873"/>
                </a:solidFill>
                <a:effectLst/>
                <a:latin typeface="+mn-lt"/>
              </a:rPr>
              <a:t>viverra</a:t>
            </a:r>
            <a:r>
              <a:rPr lang="en-GB" sz="2200" b="0" i="0" dirty="0">
                <a:solidFill>
                  <a:srgbClr val="0C4873"/>
                </a:solidFill>
                <a:effectLst/>
                <a:latin typeface="+mn-lt"/>
              </a:rPr>
              <a:t> </a:t>
            </a:r>
            <a:r>
              <a:rPr lang="en-GB" sz="2200" b="0" i="0" dirty="0" err="1">
                <a:solidFill>
                  <a:srgbClr val="0C4873"/>
                </a:solidFill>
                <a:effectLst/>
                <a:latin typeface="+mn-lt"/>
              </a:rPr>
              <a:t>aliquet</a:t>
            </a:r>
            <a:r>
              <a:rPr lang="en-GB" sz="2200" b="0" i="0" dirty="0">
                <a:solidFill>
                  <a:srgbClr val="0C4873"/>
                </a:solidFill>
                <a:effectLst/>
                <a:latin typeface="+mn-lt"/>
              </a:rPr>
              <a:t> </a:t>
            </a:r>
            <a:r>
              <a:rPr lang="en-GB" sz="2200" b="0" i="0" dirty="0" err="1">
                <a:solidFill>
                  <a:srgbClr val="0C4873"/>
                </a:solidFill>
                <a:effectLst/>
                <a:latin typeface="+mn-lt"/>
              </a:rPr>
              <a:t>eget</a:t>
            </a:r>
            <a:r>
              <a:rPr lang="en-GB" sz="2200" b="0" i="0" dirty="0">
                <a:solidFill>
                  <a:srgbClr val="0C4873"/>
                </a:solidFill>
                <a:effectLst/>
                <a:latin typeface="+mn-lt"/>
              </a:rPr>
              <a:t> sit </a:t>
            </a:r>
            <a:r>
              <a:rPr lang="en-GB" sz="2200" b="0" i="0" dirty="0" err="1">
                <a:solidFill>
                  <a:srgbClr val="0C4873"/>
                </a:solidFill>
                <a:effectLst/>
                <a:latin typeface="+mn-lt"/>
              </a:rPr>
              <a:t>amet</a:t>
            </a:r>
            <a:r>
              <a:rPr lang="en-GB" sz="2200" b="0" i="0" dirty="0">
                <a:solidFill>
                  <a:srgbClr val="0C4873"/>
                </a:solidFill>
                <a:effectLst/>
                <a:latin typeface="+mn-lt"/>
              </a:rPr>
              <a:t> </a:t>
            </a:r>
            <a:r>
              <a:rPr lang="en-GB" sz="2200" b="0" i="0" dirty="0" err="1">
                <a:solidFill>
                  <a:srgbClr val="0C4873"/>
                </a:solidFill>
                <a:effectLst/>
                <a:latin typeface="+mn-lt"/>
              </a:rPr>
              <a:t>tellus</a:t>
            </a:r>
            <a:r>
              <a:rPr lang="en-GB" sz="2200" b="0" i="0" dirty="0">
                <a:solidFill>
                  <a:srgbClr val="0C4873"/>
                </a:solidFill>
                <a:effectLst/>
                <a:latin typeface="+mn-lt"/>
              </a:rPr>
              <a:t>. Est </a:t>
            </a:r>
            <a:r>
              <a:rPr lang="en-GB" sz="2200" b="0" i="0" dirty="0" err="1">
                <a:solidFill>
                  <a:srgbClr val="0C4873"/>
                </a:solidFill>
                <a:effectLst/>
                <a:latin typeface="+mn-lt"/>
              </a:rPr>
              <a:t>placerat</a:t>
            </a:r>
            <a:r>
              <a:rPr lang="en-GB" sz="2200" b="0" i="0" dirty="0">
                <a:solidFill>
                  <a:srgbClr val="0C4873"/>
                </a:solidFill>
                <a:effectLst/>
                <a:latin typeface="+mn-lt"/>
              </a:rPr>
              <a:t> in </a:t>
            </a:r>
            <a:r>
              <a:rPr lang="en-GB" sz="2200" b="0" i="0" dirty="0" err="1">
                <a:solidFill>
                  <a:srgbClr val="0C4873"/>
                </a:solidFill>
                <a:effectLst/>
                <a:latin typeface="+mn-lt"/>
              </a:rPr>
              <a:t>egestas</a:t>
            </a:r>
            <a:r>
              <a:rPr lang="en-GB" sz="2200" b="0" i="0" dirty="0">
                <a:solidFill>
                  <a:srgbClr val="0C4873"/>
                </a:solidFill>
                <a:effectLst/>
                <a:latin typeface="+mn-lt"/>
              </a:rPr>
              <a:t> </a:t>
            </a:r>
            <a:r>
              <a:rPr lang="en-GB" sz="2200" b="0" i="0" dirty="0" err="1">
                <a:solidFill>
                  <a:srgbClr val="0C4873"/>
                </a:solidFill>
                <a:effectLst/>
                <a:latin typeface="+mn-lt"/>
              </a:rPr>
              <a:t>erat</a:t>
            </a:r>
            <a:r>
              <a:rPr lang="en-GB" sz="2200" b="0" i="0" dirty="0">
                <a:solidFill>
                  <a:srgbClr val="0C4873"/>
                </a:solidFill>
                <a:effectLst/>
                <a:latin typeface="+mn-lt"/>
              </a:rPr>
              <a:t> </a:t>
            </a:r>
            <a:r>
              <a:rPr lang="en-GB" sz="2200" b="0" i="0" dirty="0" err="1">
                <a:solidFill>
                  <a:srgbClr val="0C4873"/>
                </a:solidFill>
                <a:effectLst/>
                <a:latin typeface="+mn-lt"/>
              </a:rPr>
              <a:t>imperdiet</a:t>
            </a:r>
            <a:r>
              <a:rPr lang="en-GB" sz="2200" b="0" i="0" dirty="0">
                <a:solidFill>
                  <a:srgbClr val="0C4873"/>
                </a:solidFill>
                <a:effectLst/>
                <a:latin typeface="+mn-lt"/>
              </a:rPr>
              <a:t>. </a:t>
            </a:r>
            <a:r>
              <a:rPr lang="en-GB" sz="2200" b="0" i="0" dirty="0" err="1">
                <a:solidFill>
                  <a:srgbClr val="0C4873"/>
                </a:solidFill>
                <a:effectLst/>
                <a:latin typeface="+mn-lt"/>
              </a:rPr>
              <a:t>Elementum</a:t>
            </a:r>
            <a:r>
              <a:rPr lang="en-GB" sz="2200" b="0" i="0" dirty="0">
                <a:solidFill>
                  <a:srgbClr val="0C4873"/>
                </a:solidFill>
                <a:effectLst/>
                <a:latin typeface="+mn-lt"/>
              </a:rPr>
              <a:t> </a:t>
            </a:r>
            <a:r>
              <a:rPr lang="en-GB" sz="2200" b="0" i="0" dirty="0" err="1">
                <a:solidFill>
                  <a:srgbClr val="0C4873"/>
                </a:solidFill>
                <a:effectLst/>
                <a:latin typeface="+mn-lt"/>
              </a:rPr>
              <a:t>sagittis</a:t>
            </a:r>
            <a:r>
              <a:rPr lang="en-GB" sz="2200" b="0" i="0" dirty="0">
                <a:solidFill>
                  <a:srgbClr val="0C4873"/>
                </a:solidFill>
                <a:effectLst/>
                <a:latin typeface="+mn-lt"/>
              </a:rPr>
              <a:t> vitae et </a:t>
            </a:r>
            <a:r>
              <a:rPr lang="en-GB" sz="2200" b="0" i="0" dirty="0" err="1">
                <a:solidFill>
                  <a:srgbClr val="0C4873"/>
                </a:solidFill>
                <a:effectLst/>
                <a:latin typeface="+mn-lt"/>
              </a:rPr>
              <a:t>leo</a:t>
            </a:r>
            <a:r>
              <a:rPr lang="en-GB" sz="2200" b="0" i="0" dirty="0">
                <a:solidFill>
                  <a:srgbClr val="0C4873"/>
                </a:solidFill>
                <a:effectLst/>
                <a:latin typeface="+mn-lt"/>
              </a:rPr>
              <a:t> </a:t>
            </a:r>
            <a:r>
              <a:rPr lang="en-GB" sz="2200" b="0" i="0" dirty="0" err="1">
                <a:solidFill>
                  <a:srgbClr val="0C4873"/>
                </a:solidFill>
                <a:effectLst/>
                <a:latin typeface="+mn-lt"/>
              </a:rPr>
              <a:t>duis</a:t>
            </a:r>
            <a:r>
              <a:rPr lang="en-GB" sz="2200" b="0" i="0" dirty="0">
                <a:solidFill>
                  <a:srgbClr val="0C4873"/>
                </a:solidFill>
                <a:effectLst/>
                <a:latin typeface="+mn-lt"/>
              </a:rPr>
              <a:t> </a:t>
            </a:r>
            <a:r>
              <a:rPr lang="en-GB" sz="2200" b="0" i="0" dirty="0" err="1">
                <a:solidFill>
                  <a:srgbClr val="0C4873"/>
                </a:solidFill>
                <a:effectLst/>
                <a:latin typeface="+mn-lt"/>
              </a:rPr>
              <a:t>ut</a:t>
            </a:r>
            <a:r>
              <a:rPr lang="en-GB" sz="2200" b="0" i="0" dirty="0">
                <a:solidFill>
                  <a:srgbClr val="0C4873"/>
                </a:solidFill>
                <a:effectLst/>
                <a:latin typeface="+mn-lt"/>
              </a:rPr>
              <a:t> </a:t>
            </a:r>
            <a:r>
              <a:rPr lang="en-GB" sz="2200" b="0" i="0" dirty="0" err="1">
                <a:solidFill>
                  <a:srgbClr val="0C4873"/>
                </a:solidFill>
                <a:effectLst/>
                <a:latin typeface="+mn-lt"/>
              </a:rPr>
              <a:t>diam</a:t>
            </a:r>
            <a:r>
              <a:rPr lang="en-GB" sz="2200" b="0" i="0" dirty="0">
                <a:solidFill>
                  <a:srgbClr val="0C4873"/>
                </a:solidFill>
                <a:effectLst/>
                <a:latin typeface="+mn-lt"/>
              </a:rPr>
              <a:t> </a:t>
            </a:r>
            <a:r>
              <a:rPr lang="en-GB" sz="2200" b="0" i="0" dirty="0" err="1">
                <a:solidFill>
                  <a:srgbClr val="0C4873"/>
                </a:solidFill>
                <a:effectLst/>
                <a:latin typeface="+mn-lt"/>
              </a:rPr>
              <a:t>quam</a:t>
            </a:r>
            <a:r>
              <a:rPr lang="en-GB" sz="2200" b="0" i="0" dirty="0">
                <a:solidFill>
                  <a:srgbClr val="0C4873"/>
                </a:solidFill>
                <a:effectLst/>
                <a:latin typeface="+mn-lt"/>
              </a:rPr>
              <a:t> </a:t>
            </a:r>
            <a:r>
              <a:rPr lang="en-GB" sz="2200" b="0" i="0" dirty="0" err="1">
                <a:solidFill>
                  <a:srgbClr val="0C4873"/>
                </a:solidFill>
                <a:effectLst/>
                <a:latin typeface="+mn-lt"/>
              </a:rPr>
              <a:t>nulla</a:t>
            </a:r>
            <a:r>
              <a:rPr lang="en-GB" sz="2200" b="0" i="0" dirty="0">
                <a:solidFill>
                  <a:srgbClr val="0C4873"/>
                </a:solidFill>
                <a:effectLst/>
                <a:latin typeface="+mn-lt"/>
              </a:rPr>
              <a:t>. </a:t>
            </a:r>
            <a:r>
              <a:rPr lang="en-GB" sz="2200" b="0" i="0" dirty="0" err="1">
                <a:solidFill>
                  <a:srgbClr val="0C4873"/>
                </a:solidFill>
                <a:effectLst/>
                <a:latin typeface="+mn-lt"/>
              </a:rPr>
              <a:t>Turpis</a:t>
            </a:r>
            <a:r>
              <a:rPr lang="en-GB" sz="2200" b="0" i="0" dirty="0">
                <a:solidFill>
                  <a:srgbClr val="0C4873"/>
                </a:solidFill>
                <a:effectLst/>
                <a:latin typeface="+mn-lt"/>
              </a:rPr>
              <a:t> </a:t>
            </a:r>
            <a:r>
              <a:rPr lang="en-GB" sz="2200" b="0" i="0" dirty="0" err="1">
                <a:solidFill>
                  <a:srgbClr val="0C4873"/>
                </a:solidFill>
                <a:effectLst/>
                <a:latin typeface="+mn-lt"/>
              </a:rPr>
              <a:t>egestas</a:t>
            </a:r>
            <a:r>
              <a:rPr lang="en-GB" sz="2200" b="0" i="0" dirty="0">
                <a:solidFill>
                  <a:srgbClr val="0C4873"/>
                </a:solidFill>
                <a:effectLst/>
                <a:latin typeface="+mn-lt"/>
              </a:rPr>
              <a:t> </a:t>
            </a:r>
            <a:r>
              <a:rPr lang="en-GB" sz="2200" b="0" i="0" dirty="0" err="1">
                <a:solidFill>
                  <a:srgbClr val="0C4873"/>
                </a:solidFill>
                <a:effectLst/>
                <a:latin typeface="+mn-lt"/>
              </a:rPr>
              <a:t>pretium</a:t>
            </a:r>
            <a:r>
              <a:rPr lang="en-GB" sz="2200" b="0" i="0" dirty="0">
                <a:solidFill>
                  <a:srgbClr val="0C4873"/>
                </a:solidFill>
                <a:effectLst/>
                <a:latin typeface="+mn-lt"/>
              </a:rPr>
              <a:t> </a:t>
            </a:r>
            <a:r>
              <a:rPr lang="en-GB" sz="2200" b="0" i="0" dirty="0" err="1">
                <a:solidFill>
                  <a:srgbClr val="0C4873"/>
                </a:solidFill>
                <a:effectLst/>
                <a:latin typeface="+mn-lt"/>
              </a:rPr>
              <a:t>aenean</a:t>
            </a:r>
            <a:r>
              <a:rPr lang="en-GB" sz="2200" b="0" i="0" dirty="0">
                <a:solidFill>
                  <a:srgbClr val="0C4873"/>
                </a:solidFill>
                <a:effectLst/>
                <a:latin typeface="+mn-lt"/>
              </a:rPr>
              <a:t> pharetra magna. </a:t>
            </a:r>
            <a:r>
              <a:rPr lang="en-GB" sz="2400" b="0" i="0" dirty="0">
                <a:solidFill>
                  <a:srgbClr val="0C4873"/>
                </a:solidFill>
                <a:effectLst/>
                <a:latin typeface="+mn-lt"/>
              </a:rPr>
              <a:t>Massa </a:t>
            </a:r>
            <a:r>
              <a:rPr lang="en-GB" sz="2400" b="0" i="0" dirty="0" err="1">
                <a:solidFill>
                  <a:srgbClr val="0C4873"/>
                </a:solidFill>
                <a:effectLst/>
                <a:latin typeface="+mn-lt"/>
              </a:rPr>
              <a:t>eget</a:t>
            </a:r>
            <a:r>
              <a:rPr lang="en-GB" sz="2400" b="0" i="0" dirty="0">
                <a:solidFill>
                  <a:srgbClr val="0C4873"/>
                </a:solidFill>
                <a:effectLst/>
                <a:latin typeface="+mn-lt"/>
              </a:rPr>
              <a:t> </a:t>
            </a:r>
            <a:r>
              <a:rPr lang="en-GB" sz="2400" b="0" i="0" dirty="0" err="1">
                <a:solidFill>
                  <a:srgbClr val="0C4873"/>
                </a:solidFill>
                <a:effectLst/>
                <a:latin typeface="+mn-lt"/>
              </a:rPr>
              <a:t>egestas</a:t>
            </a:r>
            <a:r>
              <a:rPr lang="en-GB" sz="2400" b="0" i="0" dirty="0">
                <a:solidFill>
                  <a:srgbClr val="0C4873"/>
                </a:solidFill>
                <a:effectLst/>
                <a:latin typeface="+mn-lt"/>
              </a:rPr>
              <a:t> </a:t>
            </a:r>
            <a:r>
              <a:rPr lang="en-GB" sz="2400" b="0" i="0" dirty="0" err="1">
                <a:solidFill>
                  <a:srgbClr val="0C4873"/>
                </a:solidFill>
                <a:effectLst/>
                <a:latin typeface="+mn-lt"/>
              </a:rPr>
              <a:t>purus</a:t>
            </a:r>
            <a:r>
              <a:rPr lang="en-GB" sz="2400" b="0" i="0" dirty="0">
                <a:solidFill>
                  <a:srgbClr val="0C4873"/>
                </a:solidFill>
                <a:effectLst/>
                <a:latin typeface="+mn-lt"/>
              </a:rPr>
              <a:t> </a:t>
            </a:r>
            <a:r>
              <a:rPr lang="en-GB" sz="2400" b="0" i="0" dirty="0" err="1">
                <a:solidFill>
                  <a:srgbClr val="0C4873"/>
                </a:solidFill>
                <a:effectLst/>
                <a:latin typeface="+mn-lt"/>
              </a:rPr>
              <a:t>viverra</a:t>
            </a:r>
            <a:r>
              <a:rPr lang="en-GB" sz="2400" b="0" i="0" dirty="0">
                <a:solidFill>
                  <a:srgbClr val="0C4873"/>
                </a:solidFill>
                <a:effectLst/>
                <a:latin typeface="+mn-lt"/>
              </a:rPr>
              <a:t> </a:t>
            </a:r>
            <a:r>
              <a:rPr lang="en-GB" sz="2400" b="0" i="0" dirty="0" err="1">
                <a:solidFill>
                  <a:srgbClr val="0C4873"/>
                </a:solidFill>
                <a:effectLst/>
                <a:latin typeface="+mn-lt"/>
              </a:rPr>
              <a:t>accumsan</a:t>
            </a:r>
            <a:r>
              <a:rPr lang="en-GB" sz="2400" b="0" i="0" dirty="0">
                <a:solidFill>
                  <a:srgbClr val="0C4873"/>
                </a:solidFill>
                <a:effectLst/>
                <a:latin typeface="+mn-lt"/>
              </a:rPr>
              <a:t> in </a:t>
            </a:r>
            <a:r>
              <a:rPr lang="en-GB" sz="2400" b="0" i="0" dirty="0" err="1">
                <a:solidFill>
                  <a:srgbClr val="0C4873"/>
                </a:solidFill>
                <a:effectLst/>
                <a:latin typeface="+mn-lt"/>
              </a:rPr>
              <a:t>nisl</a:t>
            </a:r>
            <a:r>
              <a:rPr lang="en-GB" sz="2400" b="0" i="0" dirty="0">
                <a:solidFill>
                  <a:srgbClr val="0C4873"/>
                </a:solidFill>
                <a:effectLst/>
                <a:latin typeface="+mn-lt"/>
              </a:rPr>
              <a:t>. </a:t>
            </a:r>
            <a:r>
              <a:rPr lang="en-GB" sz="2400" b="0" i="0" dirty="0" err="1">
                <a:solidFill>
                  <a:srgbClr val="0C4873"/>
                </a:solidFill>
                <a:effectLst/>
                <a:latin typeface="+mn-lt"/>
              </a:rPr>
              <a:t>Facilisis</a:t>
            </a:r>
            <a:r>
              <a:rPr lang="en-GB" sz="2400" b="0" i="0" dirty="0">
                <a:solidFill>
                  <a:srgbClr val="0C4873"/>
                </a:solidFill>
                <a:effectLst/>
                <a:latin typeface="+mn-lt"/>
              </a:rPr>
              <a:t> gravida </a:t>
            </a:r>
            <a:r>
              <a:rPr lang="en-GB" sz="2400" b="0" i="0" dirty="0" err="1">
                <a:solidFill>
                  <a:srgbClr val="0C4873"/>
                </a:solidFill>
                <a:effectLst/>
                <a:latin typeface="+mn-lt"/>
              </a:rPr>
              <a:t>neque</a:t>
            </a:r>
            <a:r>
              <a:rPr lang="en-GB" sz="2400" b="0" i="0" dirty="0">
                <a:solidFill>
                  <a:srgbClr val="0C4873"/>
                </a:solidFill>
                <a:effectLst/>
                <a:latin typeface="+mn-lt"/>
              </a:rPr>
              <a:t> convallis a </a:t>
            </a:r>
            <a:r>
              <a:rPr lang="en-GB" sz="2400" b="0" i="0" dirty="0" err="1">
                <a:solidFill>
                  <a:srgbClr val="0C4873"/>
                </a:solidFill>
                <a:effectLst/>
                <a:latin typeface="+mn-lt"/>
              </a:rPr>
              <a:t>cras</a:t>
            </a:r>
            <a:r>
              <a:rPr lang="en-GB" sz="2400" b="0" i="0" dirty="0">
                <a:solidFill>
                  <a:srgbClr val="0C4873"/>
                </a:solidFill>
                <a:effectLst/>
                <a:latin typeface="+mn-lt"/>
              </a:rPr>
              <a:t> semper auctor </a:t>
            </a:r>
            <a:r>
              <a:rPr lang="en-GB" sz="2400" b="0" i="0" dirty="0" err="1">
                <a:solidFill>
                  <a:srgbClr val="0C4873"/>
                </a:solidFill>
                <a:effectLst/>
                <a:latin typeface="+mn-lt"/>
              </a:rPr>
              <a:t>neque</a:t>
            </a:r>
            <a:r>
              <a:rPr lang="en-GB" sz="2400" b="0" i="0" dirty="0">
                <a:solidFill>
                  <a:srgbClr val="0C4873"/>
                </a:solidFill>
                <a:effectLst/>
                <a:latin typeface="+mn-lt"/>
              </a:rPr>
              <a:t>. </a:t>
            </a:r>
            <a:r>
              <a:rPr lang="en-GB" sz="2400" b="0" i="0" dirty="0" err="1">
                <a:solidFill>
                  <a:srgbClr val="0C4873"/>
                </a:solidFill>
                <a:effectLst/>
                <a:latin typeface="+mn-lt"/>
              </a:rPr>
              <a:t>Diam</a:t>
            </a:r>
            <a:r>
              <a:rPr lang="en-GB" sz="2400" b="0" i="0" dirty="0">
                <a:solidFill>
                  <a:srgbClr val="0C4873"/>
                </a:solidFill>
                <a:effectLst/>
                <a:latin typeface="+mn-lt"/>
              </a:rPr>
              <a:t> </a:t>
            </a:r>
            <a:r>
              <a:rPr lang="en-GB" sz="2400" b="0" i="0" dirty="0" err="1">
                <a:solidFill>
                  <a:srgbClr val="0C4873"/>
                </a:solidFill>
                <a:effectLst/>
                <a:latin typeface="+mn-lt"/>
              </a:rPr>
              <a:t>sollicitudin</a:t>
            </a:r>
            <a:r>
              <a:rPr lang="en-GB" sz="2400" b="0" i="0" dirty="0">
                <a:solidFill>
                  <a:srgbClr val="0C4873"/>
                </a:solidFill>
                <a:effectLst/>
                <a:latin typeface="+mn-lt"/>
              </a:rPr>
              <a:t> </a:t>
            </a:r>
            <a:r>
              <a:rPr lang="en-GB" sz="2400" b="0" i="0" dirty="0" err="1">
                <a:solidFill>
                  <a:srgbClr val="0C4873"/>
                </a:solidFill>
                <a:effectLst/>
                <a:latin typeface="+mn-lt"/>
              </a:rPr>
              <a:t>tempor</a:t>
            </a:r>
            <a:r>
              <a:rPr lang="en-GB" sz="2400" b="0" i="0" dirty="0">
                <a:solidFill>
                  <a:srgbClr val="0C4873"/>
                </a:solidFill>
                <a:effectLst/>
                <a:latin typeface="+mn-lt"/>
              </a:rPr>
              <a:t> id </a:t>
            </a:r>
            <a:r>
              <a:rPr lang="en-GB" sz="2400" b="0" i="0" dirty="0" err="1">
                <a:solidFill>
                  <a:srgbClr val="0C4873"/>
                </a:solidFill>
                <a:effectLst/>
                <a:latin typeface="+mn-lt"/>
              </a:rPr>
              <a:t>eu</a:t>
            </a:r>
            <a:r>
              <a:rPr lang="en-GB" sz="2400" b="0" i="0" dirty="0">
                <a:solidFill>
                  <a:srgbClr val="0C4873"/>
                </a:solidFill>
                <a:effectLst/>
                <a:latin typeface="+mn-lt"/>
              </a:rPr>
              <a:t> </a:t>
            </a:r>
            <a:r>
              <a:rPr lang="en-GB" sz="2400" b="0" i="0" dirty="0" err="1">
                <a:solidFill>
                  <a:srgbClr val="0C4873"/>
                </a:solidFill>
                <a:effectLst/>
                <a:latin typeface="+mn-lt"/>
              </a:rPr>
              <a:t>nisl</a:t>
            </a:r>
            <a:r>
              <a:rPr lang="en-GB" sz="2400" b="0" i="0" dirty="0">
                <a:solidFill>
                  <a:srgbClr val="0C4873"/>
                </a:solidFill>
                <a:effectLst/>
                <a:latin typeface="+mn-lt"/>
              </a:rPr>
              <a:t> </a:t>
            </a:r>
            <a:r>
              <a:rPr lang="en-GB" sz="2400" b="0" i="0" dirty="0" err="1">
                <a:solidFill>
                  <a:srgbClr val="0C4873"/>
                </a:solidFill>
                <a:effectLst/>
                <a:latin typeface="+mn-lt"/>
              </a:rPr>
              <a:t>nunc</a:t>
            </a:r>
            <a:r>
              <a:rPr lang="en-GB" sz="2400" b="0" i="0" dirty="0">
                <a:solidFill>
                  <a:srgbClr val="0C4873"/>
                </a:solidFill>
                <a:effectLst/>
                <a:latin typeface="+mn-lt"/>
              </a:rPr>
              <a:t> mi ipsum </a:t>
            </a:r>
            <a:r>
              <a:rPr lang="en-GB" sz="2400" b="0" i="0" dirty="0" err="1">
                <a:solidFill>
                  <a:srgbClr val="0C4873"/>
                </a:solidFill>
                <a:effectLst/>
                <a:latin typeface="+mn-lt"/>
              </a:rPr>
              <a:t>faucibus</a:t>
            </a:r>
            <a:r>
              <a:rPr lang="en-GB" sz="2400" b="0" i="0" dirty="0">
                <a:solidFill>
                  <a:srgbClr val="0C4873"/>
                </a:solidFill>
                <a:effectLst/>
                <a:latin typeface="+mn-lt"/>
              </a:rPr>
              <a:t>. Ut </a:t>
            </a:r>
            <a:r>
              <a:rPr lang="en-GB" sz="2400" b="0" i="0" dirty="0" err="1">
                <a:solidFill>
                  <a:srgbClr val="0C4873"/>
                </a:solidFill>
                <a:effectLst/>
                <a:latin typeface="+mn-lt"/>
              </a:rPr>
              <a:t>placerat</a:t>
            </a:r>
            <a:r>
              <a:rPr lang="en-GB" sz="2400" b="0" i="0" dirty="0">
                <a:solidFill>
                  <a:srgbClr val="0C4873"/>
                </a:solidFill>
                <a:effectLst/>
                <a:latin typeface="+mn-lt"/>
              </a:rPr>
              <a:t> </a:t>
            </a:r>
            <a:r>
              <a:rPr lang="en-GB" sz="2400" b="0" i="0" dirty="0" err="1">
                <a:solidFill>
                  <a:srgbClr val="0C4873"/>
                </a:solidFill>
                <a:effectLst/>
                <a:latin typeface="+mn-lt"/>
              </a:rPr>
              <a:t>orci</a:t>
            </a:r>
            <a:r>
              <a:rPr lang="en-GB" sz="2400" b="0" i="0" dirty="0">
                <a:solidFill>
                  <a:srgbClr val="0C4873"/>
                </a:solidFill>
                <a:effectLst/>
                <a:latin typeface="+mn-lt"/>
              </a:rPr>
              <a:t> </a:t>
            </a:r>
            <a:r>
              <a:rPr lang="en-GB" sz="2400" b="0" i="0" dirty="0" err="1">
                <a:solidFill>
                  <a:srgbClr val="0C4873"/>
                </a:solidFill>
                <a:effectLst/>
                <a:latin typeface="+mn-lt"/>
              </a:rPr>
              <a:t>nulla</a:t>
            </a:r>
            <a:r>
              <a:rPr lang="en-GB" sz="2400" b="0" i="0" dirty="0">
                <a:solidFill>
                  <a:srgbClr val="0C4873"/>
                </a:solidFill>
                <a:effectLst/>
                <a:latin typeface="+mn-lt"/>
              </a:rPr>
              <a:t> </a:t>
            </a:r>
            <a:r>
              <a:rPr lang="en-GB" sz="2400" b="0" i="0" dirty="0" err="1">
                <a:solidFill>
                  <a:srgbClr val="0C4873"/>
                </a:solidFill>
                <a:effectLst/>
                <a:latin typeface="+mn-lt"/>
              </a:rPr>
              <a:t>pellentesque</a:t>
            </a:r>
            <a:r>
              <a:rPr lang="en-GB" sz="2400" b="0" i="0" dirty="0">
                <a:solidFill>
                  <a:srgbClr val="0C4873"/>
                </a:solidFill>
                <a:effectLst/>
                <a:latin typeface="+mn-lt"/>
              </a:rPr>
              <a:t> </a:t>
            </a:r>
            <a:r>
              <a:rPr lang="en-GB" sz="2400" b="0" i="0" dirty="0" err="1">
                <a:solidFill>
                  <a:srgbClr val="0C4873"/>
                </a:solidFill>
                <a:effectLst/>
                <a:latin typeface="+mn-lt"/>
              </a:rPr>
              <a:t>dignissim</a:t>
            </a:r>
            <a:r>
              <a:rPr lang="en-GB" sz="2400" b="0" i="0" dirty="0">
                <a:solidFill>
                  <a:srgbClr val="0C4873"/>
                </a:solidFill>
                <a:effectLst/>
                <a:latin typeface="+mn-lt"/>
              </a:rPr>
              <a:t> </a:t>
            </a:r>
            <a:r>
              <a:rPr lang="en-GB" sz="2400" b="0" i="0" dirty="0" err="1">
                <a:solidFill>
                  <a:srgbClr val="0C4873"/>
                </a:solidFill>
                <a:effectLst/>
                <a:latin typeface="+mn-lt"/>
              </a:rPr>
              <a:t>enim</a:t>
            </a:r>
            <a:r>
              <a:rPr lang="en-GB" sz="2400" b="0" i="0" dirty="0">
                <a:solidFill>
                  <a:srgbClr val="0C4873"/>
                </a:solidFill>
                <a:effectLst/>
                <a:latin typeface="+mn-lt"/>
              </a:rPr>
              <a:t>. </a:t>
            </a:r>
            <a:r>
              <a:rPr lang="en-GB" sz="2400" b="0" i="0" dirty="0" err="1">
                <a:solidFill>
                  <a:srgbClr val="0C4873"/>
                </a:solidFill>
                <a:effectLst/>
                <a:latin typeface="+mn-lt"/>
              </a:rPr>
              <a:t>Mauris</a:t>
            </a:r>
            <a:r>
              <a:rPr lang="en-GB" sz="2400" b="0" i="0" dirty="0">
                <a:solidFill>
                  <a:srgbClr val="0C4873"/>
                </a:solidFill>
                <a:effectLst/>
                <a:latin typeface="+mn-lt"/>
              </a:rPr>
              <a:t> </a:t>
            </a:r>
            <a:r>
              <a:rPr lang="en-GB" sz="2400" b="0" i="0" dirty="0" err="1">
                <a:solidFill>
                  <a:srgbClr val="0C4873"/>
                </a:solidFill>
                <a:effectLst/>
                <a:latin typeface="+mn-lt"/>
              </a:rPr>
              <a:t>pellentesque</a:t>
            </a:r>
            <a:r>
              <a:rPr lang="en-GB" sz="2400" b="0" i="0" dirty="0">
                <a:solidFill>
                  <a:srgbClr val="0C4873"/>
                </a:solidFill>
                <a:effectLst/>
                <a:latin typeface="+mn-lt"/>
              </a:rPr>
              <a:t> pulvinar </a:t>
            </a:r>
            <a:r>
              <a:rPr lang="en-GB" sz="2400" b="0" i="0" dirty="0" err="1">
                <a:solidFill>
                  <a:srgbClr val="0C4873"/>
                </a:solidFill>
                <a:effectLst/>
                <a:latin typeface="+mn-lt"/>
              </a:rPr>
              <a:t>pellentesque</a:t>
            </a:r>
            <a:r>
              <a:rPr lang="en-GB" sz="2400" b="0" i="0" dirty="0">
                <a:solidFill>
                  <a:srgbClr val="0C4873"/>
                </a:solidFill>
                <a:effectLst/>
                <a:latin typeface="+mn-lt"/>
              </a:rPr>
              <a:t> habitant. Integer vitae </a:t>
            </a:r>
            <a:r>
              <a:rPr lang="en-GB" sz="2400" b="0" i="0" dirty="0" err="1">
                <a:solidFill>
                  <a:srgbClr val="0C4873"/>
                </a:solidFill>
                <a:effectLst/>
                <a:latin typeface="+mn-lt"/>
              </a:rPr>
              <a:t>justo</a:t>
            </a:r>
            <a:r>
              <a:rPr lang="en-GB" sz="2400" b="0" i="0" dirty="0">
                <a:solidFill>
                  <a:srgbClr val="0C4873"/>
                </a:solidFill>
                <a:effectLst/>
                <a:latin typeface="+mn-lt"/>
              </a:rPr>
              <a:t> </a:t>
            </a:r>
            <a:r>
              <a:rPr lang="en-GB" sz="2400" b="0" i="0" dirty="0" err="1">
                <a:solidFill>
                  <a:srgbClr val="0C4873"/>
                </a:solidFill>
                <a:effectLst/>
                <a:latin typeface="+mn-lt"/>
              </a:rPr>
              <a:t>eget</a:t>
            </a:r>
            <a:r>
              <a:rPr lang="en-GB" sz="2400" b="0" i="0" dirty="0">
                <a:solidFill>
                  <a:srgbClr val="0C4873"/>
                </a:solidFill>
                <a:effectLst/>
                <a:latin typeface="+mn-lt"/>
              </a:rPr>
              <a:t> magna fermentum </a:t>
            </a:r>
            <a:r>
              <a:rPr lang="en-GB" sz="2400" b="0" i="0" dirty="0" err="1">
                <a:solidFill>
                  <a:srgbClr val="0C4873"/>
                </a:solidFill>
                <a:effectLst/>
                <a:latin typeface="+mn-lt"/>
              </a:rPr>
              <a:t>iaculis</a:t>
            </a:r>
            <a:r>
              <a:rPr lang="en-GB" sz="2400" b="0" i="0" dirty="0">
                <a:solidFill>
                  <a:srgbClr val="0C4873"/>
                </a:solidFill>
                <a:effectLst/>
                <a:latin typeface="+mn-lt"/>
              </a:rPr>
              <a:t> </a:t>
            </a:r>
            <a:r>
              <a:rPr lang="en-GB" sz="2400" b="0" i="0" dirty="0" err="1">
                <a:solidFill>
                  <a:srgbClr val="0C4873"/>
                </a:solidFill>
                <a:effectLst/>
                <a:latin typeface="+mn-lt"/>
              </a:rPr>
              <a:t>eu</a:t>
            </a:r>
            <a:r>
              <a:rPr lang="en-GB" sz="2400" b="0" i="0" dirty="0">
                <a:solidFill>
                  <a:srgbClr val="0C4873"/>
                </a:solidFill>
                <a:effectLst/>
                <a:latin typeface="+mn-lt"/>
              </a:rPr>
              <a:t> non diam. Fermentum </a:t>
            </a:r>
            <a:r>
              <a:rPr lang="en-GB" sz="2400" b="0" i="0" dirty="0" err="1">
                <a:solidFill>
                  <a:srgbClr val="0C4873"/>
                </a:solidFill>
                <a:effectLst/>
                <a:latin typeface="+mn-lt"/>
              </a:rPr>
              <a:t>odio</a:t>
            </a:r>
            <a:r>
              <a:rPr lang="en-GB" sz="2400" b="0" i="0" dirty="0">
                <a:solidFill>
                  <a:srgbClr val="0C4873"/>
                </a:solidFill>
                <a:effectLst/>
                <a:latin typeface="+mn-lt"/>
              </a:rPr>
              <a:t> </a:t>
            </a:r>
            <a:r>
              <a:rPr lang="en-GB" sz="2400" b="0" i="0" dirty="0" err="1">
                <a:solidFill>
                  <a:srgbClr val="0C4873"/>
                </a:solidFill>
                <a:effectLst/>
                <a:latin typeface="+mn-lt"/>
              </a:rPr>
              <a:t>eu</a:t>
            </a:r>
            <a:r>
              <a:rPr lang="en-GB" sz="2400" b="0" i="0" dirty="0">
                <a:solidFill>
                  <a:srgbClr val="0C4873"/>
                </a:solidFill>
                <a:effectLst/>
                <a:latin typeface="+mn-lt"/>
              </a:rPr>
              <a:t> </a:t>
            </a:r>
            <a:r>
              <a:rPr lang="en-GB" sz="2400" b="0" i="0" dirty="0" err="1">
                <a:solidFill>
                  <a:srgbClr val="0C4873"/>
                </a:solidFill>
                <a:effectLst/>
                <a:latin typeface="+mn-lt"/>
              </a:rPr>
              <a:t>feugiat</a:t>
            </a:r>
            <a:r>
              <a:rPr lang="en-GB" sz="2400" b="0" i="0" dirty="0">
                <a:solidFill>
                  <a:srgbClr val="0C4873"/>
                </a:solidFill>
                <a:effectLst/>
                <a:latin typeface="+mn-lt"/>
              </a:rPr>
              <a:t> </a:t>
            </a:r>
            <a:r>
              <a:rPr lang="en-GB" sz="2400" b="0" i="0" dirty="0" err="1">
                <a:solidFill>
                  <a:srgbClr val="0C4873"/>
                </a:solidFill>
                <a:effectLst/>
                <a:latin typeface="+mn-lt"/>
              </a:rPr>
              <a:t>pretium</a:t>
            </a:r>
            <a:r>
              <a:rPr lang="en-GB" sz="2400" b="0" i="0" dirty="0">
                <a:solidFill>
                  <a:srgbClr val="0C4873"/>
                </a:solidFill>
                <a:effectLst/>
                <a:latin typeface="+mn-lt"/>
              </a:rPr>
              <a:t> </a:t>
            </a:r>
            <a:r>
              <a:rPr lang="en-GB" sz="2400" b="0" i="0" dirty="0" err="1">
                <a:solidFill>
                  <a:srgbClr val="0C4873"/>
                </a:solidFill>
                <a:effectLst/>
                <a:latin typeface="+mn-lt"/>
              </a:rPr>
              <a:t>nibh</a:t>
            </a:r>
            <a:r>
              <a:rPr lang="en-GB" sz="2400" b="0" i="0" dirty="0">
                <a:solidFill>
                  <a:srgbClr val="0C4873"/>
                </a:solidFill>
                <a:effectLst/>
                <a:latin typeface="+mn-lt"/>
              </a:rPr>
              <a:t>. </a:t>
            </a:r>
            <a:r>
              <a:rPr lang="en-GB" sz="2400" b="0" i="0" dirty="0" err="1">
                <a:solidFill>
                  <a:srgbClr val="0C4873"/>
                </a:solidFill>
                <a:effectLst/>
                <a:latin typeface="+mn-lt"/>
              </a:rPr>
              <a:t>Turpis</a:t>
            </a:r>
            <a:r>
              <a:rPr lang="en-GB" sz="2400" b="0" i="0" dirty="0">
                <a:solidFill>
                  <a:srgbClr val="0C4873"/>
                </a:solidFill>
                <a:effectLst/>
                <a:latin typeface="+mn-lt"/>
              </a:rPr>
              <a:t> </a:t>
            </a:r>
            <a:r>
              <a:rPr lang="en-GB" sz="2400" b="0" i="0" dirty="0" err="1">
                <a:solidFill>
                  <a:srgbClr val="0C4873"/>
                </a:solidFill>
                <a:effectLst/>
                <a:latin typeface="+mn-lt"/>
              </a:rPr>
              <a:t>egestas</a:t>
            </a:r>
            <a:r>
              <a:rPr lang="en-GB" sz="2400" b="0" i="0" dirty="0">
                <a:solidFill>
                  <a:srgbClr val="0C4873"/>
                </a:solidFill>
                <a:effectLst/>
                <a:latin typeface="+mn-lt"/>
              </a:rPr>
              <a:t> </a:t>
            </a:r>
            <a:r>
              <a:rPr lang="en-GB" sz="2400" b="0" i="0" dirty="0" err="1">
                <a:solidFill>
                  <a:srgbClr val="0C4873"/>
                </a:solidFill>
                <a:effectLst/>
                <a:latin typeface="+mn-lt"/>
              </a:rPr>
              <a:t>sed</a:t>
            </a:r>
            <a:r>
              <a:rPr lang="en-GB" sz="2400" b="0" i="0" dirty="0">
                <a:solidFill>
                  <a:srgbClr val="0C4873"/>
                </a:solidFill>
                <a:effectLst/>
                <a:latin typeface="+mn-lt"/>
              </a:rPr>
              <a:t> tempus </a:t>
            </a:r>
            <a:r>
              <a:rPr lang="en-GB" sz="2400" b="0" i="0" dirty="0" err="1">
                <a:solidFill>
                  <a:srgbClr val="0C4873"/>
                </a:solidFill>
                <a:effectLst/>
                <a:latin typeface="+mn-lt"/>
              </a:rPr>
              <a:t>urna</a:t>
            </a:r>
            <a:r>
              <a:rPr lang="en-GB" sz="2400" b="0" i="0" dirty="0">
                <a:solidFill>
                  <a:srgbClr val="0C4873"/>
                </a:solidFill>
                <a:effectLst/>
                <a:latin typeface="+mn-lt"/>
              </a:rPr>
              <a:t> et pharetra pharetra </a:t>
            </a:r>
            <a:r>
              <a:rPr lang="en-GB" sz="2400" b="0" i="0" dirty="0" err="1">
                <a:solidFill>
                  <a:srgbClr val="0C4873"/>
                </a:solidFill>
                <a:effectLst/>
                <a:latin typeface="+mn-lt"/>
              </a:rPr>
              <a:t>massa</a:t>
            </a:r>
            <a:r>
              <a:rPr lang="en-GB" sz="2400" b="0" i="0" dirty="0">
                <a:solidFill>
                  <a:srgbClr val="0C4873"/>
                </a:solidFill>
                <a:effectLst/>
                <a:latin typeface="+mn-lt"/>
              </a:rPr>
              <a:t>. </a:t>
            </a:r>
            <a:r>
              <a:rPr lang="en-GB" sz="2400" b="0" i="0" dirty="0" err="1">
                <a:solidFill>
                  <a:srgbClr val="0C4873"/>
                </a:solidFill>
                <a:effectLst/>
                <a:latin typeface="+mn-lt"/>
              </a:rPr>
              <a:t>Augue</a:t>
            </a:r>
            <a:r>
              <a:rPr lang="en-GB" sz="2400" b="0" i="0" dirty="0">
                <a:solidFill>
                  <a:srgbClr val="0C4873"/>
                </a:solidFill>
                <a:effectLst/>
                <a:latin typeface="+mn-lt"/>
              </a:rPr>
              <a:t> </a:t>
            </a:r>
            <a:r>
              <a:rPr lang="en-GB" sz="2400" b="0" i="0" dirty="0" err="1">
                <a:solidFill>
                  <a:srgbClr val="0C4873"/>
                </a:solidFill>
                <a:effectLst/>
                <a:latin typeface="+mn-lt"/>
              </a:rPr>
              <a:t>neque</a:t>
            </a:r>
            <a:r>
              <a:rPr lang="en-GB" sz="2400" b="0" i="0" dirty="0">
                <a:solidFill>
                  <a:srgbClr val="0C4873"/>
                </a:solidFill>
                <a:effectLst/>
                <a:latin typeface="+mn-lt"/>
              </a:rPr>
              <a:t> gravida in fermentum et. Ac </a:t>
            </a:r>
            <a:r>
              <a:rPr lang="en-GB" sz="2400" b="0" i="0" dirty="0" err="1">
                <a:solidFill>
                  <a:srgbClr val="0C4873"/>
                </a:solidFill>
                <a:effectLst/>
                <a:latin typeface="+mn-lt"/>
              </a:rPr>
              <a:t>placerat</a:t>
            </a:r>
            <a:r>
              <a:rPr lang="en-GB" sz="2400" b="0" i="0" dirty="0">
                <a:solidFill>
                  <a:srgbClr val="0C4873"/>
                </a:solidFill>
                <a:effectLst/>
                <a:latin typeface="+mn-lt"/>
              </a:rPr>
              <a:t> vestibulum </a:t>
            </a:r>
            <a:r>
              <a:rPr lang="en-GB" sz="2400" b="0" i="0" dirty="0" err="1">
                <a:solidFill>
                  <a:srgbClr val="0C4873"/>
                </a:solidFill>
                <a:effectLst/>
                <a:latin typeface="+mn-lt"/>
              </a:rPr>
              <a:t>lectus</a:t>
            </a:r>
            <a:r>
              <a:rPr lang="en-GB" sz="2400" b="0" i="0" dirty="0">
                <a:solidFill>
                  <a:srgbClr val="0C4873"/>
                </a:solidFill>
                <a:effectLst/>
                <a:latin typeface="+mn-lt"/>
              </a:rPr>
              <a:t> </a:t>
            </a:r>
            <a:r>
              <a:rPr lang="en-GB" sz="2400" b="0" i="0" dirty="0" err="1">
                <a:solidFill>
                  <a:srgbClr val="0C4873"/>
                </a:solidFill>
                <a:effectLst/>
                <a:latin typeface="+mn-lt"/>
              </a:rPr>
              <a:t>mauris</a:t>
            </a:r>
            <a:r>
              <a:rPr lang="en-GB" sz="2400" b="0" i="0" dirty="0">
                <a:solidFill>
                  <a:srgbClr val="0C4873"/>
                </a:solidFill>
                <a:effectLst/>
                <a:latin typeface="+mn-lt"/>
              </a:rPr>
              <a:t> </a:t>
            </a:r>
            <a:r>
              <a:rPr lang="en-GB" sz="2400" b="0" i="0" dirty="0" err="1">
                <a:solidFill>
                  <a:srgbClr val="0C4873"/>
                </a:solidFill>
                <a:effectLst/>
                <a:latin typeface="+mn-lt"/>
              </a:rPr>
              <a:t>ultrices</a:t>
            </a:r>
            <a:r>
              <a:rPr lang="en-GB" sz="2400" b="0" i="0" dirty="0">
                <a:solidFill>
                  <a:srgbClr val="0C4873"/>
                </a:solidFill>
                <a:effectLst/>
                <a:latin typeface="+mn-lt"/>
              </a:rPr>
              <a:t> eros. </a:t>
            </a:r>
            <a:r>
              <a:rPr lang="en-GB" sz="2400" b="0" i="0" dirty="0" err="1">
                <a:solidFill>
                  <a:srgbClr val="0C4873"/>
                </a:solidFill>
                <a:effectLst/>
                <a:latin typeface="+mn-lt"/>
              </a:rPr>
              <a:t>Elementum</a:t>
            </a:r>
            <a:r>
              <a:rPr lang="en-GB" sz="2400" b="0" i="0" dirty="0">
                <a:solidFill>
                  <a:srgbClr val="0C4873"/>
                </a:solidFill>
                <a:effectLst/>
                <a:latin typeface="+mn-lt"/>
              </a:rPr>
              <a:t> </a:t>
            </a:r>
            <a:r>
              <a:rPr lang="en-GB" sz="2400" b="0" i="0" dirty="0" err="1">
                <a:solidFill>
                  <a:srgbClr val="0C4873"/>
                </a:solidFill>
                <a:effectLst/>
                <a:latin typeface="+mn-lt"/>
              </a:rPr>
              <a:t>curabitur</a:t>
            </a:r>
            <a:r>
              <a:rPr lang="en-GB" sz="2400" b="0" i="0" dirty="0">
                <a:solidFill>
                  <a:srgbClr val="0C4873"/>
                </a:solidFill>
                <a:effectLst/>
                <a:latin typeface="+mn-lt"/>
              </a:rPr>
              <a:t> vitae </a:t>
            </a:r>
            <a:r>
              <a:rPr lang="en-GB" sz="2400" b="0" i="0" dirty="0" err="1">
                <a:solidFill>
                  <a:srgbClr val="0C4873"/>
                </a:solidFill>
                <a:effectLst/>
                <a:latin typeface="+mn-lt"/>
              </a:rPr>
              <a:t>nunc</a:t>
            </a:r>
            <a:r>
              <a:rPr lang="en-GB" sz="2400" b="0" i="0" dirty="0">
                <a:solidFill>
                  <a:srgbClr val="0C4873"/>
                </a:solidFill>
                <a:effectLst/>
                <a:latin typeface="+mn-lt"/>
              </a:rPr>
              <a:t> </a:t>
            </a:r>
            <a:r>
              <a:rPr lang="en-GB" sz="2400" b="0" i="0" dirty="0" err="1">
                <a:solidFill>
                  <a:srgbClr val="0C4873"/>
                </a:solidFill>
                <a:effectLst/>
                <a:latin typeface="+mn-lt"/>
              </a:rPr>
              <a:t>sed</a:t>
            </a:r>
            <a:r>
              <a:rPr lang="en-GB" sz="2400" b="0" i="0" dirty="0">
                <a:solidFill>
                  <a:srgbClr val="0C4873"/>
                </a:solidFill>
                <a:effectLst/>
                <a:latin typeface="+mn-lt"/>
              </a:rPr>
              <a:t> </a:t>
            </a:r>
            <a:r>
              <a:rPr lang="en-GB" sz="2400" b="0" i="0" dirty="0" err="1">
                <a:solidFill>
                  <a:srgbClr val="0C4873"/>
                </a:solidFill>
                <a:effectLst/>
                <a:latin typeface="+mn-lt"/>
              </a:rPr>
              <a:t>velit</a:t>
            </a:r>
            <a:r>
              <a:rPr lang="en-GB" sz="2400" b="0" i="0" dirty="0">
                <a:solidFill>
                  <a:srgbClr val="0C4873"/>
                </a:solidFill>
                <a:effectLst/>
                <a:latin typeface="+mn-lt"/>
              </a:rPr>
              <a:t> </a:t>
            </a:r>
            <a:r>
              <a:rPr lang="en-GB" sz="2400" b="0" i="0" dirty="0" err="1">
                <a:solidFill>
                  <a:srgbClr val="0C4873"/>
                </a:solidFill>
                <a:effectLst/>
                <a:latin typeface="+mn-lt"/>
              </a:rPr>
              <a:t>dignissim</a:t>
            </a:r>
            <a:r>
              <a:rPr lang="en-GB" sz="2400" b="0" i="0" dirty="0">
                <a:solidFill>
                  <a:srgbClr val="0C4873"/>
                </a:solidFill>
                <a:effectLst/>
                <a:latin typeface="+mn-lt"/>
              </a:rPr>
              <a:t> </a:t>
            </a:r>
            <a:r>
              <a:rPr lang="en-GB" sz="2400" b="0" i="0" dirty="0" err="1">
                <a:solidFill>
                  <a:srgbClr val="0C4873"/>
                </a:solidFill>
                <a:effectLst/>
                <a:latin typeface="+mn-lt"/>
              </a:rPr>
              <a:t>sodales</a:t>
            </a:r>
            <a:r>
              <a:rPr lang="en-GB" sz="2400" b="0" i="0" dirty="0">
                <a:solidFill>
                  <a:srgbClr val="0C4873"/>
                </a:solidFill>
                <a:effectLst/>
                <a:latin typeface="+mn-lt"/>
              </a:rPr>
              <a:t> </a:t>
            </a:r>
            <a:r>
              <a:rPr lang="en-GB" sz="2400" b="0" i="0" dirty="0" err="1">
                <a:solidFill>
                  <a:srgbClr val="0C4873"/>
                </a:solidFill>
                <a:effectLst/>
                <a:latin typeface="+mn-lt"/>
              </a:rPr>
              <a:t>ut</a:t>
            </a:r>
            <a:r>
              <a:rPr lang="en-GB" sz="2400" b="0" i="0" dirty="0">
                <a:solidFill>
                  <a:srgbClr val="0C4873"/>
                </a:solidFill>
                <a:effectLst/>
                <a:latin typeface="+mn-lt"/>
              </a:rPr>
              <a:t> </a:t>
            </a:r>
            <a:r>
              <a:rPr lang="en-GB" sz="2400" b="0" i="0" dirty="0" err="1">
                <a:solidFill>
                  <a:srgbClr val="0C4873"/>
                </a:solidFill>
                <a:effectLst/>
                <a:latin typeface="+mn-lt"/>
              </a:rPr>
              <a:t>eu</a:t>
            </a:r>
            <a:r>
              <a:rPr lang="en-GB" sz="2400" b="0" i="0" dirty="0">
                <a:solidFill>
                  <a:srgbClr val="0C4873"/>
                </a:solidFill>
                <a:effectLst/>
                <a:latin typeface="+mn-lt"/>
              </a:rPr>
              <a:t>. </a:t>
            </a:r>
            <a:r>
              <a:rPr lang="en-GB" sz="2400" b="0" i="0" dirty="0" err="1">
                <a:solidFill>
                  <a:srgbClr val="0C4873"/>
                </a:solidFill>
                <a:effectLst/>
                <a:latin typeface="+mn-lt"/>
              </a:rPr>
              <a:t>Consequat</a:t>
            </a:r>
            <a:r>
              <a:rPr lang="en-GB" sz="2400" b="0" i="0" dirty="0">
                <a:solidFill>
                  <a:srgbClr val="0C4873"/>
                </a:solidFill>
                <a:effectLst/>
                <a:latin typeface="+mn-lt"/>
              </a:rPr>
              <a:t> semper </a:t>
            </a:r>
            <a:r>
              <a:rPr lang="en-GB" sz="2400" b="0" i="0" dirty="0" err="1">
                <a:solidFill>
                  <a:srgbClr val="0C4873"/>
                </a:solidFill>
                <a:effectLst/>
                <a:latin typeface="+mn-lt"/>
              </a:rPr>
              <a:t>viverra</a:t>
            </a:r>
            <a:r>
              <a:rPr lang="en-GB" sz="2400" b="0" i="0" dirty="0">
                <a:solidFill>
                  <a:srgbClr val="0C4873"/>
                </a:solidFill>
                <a:effectLst/>
                <a:latin typeface="+mn-lt"/>
              </a:rPr>
              <a:t> </a:t>
            </a:r>
            <a:r>
              <a:rPr lang="en-GB" sz="2400" b="0" i="0" dirty="0" err="1">
                <a:solidFill>
                  <a:srgbClr val="0C4873"/>
                </a:solidFill>
                <a:effectLst/>
                <a:latin typeface="+mn-lt"/>
              </a:rPr>
              <a:t>nam</a:t>
            </a:r>
            <a:r>
              <a:rPr lang="en-GB" sz="2400" b="0" i="0" dirty="0">
                <a:solidFill>
                  <a:srgbClr val="0C4873"/>
                </a:solidFill>
                <a:effectLst/>
                <a:latin typeface="+mn-lt"/>
              </a:rPr>
              <a:t> libero </a:t>
            </a:r>
            <a:r>
              <a:rPr lang="en-GB" sz="2400" b="0" i="0" dirty="0" err="1">
                <a:solidFill>
                  <a:srgbClr val="0C4873"/>
                </a:solidFill>
                <a:effectLst/>
                <a:latin typeface="+mn-lt"/>
              </a:rPr>
              <a:t>justo</a:t>
            </a:r>
            <a:r>
              <a:rPr lang="en-GB" sz="2400" b="0" i="0" dirty="0">
                <a:solidFill>
                  <a:srgbClr val="0C4873"/>
                </a:solidFill>
                <a:effectLst/>
                <a:latin typeface="+mn-lt"/>
              </a:rPr>
              <a:t> </a:t>
            </a:r>
            <a:r>
              <a:rPr lang="en-GB" sz="2400" b="0" i="0" dirty="0" err="1">
                <a:solidFill>
                  <a:srgbClr val="0C4873"/>
                </a:solidFill>
                <a:effectLst/>
                <a:latin typeface="+mn-lt"/>
              </a:rPr>
              <a:t>laoreet</a:t>
            </a:r>
            <a:r>
              <a:rPr lang="en-GB" sz="2400" b="0" i="0" dirty="0">
                <a:solidFill>
                  <a:srgbClr val="0C4873"/>
                </a:solidFill>
                <a:effectLst/>
                <a:latin typeface="+mn-lt"/>
              </a:rPr>
              <a:t>. </a:t>
            </a:r>
            <a:r>
              <a:rPr lang="en-GB" sz="2400" b="0" i="0" dirty="0" err="1">
                <a:solidFill>
                  <a:srgbClr val="0C4873"/>
                </a:solidFill>
                <a:effectLst/>
                <a:latin typeface="+mn-lt"/>
              </a:rPr>
              <a:t>Augue</a:t>
            </a:r>
            <a:r>
              <a:rPr lang="en-GB" sz="2400" b="0" i="0" dirty="0">
                <a:solidFill>
                  <a:srgbClr val="0C4873"/>
                </a:solidFill>
                <a:effectLst/>
                <a:latin typeface="+mn-lt"/>
              </a:rPr>
              <a:t> </a:t>
            </a:r>
            <a:r>
              <a:rPr lang="en-GB" sz="2400" b="0" i="0" dirty="0" err="1">
                <a:solidFill>
                  <a:srgbClr val="0C4873"/>
                </a:solidFill>
                <a:effectLst/>
                <a:latin typeface="+mn-lt"/>
              </a:rPr>
              <a:t>neque</a:t>
            </a:r>
            <a:r>
              <a:rPr lang="en-GB" sz="2400" b="0" i="0" dirty="0">
                <a:solidFill>
                  <a:srgbClr val="0C4873"/>
                </a:solidFill>
                <a:effectLst/>
                <a:latin typeface="+mn-lt"/>
              </a:rPr>
              <a:t> gravida in fermentum et </a:t>
            </a:r>
            <a:r>
              <a:rPr lang="en-GB" sz="2400" b="0" i="0" dirty="0" err="1">
                <a:solidFill>
                  <a:srgbClr val="0C4873"/>
                </a:solidFill>
                <a:effectLst/>
                <a:latin typeface="+mn-lt"/>
              </a:rPr>
              <a:t>sollicitudin</a:t>
            </a:r>
            <a:r>
              <a:rPr lang="en-GB" sz="2400" b="0" i="0" dirty="0">
                <a:solidFill>
                  <a:srgbClr val="0C4873"/>
                </a:solidFill>
                <a:effectLst/>
                <a:latin typeface="+mn-lt"/>
              </a:rPr>
              <a:t>. Vitae </a:t>
            </a:r>
            <a:r>
              <a:rPr lang="en-GB" sz="2400" b="0" i="0" dirty="0" err="1">
                <a:solidFill>
                  <a:srgbClr val="0C4873"/>
                </a:solidFill>
                <a:effectLst/>
                <a:latin typeface="+mn-lt"/>
              </a:rPr>
              <a:t>turpis</a:t>
            </a:r>
            <a:r>
              <a:rPr lang="en-GB" sz="2400" b="0" i="0" dirty="0">
                <a:solidFill>
                  <a:srgbClr val="0C4873"/>
                </a:solidFill>
                <a:effectLst/>
                <a:latin typeface="+mn-lt"/>
              </a:rPr>
              <a:t> </a:t>
            </a:r>
            <a:r>
              <a:rPr lang="en-GB" sz="2400" b="0" i="0" dirty="0" err="1">
                <a:solidFill>
                  <a:srgbClr val="0C4873"/>
                </a:solidFill>
                <a:effectLst/>
                <a:latin typeface="+mn-lt"/>
              </a:rPr>
              <a:t>massa</a:t>
            </a:r>
            <a:r>
              <a:rPr lang="en-GB" sz="2400" b="0" i="0" dirty="0">
                <a:solidFill>
                  <a:srgbClr val="0C4873"/>
                </a:solidFill>
                <a:effectLst/>
                <a:latin typeface="+mn-lt"/>
              </a:rPr>
              <a:t> </a:t>
            </a:r>
            <a:r>
              <a:rPr lang="en-GB" sz="2400" b="0" i="0" dirty="0" err="1">
                <a:solidFill>
                  <a:srgbClr val="0C4873"/>
                </a:solidFill>
                <a:effectLst/>
                <a:latin typeface="+mn-lt"/>
              </a:rPr>
              <a:t>sed</a:t>
            </a:r>
            <a:r>
              <a:rPr lang="en-GB" sz="2400" b="0" i="0" dirty="0">
                <a:solidFill>
                  <a:srgbClr val="0C4873"/>
                </a:solidFill>
                <a:effectLst/>
                <a:latin typeface="+mn-lt"/>
              </a:rPr>
              <a:t> </a:t>
            </a:r>
            <a:r>
              <a:rPr lang="en-GB" sz="2400" b="0" i="0" dirty="0" err="1">
                <a:solidFill>
                  <a:srgbClr val="0C4873"/>
                </a:solidFill>
                <a:effectLst/>
                <a:latin typeface="+mn-lt"/>
              </a:rPr>
              <a:t>elementum</a:t>
            </a:r>
            <a:r>
              <a:rPr lang="en-GB" sz="2400" b="0" i="0" dirty="0">
                <a:solidFill>
                  <a:srgbClr val="0C4873"/>
                </a:solidFill>
                <a:effectLst/>
                <a:latin typeface="+mn-lt"/>
              </a:rPr>
              <a:t> tempus </a:t>
            </a:r>
            <a:r>
              <a:rPr lang="en-GB" sz="2400" b="0" i="0" dirty="0" err="1">
                <a:solidFill>
                  <a:srgbClr val="0C4873"/>
                </a:solidFill>
                <a:effectLst/>
                <a:latin typeface="+mn-lt"/>
              </a:rPr>
              <a:t>egestas</a:t>
            </a:r>
            <a:r>
              <a:rPr lang="en-GB" sz="2400" b="0" i="0" dirty="0">
                <a:solidFill>
                  <a:srgbClr val="0C4873"/>
                </a:solidFill>
                <a:effectLst/>
                <a:latin typeface="+mn-lt"/>
              </a:rPr>
              <a:t> </a:t>
            </a:r>
            <a:r>
              <a:rPr lang="en-GB" sz="2400" b="0" i="0" dirty="0" err="1">
                <a:solidFill>
                  <a:srgbClr val="0C4873"/>
                </a:solidFill>
                <a:effectLst/>
                <a:latin typeface="+mn-lt"/>
              </a:rPr>
              <a:t>sed</a:t>
            </a:r>
            <a:r>
              <a:rPr lang="en-GB" sz="2400" b="0" i="0" dirty="0">
                <a:solidFill>
                  <a:srgbClr val="0C4873"/>
                </a:solidFill>
                <a:effectLst/>
                <a:latin typeface="+mn-lt"/>
              </a:rPr>
              <a:t> </a:t>
            </a:r>
            <a:r>
              <a:rPr lang="en-GB" sz="2400" b="0" i="0" dirty="0" err="1">
                <a:solidFill>
                  <a:srgbClr val="0C4873"/>
                </a:solidFill>
                <a:effectLst/>
                <a:latin typeface="+mn-lt"/>
              </a:rPr>
              <a:t>sed</a:t>
            </a:r>
            <a:r>
              <a:rPr lang="en-GB" sz="2400" b="0" i="0" dirty="0">
                <a:solidFill>
                  <a:srgbClr val="0C4873"/>
                </a:solidFill>
                <a:effectLst/>
                <a:latin typeface="+mn-lt"/>
              </a:rPr>
              <a:t> </a:t>
            </a:r>
            <a:r>
              <a:rPr lang="en-GB" sz="2400" b="0" i="0" dirty="0" err="1">
                <a:solidFill>
                  <a:srgbClr val="0C4873"/>
                </a:solidFill>
                <a:effectLst/>
                <a:latin typeface="+mn-lt"/>
              </a:rPr>
              <a:t>risus</a:t>
            </a:r>
            <a:r>
              <a:rPr lang="en-GB" sz="2400" b="0" i="0" dirty="0">
                <a:solidFill>
                  <a:srgbClr val="0C4873"/>
                </a:solidFill>
                <a:effectLst/>
                <a:latin typeface="+mn-lt"/>
              </a:rPr>
              <a:t>. At auctor </a:t>
            </a:r>
            <a:r>
              <a:rPr lang="en-GB" sz="2400" b="0" i="0" dirty="0" err="1">
                <a:solidFill>
                  <a:srgbClr val="0C4873"/>
                </a:solidFill>
                <a:effectLst/>
                <a:latin typeface="+mn-lt"/>
              </a:rPr>
              <a:t>urna</a:t>
            </a:r>
            <a:r>
              <a:rPr lang="en-GB" sz="2400" b="0" i="0" dirty="0">
                <a:solidFill>
                  <a:srgbClr val="0C4873"/>
                </a:solidFill>
                <a:effectLst/>
                <a:latin typeface="+mn-lt"/>
              </a:rPr>
              <a:t> </a:t>
            </a:r>
            <a:r>
              <a:rPr lang="en-GB" sz="2400" b="0" i="0" dirty="0" err="1">
                <a:solidFill>
                  <a:srgbClr val="0C4873"/>
                </a:solidFill>
                <a:effectLst/>
                <a:latin typeface="+mn-lt"/>
              </a:rPr>
              <a:t>nunc</a:t>
            </a:r>
            <a:r>
              <a:rPr lang="en-GB" sz="2400" b="0" i="0" dirty="0">
                <a:solidFill>
                  <a:srgbClr val="0C4873"/>
                </a:solidFill>
                <a:effectLst/>
                <a:latin typeface="+mn-lt"/>
              </a:rPr>
              <a:t> id cursus </a:t>
            </a:r>
            <a:r>
              <a:rPr lang="en-GB" sz="2400" b="0" i="0" dirty="0" err="1">
                <a:solidFill>
                  <a:srgbClr val="0C4873"/>
                </a:solidFill>
                <a:effectLst/>
                <a:latin typeface="+mn-lt"/>
              </a:rPr>
              <a:t>metus</a:t>
            </a:r>
            <a:r>
              <a:rPr lang="en-GB" sz="2400" b="0" i="0" dirty="0">
                <a:solidFill>
                  <a:srgbClr val="0C4873"/>
                </a:solidFill>
                <a:effectLst/>
                <a:latin typeface="+mn-lt"/>
              </a:rPr>
              <a:t> </a:t>
            </a:r>
            <a:r>
              <a:rPr lang="en-GB" sz="2400" b="0" i="0" dirty="0" err="1">
                <a:solidFill>
                  <a:srgbClr val="0C4873"/>
                </a:solidFill>
                <a:effectLst/>
                <a:latin typeface="+mn-lt"/>
              </a:rPr>
              <a:t>aliquam</a:t>
            </a:r>
            <a:r>
              <a:rPr lang="en-GB" sz="2400" b="0" i="0" dirty="0">
                <a:solidFill>
                  <a:srgbClr val="0C4873"/>
                </a:solidFill>
                <a:effectLst/>
                <a:latin typeface="+mn-lt"/>
              </a:rPr>
              <a:t>. </a:t>
            </a:r>
            <a:r>
              <a:rPr lang="en-GB" sz="2400" b="0" i="0" dirty="0" err="1">
                <a:solidFill>
                  <a:srgbClr val="0C4873"/>
                </a:solidFill>
                <a:effectLst/>
                <a:latin typeface="+mn-lt"/>
              </a:rPr>
              <a:t>Facilisis</a:t>
            </a:r>
            <a:r>
              <a:rPr lang="en-GB" sz="2400" b="0" i="0" dirty="0">
                <a:solidFill>
                  <a:srgbClr val="0C4873"/>
                </a:solidFill>
                <a:effectLst/>
                <a:latin typeface="+mn-lt"/>
              </a:rPr>
              <a:t> </a:t>
            </a:r>
            <a:r>
              <a:rPr lang="en-GB" sz="2400" b="0" i="0" dirty="0" err="1">
                <a:solidFill>
                  <a:srgbClr val="0C4873"/>
                </a:solidFill>
                <a:effectLst/>
                <a:latin typeface="+mn-lt"/>
              </a:rPr>
              <a:t>volutpat</a:t>
            </a:r>
            <a:r>
              <a:rPr lang="en-GB" sz="2400" b="0" i="0" dirty="0">
                <a:solidFill>
                  <a:srgbClr val="0C4873"/>
                </a:solidFill>
                <a:effectLst/>
                <a:latin typeface="+mn-lt"/>
              </a:rPr>
              <a:t> </a:t>
            </a:r>
            <a:r>
              <a:rPr lang="en-GB" sz="2400" b="0" i="0" dirty="0" err="1">
                <a:solidFill>
                  <a:srgbClr val="0C4873"/>
                </a:solidFill>
                <a:effectLst/>
                <a:latin typeface="+mn-lt"/>
              </a:rPr>
              <a:t>est</a:t>
            </a:r>
            <a:r>
              <a:rPr lang="en-GB" sz="2400" b="0" i="0" dirty="0">
                <a:solidFill>
                  <a:srgbClr val="0C4873"/>
                </a:solidFill>
                <a:effectLst/>
                <a:latin typeface="+mn-lt"/>
              </a:rPr>
              <a:t> </a:t>
            </a:r>
            <a:r>
              <a:rPr lang="en-GB" sz="2400" b="0" i="0" dirty="0" err="1">
                <a:solidFill>
                  <a:srgbClr val="0C4873"/>
                </a:solidFill>
                <a:effectLst/>
                <a:latin typeface="+mn-lt"/>
              </a:rPr>
              <a:t>velit</a:t>
            </a:r>
            <a:r>
              <a:rPr lang="en-GB" sz="2400" b="0" i="0" dirty="0">
                <a:solidFill>
                  <a:srgbClr val="0C4873"/>
                </a:solidFill>
                <a:effectLst/>
                <a:latin typeface="+mn-lt"/>
              </a:rPr>
              <a:t> </a:t>
            </a:r>
            <a:r>
              <a:rPr lang="en-GB" sz="2400" b="0" i="0" dirty="0" err="1">
                <a:solidFill>
                  <a:srgbClr val="0C4873"/>
                </a:solidFill>
                <a:effectLst/>
                <a:latin typeface="+mn-lt"/>
              </a:rPr>
              <a:t>egestas</a:t>
            </a:r>
            <a:r>
              <a:rPr lang="en-GB" sz="2400" b="0" i="0" dirty="0">
                <a:solidFill>
                  <a:srgbClr val="0C4873"/>
                </a:solidFill>
                <a:effectLst/>
                <a:latin typeface="+mn-lt"/>
              </a:rPr>
              <a:t> dui id </a:t>
            </a:r>
            <a:r>
              <a:rPr lang="en-GB" sz="2400" b="0" i="0" dirty="0" err="1">
                <a:solidFill>
                  <a:srgbClr val="0C4873"/>
                </a:solidFill>
                <a:effectLst/>
                <a:latin typeface="+mn-lt"/>
              </a:rPr>
              <a:t>ornare</a:t>
            </a:r>
            <a:r>
              <a:rPr lang="en-GB" sz="2400" b="0" i="0" dirty="0">
                <a:solidFill>
                  <a:srgbClr val="0C4873"/>
                </a:solidFill>
                <a:effectLst/>
                <a:latin typeface="+mn-lt"/>
              </a:rPr>
              <a:t>. Ut </a:t>
            </a:r>
            <a:r>
              <a:rPr lang="en-GB" sz="2400" b="0" i="0" dirty="0" err="1">
                <a:solidFill>
                  <a:srgbClr val="0C4873"/>
                </a:solidFill>
                <a:effectLst/>
                <a:latin typeface="+mn-lt"/>
              </a:rPr>
              <a:t>sem</a:t>
            </a:r>
            <a:r>
              <a:rPr lang="en-GB" sz="2400" b="0" i="0" dirty="0">
                <a:solidFill>
                  <a:srgbClr val="0C4873"/>
                </a:solidFill>
                <a:effectLst/>
                <a:latin typeface="+mn-lt"/>
              </a:rPr>
              <a:t> </a:t>
            </a:r>
            <a:r>
              <a:rPr lang="en-GB" sz="2400" b="0" i="0" dirty="0" err="1">
                <a:solidFill>
                  <a:srgbClr val="0C4873"/>
                </a:solidFill>
                <a:effectLst/>
                <a:latin typeface="+mn-lt"/>
              </a:rPr>
              <a:t>viverra</a:t>
            </a:r>
            <a:r>
              <a:rPr lang="en-GB" sz="2400" b="0" i="0" dirty="0">
                <a:solidFill>
                  <a:srgbClr val="0C4873"/>
                </a:solidFill>
                <a:effectLst/>
                <a:latin typeface="+mn-lt"/>
              </a:rPr>
              <a:t> </a:t>
            </a:r>
            <a:r>
              <a:rPr lang="en-GB" sz="2400" b="0" i="0" dirty="0" err="1">
                <a:solidFill>
                  <a:srgbClr val="0C4873"/>
                </a:solidFill>
                <a:effectLst/>
                <a:latin typeface="+mn-lt"/>
              </a:rPr>
              <a:t>aliquet</a:t>
            </a:r>
            <a:r>
              <a:rPr lang="en-GB" sz="2400" b="0" i="0" dirty="0">
                <a:solidFill>
                  <a:srgbClr val="0C4873"/>
                </a:solidFill>
                <a:effectLst/>
                <a:latin typeface="+mn-lt"/>
              </a:rPr>
              <a:t> </a:t>
            </a:r>
            <a:r>
              <a:rPr lang="en-GB" sz="2400" b="0" i="0" dirty="0" err="1">
                <a:solidFill>
                  <a:srgbClr val="0C4873"/>
                </a:solidFill>
                <a:effectLst/>
                <a:latin typeface="+mn-lt"/>
              </a:rPr>
              <a:t>eget</a:t>
            </a:r>
            <a:r>
              <a:rPr lang="en-GB" sz="2400" b="0" i="0" dirty="0">
                <a:solidFill>
                  <a:srgbClr val="0C4873"/>
                </a:solidFill>
                <a:effectLst/>
                <a:latin typeface="+mn-lt"/>
              </a:rPr>
              <a:t> sit </a:t>
            </a:r>
            <a:r>
              <a:rPr lang="en-GB" sz="2400" b="0" i="0" dirty="0" err="1">
                <a:solidFill>
                  <a:srgbClr val="0C4873"/>
                </a:solidFill>
                <a:effectLst/>
                <a:latin typeface="+mn-lt"/>
              </a:rPr>
              <a:t>amet</a:t>
            </a:r>
            <a:r>
              <a:rPr lang="en-GB" sz="2400" b="0" i="0" dirty="0">
                <a:solidFill>
                  <a:srgbClr val="0C4873"/>
                </a:solidFill>
                <a:effectLst/>
                <a:latin typeface="+mn-lt"/>
              </a:rPr>
              <a:t>. </a:t>
            </a:r>
            <a:r>
              <a:rPr lang="en-GB" sz="2400" b="0" i="0" dirty="0" err="1">
                <a:solidFill>
                  <a:srgbClr val="0C4873"/>
                </a:solidFill>
                <a:effectLst/>
                <a:latin typeface="+mn-lt"/>
              </a:rPr>
              <a:t>Viverra</a:t>
            </a:r>
            <a:r>
              <a:rPr lang="en-GB" sz="2400" b="0" i="0" dirty="0">
                <a:solidFill>
                  <a:srgbClr val="0C4873"/>
                </a:solidFill>
                <a:effectLst/>
                <a:latin typeface="+mn-lt"/>
              </a:rPr>
              <a:t> </a:t>
            </a:r>
            <a:r>
              <a:rPr lang="en-GB" sz="2400" b="0" i="0" dirty="0" err="1">
                <a:solidFill>
                  <a:srgbClr val="0C4873"/>
                </a:solidFill>
                <a:effectLst/>
                <a:latin typeface="+mn-lt"/>
              </a:rPr>
              <a:t>orci</a:t>
            </a:r>
            <a:r>
              <a:rPr lang="en-GB" sz="2400" b="0" i="0" dirty="0">
                <a:solidFill>
                  <a:srgbClr val="0C4873"/>
                </a:solidFill>
                <a:effectLst/>
                <a:latin typeface="+mn-lt"/>
              </a:rPr>
              <a:t> </a:t>
            </a:r>
            <a:r>
              <a:rPr lang="en-GB" sz="2400" b="0" i="0" dirty="0" err="1">
                <a:solidFill>
                  <a:srgbClr val="0C4873"/>
                </a:solidFill>
                <a:effectLst/>
                <a:latin typeface="+mn-lt"/>
              </a:rPr>
              <a:t>sagittis</a:t>
            </a:r>
            <a:r>
              <a:rPr lang="en-GB" sz="2400" b="0" i="0" dirty="0">
                <a:solidFill>
                  <a:srgbClr val="0C4873"/>
                </a:solidFill>
                <a:effectLst/>
                <a:latin typeface="+mn-lt"/>
              </a:rPr>
              <a:t> </a:t>
            </a:r>
            <a:r>
              <a:rPr lang="en-GB" sz="2400" b="0" i="0" dirty="0" err="1">
                <a:solidFill>
                  <a:srgbClr val="0C4873"/>
                </a:solidFill>
                <a:effectLst/>
                <a:latin typeface="+mn-lt"/>
              </a:rPr>
              <a:t>eu</a:t>
            </a:r>
            <a:r>
              <a:rPr lang="en-GB" sz="2400" b="0" i="0" dirty="0">
                <a:solidFill>
                  <a:srgbClr val="0C4873"/>
                </a:solidFill>
                <a:effectLst/>
                <a:latin typeface="+mn-lt"/>
              </a:rPr>
              <a:t> </a:t>
            </a:r>
            <a:r>
              <a:rPr lang="en-GB" sz="2400" b="0" i="0" dirty="0" err="1">
                <a:solidFill>
                  <a:srgbClr val="0C4873"/>
                </a:solidFill>
                <a:effectLst/>
                <a:latin typeface="+mn-lt"/>
              </a:rPr>
              <a:t>volutpat</a:t>
            </a:r>
            <a:r>
              <a:rPr lang="en-GB" sz="2400" b="0" i="0" dirty="0">
                <a:solidFill>
                  <a:srgbClr val="0C4873"/>
                </a:solidFill>
                <a:effectLst/>
                <a:latin typeface="+mn-lt"/>
              </a:rPr>
              <a:t> </a:t>
            </a:r>
            <a:r>
              <a:rPr lang="en-GB" sz="2400" b="0" i="0" dirty="0" err="1">
                <a:solidFill>
                  <a:srgbClr val="0C4873"/>
                </a:solidFill>
                <a:effectLst/>
                <a:latin typeface="+mn-lt"/>
              </a:rPr>
              <a:t>odio</a:t>
            </a:r>
            <a:r>
              <a:rPr lang="en-GB" sz="2400" b="0" i="0" dirty="0">
                <a:solidFill>
                  <a:srgbClr val="0C4873"/>
                </a:solidFill>
                <a:effectLst/>
                <a:latin typeface="+mn-lt"/>
              </a:rPr>
              <a:t> </a:t>
            </a:r>
            <a:r>
              <a:rPr lang="en-GB" sz="2400" b="0" i="0" dirty="0" err="1">
                <a:solidFill>
                  <a:srgbClr val="0C4873"/>
                </a:solidFill>
                <a:effectLst/>
                <a:latin typeface="+mn-lt"/>
              </a:rPr>
              <a:t>facilisis</a:t>
            </a:r>
            <a:r>
              <a:rPr lang="en-GB" sz="2400" b="0" i="0" dirty="0">
                <a:solidFill>
                  <a:srgbClr val="0C4873"/>
                </a:solidFill>
                <a:effectLst/>
                <a:latin typeface="+mn-lt"/>
              </a:rPr>
              <a:t> </a:t>
            </a:r>
            <a:r>
              <a:rPr lang="en-GB" sz="2400" b="0" i="0" dirty="0" err="1">
                <a:solidFill>
                  <a:srgbClr val="0C4873"/>
                </a:solidFill>
                <a:effectLst/>
                <a:latin typeface="+mn-lt"/>
              </a:rPr>
              <a:t>mauris</a:t>
            </a:r>
            <a:r>
              <a:rPr lang="en-GB" sz="2400" b="0" i="0" dirty="0">
                <a:solidFill>
                  <a:srgbClr val="0C4873"/>
                </a:solidFill>
                <a:effectLst/>
                <a:latin typeface="+mn-lt"/>
              </a:rPr>
              <a:t> sit </a:t>
            </a:r>
            <a:r>
              <a:rPr lang="en-GB" sz="2400" b="0" i="0" dirty="0" err="1">
                <a:solidFill>
                  <a:srgbClr val="0C4873"/>
                </a:solidFill>
                <a:effectLst/>
                <a:latin typeface="+mn-lt"/>
              </a:rPr>
              <a:t>amet</a:t>
            </a:r>
            <a:r>
              <a:rPr lang="en-GB" sz="2400" b="0" i="0" dirty="0">
                <a:solidFill>
                  <a:srgbClr val="0C4873"/>
                </a:solidFill>
                <a:effectLst/>
                <a:latin typeface="+mn-lt"/>
              </a:rPr>
              <a:t>. Mattis </a:t>
            </a:r>
            <a:r>
              <a:rPr lang="en-GB" sz="2400" b="0" i="0" dirty="0" err="1">
                <a:solidFill>
                  <a:srgbClr val="0C4873"/>
                </a:solidFill>
                <a:effectLst/>
                <a:latin typeface="+mn-lt"/>
              </a:rPr>
              <a:t>ullamcorper</a:t>
            </a:r>
            <a:r>
              <a:rPr lang="en-GB" sz="2400" b="0" i="0" dirty="0">
                <a:solidFill>
                  <a:srgbClr val="0C4873"/>
                </a:solidFill>
                <a:effectLst/>
                <a:latin typeface="+mn-lt"/>
              </a:rPr>
              <a:t> </a:t>
            </a:r>
            <a:r>
              <a:rPr lang="en-GB" sz="2400" b="0" i="0" dirty="0" err="1">
                <a:solidFill>
                  <a:srgbClr val="0C4873"/>
                </a:solidFill>
                <a:effectLst/>
                <a:latin typeface="+mn-lt"/>
              </a:rPr>
              <a:t>velit</a:t>
            </a:r>
            <a:r>
              <a:rPr lang="en-GB" sz="2400" b="0" i="0" dirty="0">
                <a:solidFill>
                  <a:srgbClr val="0C4873"/>
                </a:solidFill>
                <a:effectLst/>
                <a:latin typeface="+mn-lt"/>
              </a:rPr>
              <a:t> </a:t>
            </a:r>
            <a:r>
              <a:rPr lang="en-GB" sz="2400" b="0" i="0" dirty="0" err="1">
                <a:solidFill>
                  <a:srgbClr val="0C4873"/>
                </a:solidFill>
                <a:effectLst/>
                <a:latin typeface="+mn-lt"/>
              </a:rPr>
              <a:t>sed</a:t>
            </a:r>
            <a:r>
              <a:rPr lang="en-GB" sz="2400" b="0" i="0" dirty="0">
                <a:solidFill>
                  <a:srgbClr val="0C4873"/>
                </a:solidFill>
                <a:effectLst/>
                <a:latin typeface="+mn-lt"/>
              </a:rPr>
              <a:t> </a:t>
            </a:r>
            <a:r>
              <a:rPr lang="en-GB" sz="2400" b="0" i="0" dirty="0" err="1">
                <a:solidFill>
                  <a:srgbClr val="0C4873"/>
                </a:solidFill>
                <a:effectLst/>
                <a:latin typeface="+mn-lt"/>
              </a:rPr>
              <a:t>ullamcorper</a:t>
            </a:r>
            <a:r>
              <a:rPr lang="en-GB" sz="2400" b="0" i="0" dirty="0">
                <a:solidFill>
                  <a:srgbClr val="0C4873"/>
                </a:solidFill>
                <a:effectLst/>
                <a:latin typeface="+mn-lt"/>
              </a:rPr>
              <a:t>. Id </a:t>
            </a:r>
            <a:r>
              <a:rPr lang="en-GB" sz="2400" b="0" i="0" dirty="0" err="1">
                <a:solidFill>
                  <a:srgbClr val="0C4873"/>
                </a:solidFill>
                <a:effectLst/>
                <a:latin typeface="+mn-lt"/>
              </a:rPr>
              <a:t>nibh</a:t>
            </a:r>
            <a:r>
              <a:rPr lang="en-GB" sz="2400" b="0" i="0" dirty="0">
                <a:solidFill>
                  <a:srgbClr val="0C4873"/>
                </a:solidFill>
                <a:effectLst/>
                <a:latin typeface="+mn-lt"/>
              </a:rPr>
              <a:t> </a:t>
            </a:r>
            <a:r>
              <a:rPr lang="en-GB" sz="2400" b="0" i="0" dirty="0" err="1">
                <a:solidFill>
                  <a:srgbClr val="0C4873"/>
                </a:solidFill>
                <a:effectLst/>
                <a:latin typeface="+mn-lt"/>
              </a:rPr>
              <a:t>tortor</a:t>
            </a:r>
            <a:r>
              <a:rPr lang="en-GB" sz="2400" b="0" i="0" dirty="0">
                <a:solidFill>
                  <a:srgbClr val="0C4873"/>
                </a:solidFill>
                <a:effectLst/>
                <a:latin typeface="+mn-lt"/>
              </a:rPr>
              <a:t> id </a:t>
            </a:r>
            <a:r>
              <a:rPr lang="en-GB" sz="2400" b="0" i="0" dirty="0" err="1">
                <a:solidFill>
                  <a:srgbClr val="0C4873"/>
                </a:solidFill>
                <a:effectLst/>
                <a:latin typeface="+mn-lt"/>
              </a:rPr>
              <a:t>aliquet</a:t>
            </a:r>
            <a:r>
              <a:rPr lang="en-GB" sz="2400" dirty="0">
                <a:solidFill>
                  <a:srgbClr val="0C4873"/>
                </a:solidFill>
                <a:latin typeface="+mn-lt"/>
              </a:rPr>
              <a:t>. </a:t>
            </a:r>
            <a:r>
              <a:rPr kumimoji="0" lang="en-GB" sz="2400" b="0" i="0" u="none" strike="noStrike" kern="0" cap="none" spc="0" normalizeH="0" baseline="0" noProof="0" dirty="0">
                <a:ln>
                  <a:noFill/>
                </a:ln>
                <a:solidFill>
                  <a:srgbClr val="0C4873"/>
                </a:solidFill>
                <a:effectLst/>
                <a:uLnTx/>
                <a:uFillTx/>
                <a:latin typeface="+mn-lt"/>
                <a:ea typeface="+mn-ea"/>
                <a:cs typeface="+mn-cs"/>
              </a:rPr>
              <a:t>Massa </a:t>
            </a:r>
            <a:r>
              <a:rPr kumimoji="0" lang="en-GB" sz="2400" b="0" i="0" u="none" strike="noStrike" kern="0" cap="none" spc="0" normalizeH="0" baseline="0" noProof="0" dirty="0" err="1">
                <a:ln>
                  <a:noFill/>
                </a:ln>
                <a:solidFill>
                  <a:srgbClr val="0C4873"/>
                </a:solidFill>
                <a:effectLst/>
                <a:uLnTx/>
                <a:uFillTx/>
                <a:latin typeface="+mn-lt"/>
                <a:ea typeface="+mn-ea"/>
                <a:cs typeface="+mn-cs"/>
              </a:rPr>
              <a:t>eget</a:t>
            </a:r>
            <a:r>
              <a:rPr kumimoji="0" lang="en-GB" sz="2400" b="0" i="0" u="none" strike="noStrike" kern="0" cap="none" spc="0" normalizeH="0" baseline="0" noProof="0" dirty="0">
                <a:ln>
                  <a:noFill/>
                </a:ln>
                <a:solidFill>
                  <a:srgbClr val="0C4873"/>
                </a:solidFill>
                <a:effectLst/>
                <a:uLnTx/>
                <a:uFillTx/>
                <a:latin typeface="+mn-lt"/>
                <a:ea typeface="+mn-ea"/>
                <a:cs typeface="+mn-cs"/>
              </a:rPr>
              <a:t> </a:t>
            </a:r>
            <a:r>
              <a:rPr kumimoji="0" lang="en-GB" sz="2400" b="0" i="0" u="none" strike="noStrike" kern="0" cap="none" spc="0" normalizeH="0" baseline="0" noProof="0" dirty="0" err="1">
                <a:ln>
                  <a:noFill/>
                </a:ln>
                <a:solidFill>
                  <a:srgbClr val="0C4873"/>
                </a:solidFill>
                <a:effectLst/>
                <a:uLnTx/>
                <a:uFillTx/>
                <a:latin typeface="+mn-lt"/>
                <a:ea typeface="+mn-ea"/>
                <a:cs typeface="+mn-cs"/>
              </a:rPr>
              <a:t>egestas</a:t>
            </a:r>
            <a:r>
              <a:rPr kumimoji="0" lang="en-GB" sz="2400" b="0" i="0" u="none" strike="noStrike" kern="0" cap="none" spc="0" normalizeH="0" baseline="0" noProof="0" dirty="0">
                <a:ln>
                  <a:noFill/>
                </a:ln>
                <a:solidFill>
                  <a:srgbClr val="0C4873"/>
                </a:solidFill>
                <a:effectLst/>
                <a:uLnTx/>
                <a:uFillTx/>
                <a:latin typeface="+mn-lt"/>
                <a:ea typeface="+mn-ea"/>
                <a:cs typeface="+mn-cs"/>
              </a:rPr>
              <a:t> </a:t>
            </a:r>
            <a:r>
              <a:rPr kumimoji="0" lang="en-GB" sz="2400" b="0" i="0" u="none" strike="noStrike" kern="0" cap="none" spc="0" normalizeH="0" baseline="0" noProof="0" dirty="0" err="1">
                <a:ln>
                  <a:noFill/>
                </a:ln>
                <a:solidFill>
                  <a:srgbClr val="0C4873"/>
                </a:solidFill>
                <a:effectLst/>
                <a:uLnTx/>
                <a:uFillTx/>
                <a:latin typeface="+mn-lt"/>
                <a:ea typeface="+mn-ea"/>
                <a:cs typeface="+mn-cs"/>
              </a:rPr>
              <a:t>purus</a:t>
            </a:r>
            <a:r>
              <a:rPr kumimoji="0" lang="en-GB" sz="2400" b="0" i="0" u="none" strike="noStrike" kern="0" cap="none" spc="0" normalizeH="0" baseline="0" noProof="0" dirty="0">
                <a:ln>
                  <a:noFill/>
                </a:ln>
                <a:solidFill>
                  <a:srgbClr val="0C4873"/>
                </a:solidFill>
                <a:effectLst/>
                <a:uLnTx/>
                <a:uFillTx/>
                <a:latin typeface="+mn-lt"/>
                <a:ea typeface="+mn-ea"/>
                <a:cs typeface="+mn-cs"/>
              </a:rPr>
              <a:t> </a:t>
            </a:r>
            <a:r>
              <a:rPr kumimoji="0" lang="en-GB" sz="2400" b="0" i="0" u="none" strike="noStrike" kern="0" cap="none" spc="0" normalizeH="0" baseline="0" noProof="0" dirty="0" err="1">
                <a:ln>
                  <a:noFill/>
                </a:ln>
                <a:solidFill>
                  <a:srgbClr val="0C4873"/>
                </a:solidFill>
                <a:effectLst/>
                <a:uLnTx/>
                <a:uFillTx/>
                <a:latin typeface="+mn-lt"/>
                <a:ea typeface="+mn-ea"/>
                <a:cs typeface="+mn-cs"/>
              </a:rPr>
              <a:t>viverra</a:t>
            </a:r>
            <a:r>
              <a:rPr kumimoji="0" lang="en-GB" sz="2400" b="0" i="0" u="none" strike="noStrike" kern="0" cap="none" spc="0" normalizeH="0" baseline="0" noProof="0" dirty="0">
                <a:ln>
                  <a:noFill/>
                </a:ln>
                <a:solidFill>
                  <a:srgbClr val="0C4873"/>
                </a:solidFill>
                <a:effectLst/>
                <a:uLnTx/>
                <a:uFillTx/>
                <a:latin typeface="+mn-lt"/>
                <a:ea typeface="+mn-ea"/>
                <a:cs typeface="+mn-cs"/>
              </a:rPr>
              <a:t> </a:t>
            </a:r>
            <a:r>
              <a:rPr kumimoji="0" lang="en-GB" sz="2400" b="0" i="0" u="none" strike="noStrike" kern="0" cap="none" spc="0" normalizeH="0" baseline="0" noProof="0" dirty="0" err="1">
                <a:ln>
                  <a:noFill/>
                </a:ln>
                <a:solidFill>
                  <a:srgbClr val="0C4873"/>
                </a:solidFill>
                <a:effectLst/>
                <a:uLnTx/>
                <a:uFillTx/>
                <a:latin typeface="+mn-lt"/>
                <a:ea typeface="+mn-ea"/>
                <a:cs typeface="+mn-cs"/>
              </a:rPr>
              <a:t>accumsan</a:t>
            </a:r>
            <a:r>
              <a:rPr kumimoji="0" lang="en-GB" sz="2400" b="0" i="0" u="none" strike="noStrike" kern="0" cap="none" spc="0" normalizeH="0" baseline="0" noProof="0" dirty="0">
                <a:ln>
                  <a:noFill/>
                </a:ln>
                <a:solidFill>
                  <a:srgbClr val="0C4873"/>
                </a:solidFill>
                <a:effectLst/>
                <a:uLnTx/>
                <a:uFillTx/>
                <a:latin typeface="+mn-lt"/>
                <a:ea typeface="+mn-ea"/>
                <a:cs typeface="+mn-cs"/>
              </a:rPr>
              <a:t> in </a:t>
            </a:r>
            <a:r>
              <a:rPr kumimoji="0" lang="en-GB" sz="2400" b="0" i="0" u="none" strike="noStrike" kern="0" cap="none" spc="0" normalizeH="0" baseline="0" noProof="0" dirty="0" err="1">
                <a:ln>
                  <a:noFill/>
                </a:ln>
                <a:solidFill>
                  <a:srgbClr val="0C4873"/>
                </a:solidFill>
                <a:effectLst/>
                <a:uLnTx/>
                <a:uFillTx/>
                <a:latin typeface="+mn-lt"/>
                <a:ea typeface="+mn-ea"/>
                <a:cs typeface="+mn-cs"/>
              </a:rPr>
              <a:t>nisl</a:t>
            </a:r>
            <a:r>
              <a:rPr kumimoji="0" lang="en-GB" sz="2400" b="0" i="0" u="none" strike="noStrike" kern="0" cap="none" spc="0" normalizeH="0" baseline="0" noProof="0" dirty="0">
                <a:ln>
                  <a:noFill/>
                </a:ln>
                <a:solidFill>
                  <a:srgbClr val="0C4873"/>
                </a:solidFill>
                <a:effectLst/>
                <a:uLnTx/>
                <a:uFillTx/>
                <a:latin typeface="+mn-lt"/>
                <a:ea typeface="+mn-ea"/>
                <a:cs typeface="+mn-cs"/>
              </a:rPr>
              <a:t>. </a:t>
            </a:r>
            <a:r>
              <a:rPr kumimoji="0" lang="en-GB" sz="2400" b="0" i="0" u="none" strike="noStrike" kern="0" cap="none" spc="0" normalizeH="0" baseline="0" noProof="0" dirty="0" err="1">
                <a:ln>
                  <a:noFill/>
                </a:ln>
                <a:solidFill>
                  <a:srgbClr val="0C4873"/>
                </a:solidFill>
                <a:effectLst/>
                <a:uLnTx/>
                <a:uFillTx/>
                <a:latin typeface="+mn-lt"/>
                <a:ea typeface="+mn-ea"/>
                <a:cs typeface="+mn-cs"/>
              </a:rPr>
              <a:t>Facilisis</a:t>
            </a:r>
            <a:r>
              <a:rPr kumimoji="0" lang="en-GB" sz="2400" b="0" i="0" u="none" strike="noStrike" kern="0" cap="none" spc="0" normalizeH="0" baseline="0" noProof="0" dirty="0">
                <a:ln>
                  <a:noFill/>
                </a:ln>
                <a:solidFill>
                  <a:srgbClr val="0C4873"/>
                </a:solidFill>
                <a:effectLst/>
                <a:uLnTx/>
                <a:uFillTx/>
                <a:latin typeface="+mn-lt"/>
                <a:ea typeface="+mn-ea"/>
                <a:cs typeface="+mn-cs"/>
              </a:rPr>
              <a:t> gravida </a:t>
            </a:r>
            <a:r>
              <a:rPr kumimoji="0" lang="en-GB" sz="2400" b="0" i="0" u="none" strike="noStrike" kern="0" cap="none" spc="0" normalizeH="0" baseline="0" noProof="0" dirty="0" err="1">
                <a:ln>
                  <a:noFill/>
                </a:ln>
                <a:solidFill>
                  <a:srgbClr val="0C4873"/>
                </a:solidFill>
                <a:effectLst/>
                <a:uLnTx/>
                <a:uFillTx/>
                <a:latin typeface="+mn-lt"/>
                <a:ea typeface="+mn-ea"/>
                <a:cs typeface="+mn-cs"/>
              </a:rPr>
              <a:t>neque</a:t>
            </a:r>
            <a:r>
              <a:rPr kumimoji="0" lang="en-GB" sz="2400" b="0" i="0" u="none" strike="noStrike" kern="0" cap="none" spc="0" normalizeH="0" baseline="0" noProof="0" dirty="0">
                <a:ln>
                  <a:noFill/>
                </a:ln>
                <a:solidFill>
                  <a:srgbClr val="0C4873"/>
                </a:solidFill>
                <a:effectLst/>
                <a:uLnTx/>
                <a:uFillTx/>
                <a:latin typeface="+mn-lt"/>
                <a:ea typeface="+mn-ea"/>
                <a:cs typeface="+mn-cs"/>
              </a:rPr>
              <a:t> convallis a </a:t>
            </a:r>
            <a:r>
              <a:rPr kumimoji="0" lang="en-GB" sz="2400" b="0" i="0" u="none" strike="noStrike" kern="0" cap="none" spc="0" normalizeH="0" baseline="0" noProof="0" dirty="0" err="1">
                <a:ln>
                  <a:noFill/>
                </a:ln>
                <a:solidFill>
                  <a:srgbClr val="0C4873"/>
                </a:solidFill>
                <a:effectLst/>
                <a:uLnTx/>
                <a:uFillTx/>
                <a:latin typeface="+mn-lt"/>
                <a:ea typeface="+mn-ea"/>
                <a:cs typeface="+mn-cs"/>
              </a:rPr>
              <a:t>cras</a:t>
            </a:r>
            <a:r>
              <a:rPr kumimoji="0" lang="en-GB" sz="2400" b="0" i="0" u="none" strike="noStrike" kern="0" cap="none" spc="0" normalizeH="0" baseline="0" noProof="0" dirty="0">
                <a:ln>
                  <a:noFill/>
                </a:ln>
                <a:solidFill>
                  <a:srgbClr val="0C4873"/>
                </a:solidFill>
                <a:effectLst/>
                <a:uLnTx/>
                <a:uFillTx/>
                <a:latin typeface="+mn-lt"/>
                <a:ea typeface="+mn-ea"/>
                <a:cs typeface="+mn-cs"/>
              </a:rPr>
              <a:t> semper auctor </a:t>
            </a:r>
            <a:r>
              <a:rPr kumimoji="0" lang="en-GB" sz="2400" b="0" i="0" u="none" strike="noStrike" kern="0" cap="none" spc="0" normalizeH="0" baseline="0" noProof="0" dirty="0" err="1">
                <a:ln>
                  <a:noFill/>
                </a:ln>
                <a:solidFill>
                  <a:srgbClr val="0C4873"/>
                </a:solidFill>
                <a:effectLst/>
                <a:uLnTx/>
                <a:uFillTx/>
                <a:latin typeface="+mn-lt"/>
                <a:ea typeface="+mn-ea"/>
                <a:cs typeface="+mn-cs"/>
              </a:rPr>
              <a:t>neque</a:t>
            </a:r>
            <a:r>
              <a:rPr kumimoji="0" lang="en-GB" sz="2400" b="0" i="0" u="none" strike="noStrike" kern="0" cap="none" spc="0" normalizeH="0" baseline="0" noProof="0" dirty="0">
                <a:ln>
                  <a:noFill/>
                </a:ln>
                <a:solidFill>
                  <a:srgbClr val="0C4873"/>
                </a:solidFill>
                <a:effectLst/>
                <a:uLnTx/>
                <a:uFillTx/>
                <a:latin typeface="+mn-lt"/>
                <a:ea typeface="+mn-ea"/>
                <a:cs typeface="+mn-cs"/>
              </a:rPr>
              <a:t>. </a:t>
            </a:r>
            <a:r>
              <a:rPr kumimoji="0" lang="en-GB" sz="2400" b="0" i="0" u="none" strike="noStrike" kern="0" cap="none" spc="0" normalizeH="0" baseline="0" noProof="0" dirty="0" err="1">
                <a:ln>
                  <a:noFill/>
                </a:ln>
                <a:solidFill>
                  <a:srgbClr val="0C4873"/>
                </a:solidFill>
                <a:effectLst/>
                <a:uLnTx/>
                <a:uFillTx/>
                <a:latin typeface="+mn-lt"/>
                <a:ea typeface="+mn-ea"/>
                <a:cs typeface="+mn-cs"/>
              </a:rPr>
              <a:t>Diam</a:t>
            </a:r>
            <a:r>
              <a:rPr kumimoji="0" lang="en-GB" sz="2400" b="0" i="0" u="none" strike="noStrike" kern="0" cap="none" spc="0" normalizeH="0" baseline="0" noProof="0" dirty="0">
                <a:ln>
                  <a:noFill/>
                </a:ln>
                <a:solidFill>
                  <a:srgbClr val="0C4873"/>
                </a:solidFill>
                <a:effectLst/>
                <a:uLnTx/>
                <a:uFillTx/>
                <a:latin typeface="+mn-lt"/>
                <a:ea typeface="+mn-ea"/>
                <a:cs typeface="+mn-cs"/>
              </a:rPr>
              <a:t> </a:t>
            </a:r>
            <a:r>
              <a:rPr kumimoji="0" lang="en-GB" sz="2400" b="0" i="0" u="none" strike="noStrike" kern="0" cap="none" spc="0" normalizeH="0" baseline="0" noProof="0" dirty="0" err="1">
                <a:ln>
                  <a:noFill/>
                </a:ln>
                <a:solidFill>
                  <a:srgbClr val="0C4873"/>
                </a:solidFill>
                <a:effectLst/>
                <a:uLnTx/>
                <a:uFillTx/>
                <a:latin typeface="+mn-lt"/>
                <a:ea typeface="+mn-ea"/>
                <a:cs typeface="+mn-cs"/>
              </a:rPr>
              <a:t>sollicitudin</a:t>
            </a:r>
            <a:r>
              <a:rPr kumimoji="0" lang="en-GB" sz="2400" b="0" i="0" u="none" strike="noStrike" kern="0" cap="none" spc="0" normalizeH="0" baseline="0" noProof="0" dirty="0">
                <a:ln>
                  <a:noFill/>
                </a:ln>
                <a:solidFill>
                  <a:srgbClr val="0C4873"/>
                </a:solidFill>
                <a:effectLst/>
                <a:uLnTx/>
                <a:uFillTx/>
                <a:latin typeface="+mn-lt"/>
                <a:ea typeface="+mn-ea"/>
                <a:cs typeface="+mn-cs"/>
              </a:rPr>
              <a:t> </a:t>
            </a:r>
            <a:r>
              <a:rPr kumimoji="0" lang="en-GB" sz="2400" b="0" i="0" u="none" strike="noStrike" kern="0" cap="none" spc="0" normalizeH="0" baseline="0" noProof="0" dirty="0" err="1">
                <a:ln>
                  <a:noFill/>
                </a:ln>
                <a:solidFill>
                  <a:srgbClr val="0C4873"/>
                </a:solidFill>
                <a:effectLst/>
                <a:uLnTx/>
                <a:uFillTx/>
                <a:latin typeface="+mn-lt"/>
                <a:ea typeface="+mn-ea"/>
                <a:cs typeface="+mn-cs"/>
              </a:rPr>
              <a:t>tempor</a:t>
            </a:r>
            <a:r>
              <a:rPr kumimoji="0" lang="en-GB" sz="2400" b="0" i="0" u="none" strike="noStrike" kern="0" cap="none" spc="0" normalizeH="0" baseline="0" noProof="0" dirty="0">
                <a:ln>
                  <a:noFill/>
                </a:ln>
                <a:solidFill>
                  <a:srgbClr val="0C4873"/>
                </a:solidFill>
                <a:effectLst/>
                <a:uLnTx/>
                <a:uFillTx/>
                <a:latin typeface="+mn-lt"/>
                <a:ea typeface="+mn-ea"/>
                <a:cs typeface="+mn-cs"/>
              </a:rPr>
              <a:t> id </a:t>
            </a:r>
            <a:r>
              <a:rPr kumimoji="0" lang="en-GB" sz="2400" b="0" i="0" u="none" strike="noStrike" kern="0" cap="none" spc="0" normalizeH="0" baseline="0" noProof="0" dirty="0" err="1">
                <a:ln>
                  <a:noFill/>
                </a:ln>
                <a:solidFill>
                  <a:srgbClr val="0C4873"/>
                </a:solidFill>
                <a:effectLst/>
                <a:uLnTx/>
                <a:uFillTx/>
                <a:latin typeface="+mn-lt"/>
                <a:ea typeface="+mn-ea"/>
                <a:cs typeface="+mn-cs"/>
              </a:rPr>
              <a:t>eu</a:t>
            </a:r>
            <a:r>
              <a:rPr kumimoji="0" lang="en-GB" sz="2400" b="0" i="0" u="none" strike="noStrike" kern="0" cap="none" spc="0" normalizeH="0" baseline="0" noProof="0" dirty="0">
                <a:ln>
                  <a:noFill/>
                </a:ln>
                <a:solidFill>
                  <a:srgbClr val="0C4873"/>
                </a:solidFill>
                <a:effectLst/>
                <a:uLnTx/>
                <a:uFillTx/>
                <a:latin typeface="+mn-lt"/>
                <a:ea typeface="+mn-ea"/>
                <a:cs typeface="+mn-cs"/>
              </a:rPr>
              <a:t> </a:t>
            </a:r>
            <a:r>
              <a:rPr kumimoji="0" lang="en-GB" sz="2400" b="0" i="0" u="none" strike="noStrike" kern="0" cap="none" spc="0" normalizeH="0" baseline="0" noProof="0" dirty="0" err="1">
                <a:ln>
                  <a:noFill/>
                </a:ln>
                <a:solidFill>
                  <a:srgbClr val="0C4873"/>
                </a:solidFill>
                <a:effectLst/>
                <a:uLnTx/>
                <a:uFillTx/>
                <a:latin typeface="+mn-lt"/>
                <a:ea typeface="+mn-ea"/>
                <a:cs typeface="+mn-cs"/>
              </a:rPr>
              <a:t>nisl</a:t>
            </a:r>
            <a:r>
              <a:rPr kumimoji="0" lang="en-GB" sz="2400" b="0" i="0" u="none" strike="noStrike" kern="0" cap="none" spc="0" normalizeH="0" baseline="0" noProof="0" dirty="0">
                <a:ln>
                  <a:noFill/>
                </a:ln>
                <a:solidFill>
                  <a:srgbClr val="0C4873"/>
                </a:solidFill>
                <a:effectLst/>
                <a:uLnTx/>
                <a:uFillTx/>
                <a:latin typeface="+mn-lt"/>
                <a:ea typeface="+mn-ea"/>
                <a:cs typeface="+mn-cs"/>
              </a:rPr>
              <a:t> </a:t>
            </a:r>
            <a:r>
              <a:rPr kumimoji="0" lang="en-GB" sz="2400" b="0" i="0" u="none" strike="noStrike" kern="0" cap="none" spc="0" normalizeH="0" baseline="0" noProof="0" dirty="0" err="1">
                <a:ln>
                  <a:noFill/>
                </a:ln>
                <a:solidFill>
                  <a:srgbClr val="0C4873"/>
                </a:solidFill>
                <a:effectLst/>
                <a:uLnTx/>
                <a:uFillTx/>
                <a:latin typeface="+mn-lt"/>
                <a:ea typeface="+mn-ea"/>
                <a:cs typeface="+mn-cs"/>
              </a:rPr>
              <a:t>nunc</a:t>
            </a:r>
            <a:r>
              <a:rPr kumimoji="0" lang="en-GB" sz="2400" b="0" i="0" u="none" strike="noStrike" kern="0" cap="none" spc="0" normalizeH="0" baseline="0" noProof="0" dirty="0">
                <a:ln>
                  <a:noFill/>
                </a:ln>
                <a:solidFill>
                  <a:srgbClr val="0C4873"/>
                </a:solidFill>
                <a:effectLst/>
                <a:uLnTx/>
                <a:uFillTx/>
                <a:latin typeface="+mn-lt"/>
                <a:ea typeface="+mn-ea"/>
                <a:cs typeface="+mn-cs"/>
              </a:rPr>
              <a:t> mi ipsum </a:t>
            </a:r>
            <a:r>
              <a:rPr kumimoji="0" lang="en-GB" sz="2400" b="0" i="0" u="none" strike="noStrike" kern="0" cap="none" spc="0" normalizeH="0" baseline="0" noProof="0" dirty="0" err="1">
                <a:ln>
                  <a:noFill/>
                </a:ln>
                <a:solidFill>
                  <a:srgbClr val="0C4873"/>
                </a:solidFill>
                <a:effectLst/>
                <a:uLnTx/>
                <a:uFillTx/>
                <a:latin typeface="+mn-lt"/>
                <a:ea typeface="+mn-ea"/>
                <a:cs typeface="+mn-cs"/>
              </a:rPr>
              <a:t>faucibus</a:t>
            </a:r>
            <a:r>
              <a:rPr kumimoji="0" lang="en-GB" sz="2400" b="0" i="0" u="none" strike="noStrike" kern="0" cap="none" spc="0" normalizeH="0" baseline="0" noProof="0" dirty="0">
                <a:ln>
                  <a:noFill/>
                </a:ln>
                <a:solidFill>
                  <a:srgbClr val="0C4873"/>
                </a:solidFill>
                <a:effectLst/>
                <a:uLnTx/>
                <a:uFillTx/>
                <a:latin typeface="+mn-lt"/>
                <a:ea typeface="+mn-ea"/>
                <a:cs typeface="+mn-cs"/>
              </a:rPr>
              <a:t>. Ut </a:t>
            </a:r>
            <a:r>
              <a:rPr kumimoji="0" lang="en-GB" sz="2400" b="0" i="0" u="none" strike="noStrike" kern="0" cap="none" spc="0" normalizeH="0" baseline="0" noProof="0" dirty="0" err="1">
                <a:ln>
                  <a:noFill/>
                </a:ln>
                <a:solidFill>
                  <a:srgbClr val="0C4873"/>
                </a:solidFill>
                <a:effectLst/>
                <a:uLnTx/>
                <a:uFillTx/>
                <a:latin typeface="+mn-lt"/>
                <a:ea typeface="+mn-ea"/>
                <a:cs typeface="+mn-cs"/>
              </a:rPr>
              <a:t>placerat</a:t>
            </a:r>
            <a:r>
              <a:rPr kumimoji="0" lang="en-GB" sz="2400" b="0" i="0" u="none" strike="noStrike" kern="0" cap="none" spc="0" normalizeH="0" baseline="0" noProof="0" dirty="0">
                <a:ln>
                  <a:noFill/>
                </a:ln>
                <a:solidFill>
                  <a:srgbClr val="0C4873"/>
                </a:solidFill>
                <a:effectLst/>
                <a:uLnTx/>
                <a:uFillTx/>
                <a:latin typeface="+mn-lt"/>
                <a:ea typeface="+mn-ea"/>
                <a:cs typeface="+mn-cs"/>
              </a:rPr>
              <a:t> </a:t>
            </a:r>
            <a:r>
              <a:rPr kumimoji="0" lang="en-GB" sz="2400" b="0" i="0" u="none" strike="noStrike" kern="0" cap="none" spc="0" normalizeH="0" baseline="0" noProof="0" dirty="0" err="1">
                <a:ln>
                  <a:noFill/>
                </a:ln>
                <a:solidFill>
                  <a:srgbClr val="0C4873"/>
                </a:solidFill>
                <a:effectLst/>
                <a:uLnTx/>
                <a:uFillTx/>
                <a:latin typeface="+mn-lt"/>
                <a:ea typeface="+mn-ea"/>
                <a:cs typeface="+mn-cs"/>
              </a:rPr>
              <a:t>orci</a:t>
            </a:r>
            <a:r>
              <a:rPr kumimoji="0" lang="en-GB" sz="2400" b="0" i="0" u="none" strike="noStrike" kern="0" cap="none" spc="0" normalizeH="0" baseline="0" noProof="0" dirty="0">
                <a:ln>
                  <a:noFill/>
                </a:ln>
                <a:solidFill>
                  <a:srgbClr val="0C4873"/>
                </a:solidFill>
                <a:effectLst/>
                <a:uLnTx/>
                <a:uFillTx/>
                <a:latin typeface="+mn-lt"/>
                <a:ea typeface="+mn-ea"/>
                <a:cs typeface="+mn-cs"/>
              </a:rPr>
              <a:t> </a:t>
            </a:r>
            <a:r>
              <a:rPr kumimoji="0" lang="en-GB" sz="2400" b="0" i="0" u="none" strike="noStrike" kern="0" cap="none" spc="0" normalizeH="0" baseline="0" noProof="0" dirty="0" err="1">
                <a:ln>
                  <a:noFill/>
                </a:ln>
                <a:solidFill>
                  <a:srgbClr val="0C4873"/>
                </a:solidFill>
                <a:effectLst/>
                <a:uLnTx/>
                <a:uFillTx/>
                <a:latin typeface="+mn-lt"/>
                <a:ea typeface="+mn-ea"/>
                <a:cs typeface="+mn-cs"/>
              </a:rPr>
              <a:t>nulla</a:t>
            </a:r>
            <a:r>
              <a:rPr kumimoji="0" lang="en-GB" sz="2400" b="0" i="0" u="none" strike="noStrike" kern="0" cap="none" spc="0" normalizeH="0" baseline="0" noProof="0" dirty="0">
                <a:ln>
                  <a:noFill/>
                </a:ln>
                <a:solidFill>
                  <a:srgbClr val="0C4873"/>
                </a:solidFill>
                <a:effectLst/>
                <a:uLnTx/>
                <a:uFillTx/>
                <a:latin typeface="+mn-lt"/>
                <a:ea typeface="+mn-ea"/>
                <a:cs typeface="+mn-cs"/>
              </a:rPr>
              <a:t> </a:t>
            </a:r>
            <a:r>
              <a:rPr kumimoji="0" lang="en-GB" sz="2400" b="0" i="0" u="none" strike="noStrike" kern="0" cap="none" spc="0" normalizeH="0" baseline="0" noProof="0" dirty="0" err="1">
                <a:ln>
                  <a:noFill/>
                </a:ln>
                <a:solidFill>
                  <a:srgbClr val="0C4873"/>
                </a:solidFill>
                <a:effectLst/>
                <a:uLnTx/>
                <a:uFillTx/>
                <a:latin typeface="+mn-lt"/>
                <a:ea typeface="+mn-ea"/>
                <a:cs typeface="+mn-cs"/>
              </a:rPr>
              <a:t>pellentesque</a:t>
            </a:r>
            <a:r>
              <a:rPr kumimoji="0" lang="en-GB" sz="2400" b="0" i="0" u="none" strike="noStrike" kern="0" cap="none" spc="0" normalizeH="0" baseline="0" noProof="0" dirty="0">
                <a:ln>
                  <a:noFill/>
                </a:ln>
                <a:solidFill>
                  <a:srgbClr val="0C4873"/>
                </a:solidFill>
                <a:effectLst/>
                <a:uLnTx/>
                <a:uFillTx/>
                <a:latin typeface="+mn-lt"/>
                <a:ea typeface="+mn-ea"/>
                <a:cs typeface="+mn-cs"/>
              </a:rPr>
              <a:t> </a:t>
            </a:r>
            <a:r>
              <a:rPr kumimoji="0" lang="en-GB" sz="2400" b="0" i="0" u="none" strike="noStrike" kern="0" cap="none" spc="0" normalizeH="0" baseline="0" noProof="0" dirty="0" err="1">
                <a:ln>
                  <a:noFill/>
                </a:ln>
                <a:solidFill>
                  <a:srgbClr val="0C4873"/>
                </a:solidFill>
                <a:effectLst/>
                <a:uLnTx/>
                <a:uFillTx/>
                <a:latin typeface="+mn-lt"/>
                <a:ea typeface="+mn-ea"/>
                <a:cs typeface="+mn-cs"/>
              </a:rPr>
              <a:t>dignissim</a:t>
            </a:r>
            <a:r>
              <a:rPr kumimoji="0" lang="en-GB" sz="2400" b="0" i="0" u="none" strike="noStrike" kern="0" cap="none" spc="0" normalizeH="0" baseline="0" noProof="0" dirty="0">
                <a:ln>
                  <a:noFill/>
                </a:ln>
                <a:solidFill>
                  <a:srgbClr val="0C4873"/>
                </a:solidFill>
                <a:effectLst/>
                <a:uLnTx/>
                <a:uFillTx/>
                <a:latin typeface="+mn-lt"/>
                <a:ea typeface="+mn-ea"/>
                <a:cs typeface="+mn-cs"/>
              </a:rPr>
              <a:t> </a:t>
            </a:r>
            <a:r>
              <a:rPr kumimoji="0" lang="en-GB" sz="2400" b="0" i="0" u="none" strike="noStrike" kern="0" cap="none" spc="0" normalizeH="0" baseline="0" noProof="0" dirty="0" err="1">
                <a:ln>
                  <a:noFill/>
                </a:ln>
                <a:solidFill>
                  <a:srgbClr val="0C4873"/>
                </a:solidFill>
                <a:effectLst/>
                <a:uLnTx/>
                <a:uFillTx/>
                <a:latin typeface="+mn-lt"/>
                <a:ea typeface="+mn-ea"/>
                <a:cs typeface="+mn-cs"/>
              </a:rPr>
              <a:t>enim</a:t>
            </a:r>
            <a:r>
              <a:rPr kumimoji="0" lang="en-GB" sz="2400" b="0" i="0" u="none" strike="noStrike" kern="0" cap="none" spc="0" normalizeH="0" baseline="0" noProof="0" dirty="0">
                <a:ln>
                  <a:noFill/>
                </a:ln>
                <a:solidFill>
                  <a:srgbClr val="0C4873"/>
                </a:solidFill>
                <a:effectLst/>
                <a:uLnTx/>
                <a:uFillTx/>
                <a:latin typeface="+mn-lt"/>
                <a:ea typeface="+mn-ea"/>
                <a:cs typeface="+mn-cs"/>
              </a:rPr>
              <a:t>. </a:t>
            </a:r>
            <a:r>
              <a:rPr kumimoji="0" lang="en-GB" sz="2400" b="0" i="0" u="none" strike="noStrike" kern="0" cap="none" spc="0" normalizeH="0" baseline="0" noProof="0" dirty="0" err="1">
                <a:ln>
                  <a:noFill/>
                </a:ln>
                <a:solidFill>
                  <a:srgbClr val="0C4873"/>
                </a:solidFill>
                <a:effectLst/>
                <a:uLnTx/>
                <a:uFillTx/>
                <a:latin typeface="+mn-lt"/>
                <a:ea typeface="+mn-ea"/>
                <a:cs typeface="+mn-cs"/>
              </a:rPr>
              <a:t>Mauris</a:t>
            </a:r>
            <a:r>
              <a:rPr kumimoji="0" lang="en-GB" sz="2400" b="0" i="0" u="none" strike="noStrike" kern="0" cap="none" spc="0" normalizeH="0" baseline="0" noProof="0" dirty="0">
                <a:ln>
                  <a:noFill/>
                </a:ln>
                <a:solidFill>
                  <a:srgbClr val="0C4873"/>
                </a:solidFill>
                <a:effectLst/>
                <a:uLnTx/>
                <a:uFillTx/>
                <a:latin typeface="+mn-lt"/>
                <a:ea typeface="+mn-ea"/>
                <a:cs typeface="+mn-cs"/>
              </a:rPr>
              <a:t> </a:t>
            </a:r>
            <a:r>
              <a:rPr kumimoji="0" lang="en-GB" sz="2400" b="0" i="0" u="none" strike="noStrike" kern="0" cap="none" spc="0" normalizeH="0" baseline="0" noProof="0" dirty="0" err="1">
                <a:ln>
                  <a:noFill/>
                </a:ln>
                <a:solidFill>
                  <a:srgbClr val="0C4873"/>
                </a:solidFill>
                <a:effectLst/>
                <a:uLnTx/>
                <a:uFillTx/>
                <a:latin typeface="+mn-lt"/>
                <a:ea typeface="+mn-ea"/>
                <a:cs typeface="+mn-cs"/>
              </a:rPr>
              <a:t>pellentesque</a:t>
            </a:r>
            <a:r>
              <a:rPr kumimoji="0" lang="en-GB" sz="2400" b="0" i="0" u="none" strike="noStrike" kern="0" cap="none" spc="0" normalizeH="0" baseline="0" noProof="0" dirty="0">
                <a:ln>
                  <a:noFill/>
                </a:ln>
                <a:solidFill>
                  <a:srgbClr val="0C4873"/>
                </a:solidFill>
                <a:effectLst/>
                <a:uLnTx/>
                <a:uFillTx/>
                <a:latin typeface="+mn-lt"/>
                <a:ea typeface="+mn-ea"/>
                <a:cs typeface="+mn-cs"/>
              </a:rPr>
              <a:t> pulvinar </a:t>
            </a:r>
            <a:r>
              <a:rPr kumimoji="0" lang="en-GB" sz="2400" b="0" i="0" u="none" strike="noStrike" kern="0" cap="none" spc="0" normalizeH="0" baseline="0" noProof="0" dirty="0" err="1">
                <a:ln>
                  <a:noFill/>
                </a:ln>
                <a:solidFill>
                  <a:srgbClr val="0C4873"/>
                </a:solidFill>
                <a:effectLst/>
                <a:uLnTx/>
                <a:uFillTx/>
                <a:latin typeface="+mn-lt"/>
                <a:ea typeface="+mn-ea"/>
                <a:cs typeface="+mn-cs"/>
              </a:rPr>
              <a:t>pellentesque</a:t>
            </a:r>
            <a:r>
              <a:rPr kumimoji="0" lang="en-GB" sz="2400" b="0" i="0" u="none" strike="noStrike" kern="0" cap="none" spc="0" normalizeH="0" baseline="0" noProof="0" dirty="0">
                <a:ln>
                  <a:noFill/>
                </a:ln>
                <a:solidFill>
                  <a:srgbClr val="0C4873"/>
                </a:solidFill>
                <a:effectLst/>
                <a:uLnTx/>
                <a:uFillTx/>
                <a:latin typeface="+mn-lt"/>
                <a:ea typeface="+mn-ea"/>
                <a:cs typeface="+mn-cs"/>
              </a:rPr>
              <a:t> habitant. Integer vitae </a:t>
            </a:r>
            <a:r>
              <a:rPr kumimoji="0" lang="en-GB" sz="2400" b="0" i="0" u="none" strike="noStrike" kern="0" cap="none" spc="0" normalizeH="0" baseline="0" noProof="0" dirty="0" err="1">
                <a:ln>
                  <a:noFill/>
                </a:ln>
                <a:solidFill>
                  <a:srgbClr val="0C4873"/>
                </a:solidFill>
                <a:effectLst/>
                <a:uLnTx/>
                <a:uFillTx/>
                <a:latin typeface="+mn-lt"/>
                <a:ea typeface="+mn-ea"/>
                <a:cs typeface="+mn-cs"/>
              </a:rPr>
              <a:t>justo</a:t>
            </a:r>
            <a:r>
              <a:rPr kumimoji="0" lang="en-GB" sz="2400" b="0" i="0" u="none" strike="noStrike" kern="0" cap="none" spc="0" normalizeH="0" baseline="0" noProof="0" dirty="0">
                <a:ln>
                  <a:noFill/>
                </a:ln>
                <a:solidFill>
                  <a:srgbClr val="0C4873"/>
                </a:solidFill>
                <a:effectLst/>
                <a:uLnTx/>
                <a:uFillTx/>
                <a:latin typeface="+mn-lt"/>
                <a:ea typeface="+mn-ea"/>
                <a:cs typeface="+mn-cs"/>
              </a:rPr>
              <a:t> </a:t>
            </a:r>
            <a:r>
              <a:rPr kumimoji="0" lang="en-GB" sz="2400" b="0" i="0" u="none" strike="noStrike" kern="0" cap="none" spc="0" normalizeH="0" baseline="0" noProof="0" dirty="0" err="1">
                <a:ln>
                  <a:noFill/>
                </a:ln>
                <a:solidFill>
                  <a:srgbClr val="0C4873"/>
                </a:solidFill>
                <a:effectLst/>
                <a:uLnTx/>
                <a:uFillTx/>
                <a:latin typeface="+mn-lt"/>
                <a:ea typeface="+mn-ea"/>
                <a:cs typeface="+mn-cs"/>
              </a:rPr>
              <a:t>eget</a:t>
            </a:r>
            <a:r>
              <a:rPr kumimoji="0" lang="en-GB" sz="2400" b="0" i="0" u="none" strike="noStrike" kern="0" cap="none" spc="0" normalizeH="0" baseline="0" noProof="0" dirty="0">
                <a:ln>
                  <a:noFill/>
                </a:ln>
                <a:solidFill>
                  <a:srgbClr val="0C4873"/>
                </a:solidFill>
                <a:effectLst/>
                <a:uLnTx/>
                <a:uFillTx/>
                <a:latin typeface="+mn-lt"/>
                <a:ea typeface="+mn-ea"/>
                <a:cs typeface="+mn-cs"/>
              </a:rPr>
              <a:t> magna fermentum </a:t>
            </a:r>
            <a:r>
              <a:rPr kumimoji="0" lang="en-GB" sz="2400" b="0" i="0" u="none" strike="noStrike" kern="0" cap="none" spc="0" normalizeH="0" baseline="0" noProof="0" dirty="0" err="1">
                <a:ln>
                  <a:noFill/>
                </a:ln>
                <a:solidFill>
                  <a:srgbClr val="0C4873"/>
                </a:solidFill>
                <a:effectLst/>
                <a:uLnTx/>
                <a:uFillTx/>
                <a:latin typeface="+mn-lt"/>
                <a:ea typeface="+mn-ea"/>
                <a:cs typeface="+mn-cs"/>
              </a:rPr>
              <a:t>iaculis</a:t>
            </a:r>
            <a:r>
              <a:rPr kumimoji="0" lang="en-GB" sz="2400" b="0" i="0" u="none" strike="noStrike" kern="0" cap="none" spc="0" normalizeH="0" baseline="0" noProof="0" dirty="0">
                <a:ln>
                  <a:noFill/>
                </a:ln>
                <a:solidFill>
                  <a:srgbClr val="0C4873"/>
                </a:solidFill>
                <a:effectLst/>
                <a:uLnTx/>
                <a:uFillTx/>
                <a:latin typeface="+mn-lt"/>
                <a:ea typeface="+mn-ea"/>
                <a:cs typeface="+mn-cs"/>
              </a:rPr>
              <a:t> </a:t>
            </a:r>
            <a:r>
              <a:rPr kumimoji="0" lang="en-GB" sz="2400" b="0" i="0" u="none" strike="noStrike" kern="0" cap="none" spc="0" normalizeH="0" baseline="0" noProof="0" dirty="0" err="1">
                <a:ln>
                  <a:noFill/>
                </a:ln>
                <a:solidFill>
                  <a:srgbClr val="0C4873"/>
                </a:solidFill>
                <a:effectLst/>
                <a:uLnTx/>
                <a:uFillTx/>
                <a:latin typeface="+mn-lt"/>
                <a:ea typeface="+mn-ea"/>
                <a:cs typeface="+mn-cs"/>
              </a:rPr>
              <a:t>eu</a:t>
            </a:r>
            <a:r>
              <a:rPr kumimoji="0" lang="en-GB" sz="2400" b="0" i="0" u="none" strike="noStrike" kern="0" cap="none" spc="0" normalizeH="0" baseline="0" noProof="0" dirty="0">
                <a:ln>
                  <a:noFill/>
                </a:ln>
                <a:solidFill>
                  <a:srgbClr val="0C4873"/>
                </a:solidFill>
                <a:effectLst/>
                <a:uLnTx/>
                <a:uFillTx/>
                <a:latin typeface="+mn-lt"/>
                <a:ea typeface="+mn-ea"/>
                <a:cs typeface="+mn-cs"/>
              </a:rPr>
              <a:t> non diam. Fermentum </a:t>
            </a:r>
            <a:r>
              <a:rPr kumimoji="0" lang="en-GB" sz="2400" b="0" i="0" u="none" strike="noStrike" kern="0" cap="none" spc="0" normalizeH="0" baseline="0" noProof="0" dirty="0" err="1">
                <a:ln>
                  <a:noFill/>
                </a:ln>
                <a:solidFill>
                  <a:srgbClr val="0C4873"/>
                </a:solidFill>
                <a:effectLst/>
                <a:uLnTx/>
                <a:uFillTx/>
                <a:latin typeface="+mn-lt"/>
                <a:ea typeface="+mn-ea"/>
                <a:cs typeface="+mn-cs"/>
              </a:rPr>
              <a:t>odio</a:t>
            </a:r>
            <a:r>
              <a:rPr kumimoji="0" lang="en-GB" sz="2400" b="0" i="0" u="none" strike="noStrike" kern="0" cap="none" spc="0" normalizeH="0" baseline="0" noProof="0" dirty="0">
                <a:ln>
                  <a:noFill/>
                </a:ln>
                <a:solidFill>
                  <a:srgbClr val="0C4873"/>
                </a:solidFill>
                <a:effectLst/>
                <a:uLnTx/>
                <a:uFillTx/>
                <a:latin typeface="+mn-lt"/>
                <a:ea typeface="+mn-ea"/>
                <a:cs typeface="+mn-cs"/>
              </a:rPr>
              <a:t> </a:t>
            </a:r>
            <a:r>
              <a:rPr kumimoji="0" lang="en-GB" sz="2400" b="0" i="0" u="none" strike="noStrike" kern="0" cap="none" spc="0" normalizeH="0" baseline="0" noProof="0" dirty="0" err="1">
                <a:ln>
                  <a:noFill/>
                </a:ln>
                <a:solidFill>
                  <a:srgbClr val="0C4873"/>
                </a:solidFill>
                <a:effectLst/>
                <a:uLnTx/>
                <a:uFillTx/>
                <a:latin typeface="+mn-lt"/>
                <a:ea typeface="+mn-ea"/>
                <a:cs typeface="+mn-cs"/>
              </a:rPr>
              <a:t>eu</a:t>
            </a:r>
            <a:r>
              <a:rPr kumimoji="0" lang="en-GB" sz="2400" b="0" i="0" u="none" strike="noStrike" kern="0" cap="none" spc="0" normalizeH="0" baseline="0" noProof="0" dirty="0">
                <a:ln>
                  <a:noFill/>
                </a:ln>
                <a:solidFill>
                  <a:srgbClr val="0C4873"/>
                </a:solidFill>
                <a:effectLst/>
                <a:uLnTx/>
                <a:uFillTx/>
                <a:latin typeface="+mn-lt"/>
                <a:ea typeface="+mn-ea"/>
                <a:cs typeface="+mn-cs"/>
              </a:rPr>
              <a:t> </a:t>
            </a:r>
            <a:r>
              <a:rPr kumimoji="0" lang="en-GB" sz="2400" b="0" i="0" u="none" strike="noStrike" kern="0" cap="none" spc="0" normalizeH="0" baseline="0" noProof="0" dirty="0" err="1">
                <a:ln>
                  <a:noFill/>
                </a:ln>
                <a:solidFill>
                  <a:srgbClr val="0C4873"/>
                </a:solidFill>
                <a:effectLst/>
                <a:uLnTx/>
                <a:uFillTx/>
                <a:latin typeface="+mn-lt"/>
                <a:ea typeface="+mn-ea"/>
                <a:cs typeface="+mn-cs"/>
              </a:rPr>
              <a:t>feugiat</a:t>
            </a:r>
            <a:r>
              <a:rPr kumimoji="0" lang="en-GB" sz="2400" b="0" i="0" u="none" strike="noStrike" kern="0" cap="none" spc="0" normalizeH="0" baseline="0" noProof="0" dirty="0">
                <a:ln>
                  <a:noFill/>
                </a:ln>
                <a:solidFill>
                  <a:srgbClr val="0C4873"/>
                </a:solidFill>
                <a:effectLst/>
                <a:uLnTx/>
                <a:uFillTx/>
                <a:latin typeface="+mn-lt"/>
                <a:ea typeface="+mn-ea"/>
                <a:cs typeface="+mn-cs"/>
              </a:rPr>
              <a:t> </a:t>
            </a:r>
            <a:r>
              <a:rPr kumimoji="0" lang="en-GB" sz="2400" b="0" i="0" u="none" strike="noStrike" kern="0" cap="none" spc="0" normalizeH="0" baseline="0" noProof="0" dirty="0" err="1">
                <a:ln>
                  <a:noFill/>
                </a:ln>
                <a:solidFill>
                  <a:srgbClr val="0C4873"/>
                </a:solidFill>
                <a:effectLst/>
                <a:uLnTx/>
                <a:uFillTx/>
                <a:latin typeface="+mn-lt"/>
                <a:ea typeface="+mn-ea"/>
                <a:cs typeface="+mn-cs"/>
              </a:rPr>
              <a:t>pretium</a:t>
            </a:r>
            <a:r>
              <a:rPr kumimoji="0" lang="en-GB" sz="2400" b="0" i="0" u="none" strike="noStrike" kern="0" cap="none" spc="0" normalizeH="0" baseline="0" noProof="0" dirty="0">
                <a:ln>
                  <a:noFill/>
                </a:ln>
                <a:solidFill>
                  <a:srgbClr val="0C4873"/>
                </a:solidFill>
                <a:effectLst/>
                <a:uLnTx/>
                <a:uFillTx/>
                <a:latin typeface="+mn-lt"/>
                <a:ea typeface="+mn-ea"/>
                <a:cs typeface="+mn-cs"/>
              </a:rPr>
              <a:t> </a:t>
            </a:r>
            <a:r>
              <a:rPr kumimoji="0" lang="en-GB" sz="2400" b="0" i="0" u="none" strike="noStrike" kern="0" cap="none" spc="0" normalizeH="0" baseline="0" noProof="0" dirty="0" err="1">
                <a:ln>
                  <a:noFill/>
                </a:ln>
                <a:solidFill>
                  <a:srgbClr val="0C4873"/>
                </a:solidFill>
                <a:effectLst/>
                <a:uLnTx/>
                <a:uFillTx/>
                <a:latin typeface="+mn-lt"/>
                <a:ea typeface="+mn-ea"/>
                <a:cs typeface="+mn-cs"/>
              </a:rPr>
              <a:t>nibh</a:t>
            </a:r>
            <a:r>
              <a:rPr kumimoji="0" lang="en-GB" sz="2400" b="0" i="0" u="none" strike="noStrike" kern="0" cap="none" spc="0" normalizeH="0" baseline="0" noProof="0" dirty="0">
                <a:ln>
                  <a:noFill/>
                </a:ln>
                <a:solidFill>
                  <a:srgbClr val="0C4873"/>
                </a:solidFill>
                <a:effectLst/>
                <a:uLnTx/>
                <a:uFillTx/>
                <a:latin typeface="+mn-lt"/>
                <a:ea typeface="+mn-ea"/>
                <a:cs typeface="+mn-cs"/>
              </a:rPr>
              <a:t>. </a:t>
            </a:r>
            <a:r>
              <a:rPr kumimoji="0" lang="en-GB" sz="2400" b="0" i="0" u="none" strike="noStrike" kern="0" cap="none" spc="0" normalizeH="0" baseline="0" noProof="0" dirty="0" err="1">
                <a:ln>
                  <a:noFill/>
                </a:ln>
                <a:solidFill>
                  <a:srgbClr val="0C4873"/>
                </a:solidFill>
                <a:effectLst/>
                <a:uLnTx/>
                <a:uFillTx/>
                <a:latin typeface="+mn-lt"/>
                <a:ea typeface="+mn-ea"/>
                <a:cs typeface="+mn-cs"/>
              </a:rPr>
              <a:t>Turpis</a:t>
            </a:r>
            <a:r>
              <a:rPr kumimoji="0" lang="en-GB" sz="2400" b="0" i="0" u="none" strike="noStrike" kern="0" cap="none" spc="0" normalizeH="0" baseline="0" noProof="0" dirty="0">
                <a:ln>
                  <a:noFill/>
                </a:ln>
                <a:solidFill>
                  <a:srgbClr val="0C4873"/>
                </a:solidFill>
                <a:effectLst/>
                <a:uLnTx/>
                <a:uFillTx/>
                <a:latin typeface="+mn-lt"/>
                <a:ea typeface="+mn-ea"/>
                <a:cs typeface="+mn-cs"/>
              </a:rPr>
              <a:t> </a:t>
            </a:r>
            <a:r>
              <a:rPr kumimoji="0" lang="en-GB" sz="2400" b="0" i="0" u="none" strike="noStrike" kern="0" cap="none" spc="0" normalizeH="0" baseline="0" noProof="0" dirty="0" err="1">
                <a:ln>
                  <a:noFill/>
                </a:ln>
                <a:solidFill>
                  <a:srgbClr val="0C4873"/>
                </a:solidFill>
                <a:effectLst/>
                <a:uLnTx/>
                <a:uFillTx/>
                <a:latin typeface="+mn-lt"/>
                <a:ea typeface="+mn-ea"/>
                <a:cs typeface="+mn-cs"/>
              </a:rPr>
              <a:t>egestas</a:t>
            </a:r>
            <a:r>
              <a:rPr kumimoji="0" lang="en-GB" sz="2400" b="0" i="0" u="none" strike="noStrike" kern="0" cap="none" spc="0" normalizeH="0" baseline="0" noProof="0" dirty="0">
                <a:ln>
                  <a:noFill/>
                </a:ln>
                <a:solidFill>
                  <a:srgbClr val="0C4873"/>
                </a:solidFill>
                <a:effectLst/>
                <a:uLnTx/>
                <a:uFillTx/>
                <a:latin typeface="+mn-lt"/>
                <a:ea typeface="+mn-ea"/>
                <a:cs typeface="+mn-cs"/>
              </a:rPr>
              <a:t> </a:t>
            </a:r>
            <a:r>
              <a:rPr kumimoji="0" lang="en-GB" sz="2400" b="0" i="0" u="none" strike="noStrike" kern="0" cap="none" spc="0" normalizeH="0" baseline="0" noProof="0" dirty="0" err="1">
                <a:ln>
                  <a:noFill/>
                </a:ln>
                <a:solidFill>
                  <a:srgbClr val="0C4873"/>
                </a:solidFill>
                <a:effectLst/>
                <a:uLnTx/>
                <a:uFillTx/>
                <a:latin typeface="+mn-lt"/>
                <a:ea typeface="+mn-ea"/>
                <a:cs typeface="+mn-cs"/>
              </a:rPr>
              <a:t>sed</a:t>
            </a:r>
            <a:r>
              <a:rPr kumimoji="0" lang="en-GB" sz="2400" b="0" i="0" u="none" strike="noStrike" kern="0" cap="none" spc="0" normalizeH="0" baseline="0" noProof="0" dirty="0">
                <a:ln>
                  <a:noFill/>
                </a:ln>
                <a:solidFill>
                  <a:srgbClr val="0C4873"/>
                </a:solidFill>
                <a:effectLst/>
                <a:uLnTx/>
                <a:uFillTx/>
                <a:latin typeface="+mn-lt"/>
                <a:ea typeface="+mn-ea"/>
                <a:cs typeface="+mn-cs"/>
              </a:rPr>
              <a:t> tempus </a:t>
            </a:r>
            <a:r>
              <a:rPr kumimoji="0" lang="en-GB" sz="2400" b="0" i="0" u="none" strike="noStrike" kern="0" cap="none" spc="0" normalizeH="0" baseline="0" noProof="0" dirty="0" err="1">
                <a:ln>
                  <a:noFill/>
                </a:ln>
                <a:solidFill>
                  <a:srgbClr val="0C4873"/>
                </a:solidFill>
                <a:effectLst/>
                <a:uLnTx/>
                <a:uFillTx/>
                <a:latin typeface="+mn-lt"/>
                <a:ea typeface="+mn-ea"/>
                <a:cs typeface="+mn-cs"/>
              </a:rPr>
              <a:t>urna</a:t>
            </a:r>
            <a:r>
              <a:rPr kumimoji="0" lang="en-GB" sz="2400" b="0" i="0" u="none" strike="noStrike" kern="0" cap="none" spc="0" normalizeH="0" baseline="0" noProof="0" dirty="0">
                <a:ln>
                  <a:noFill/>
                </a:ln>
                <a:solidFill>
                  <a:srgbClr val="0C4873"/>
                </a:solidFill>
                <a:effectLst/>
                <a:uLnTx/>
                <a:uFillTx/>
                <a:latin typeface="+mn-lt"/>
                <a:ea typeface="+mn-ea"/>
                <a:cs typeface="+mn-cs"/>
              </a:rPr>
              <a:t> et pharetra pharetra </a:t>
            </a:r>
            <a:r>
              <a:rPr kumimoji="0" lang="en-GB" sz="2400" b="0" i="0" u="none" strike="noStrike" kern="0" cap="none" spc="0" normalizeH="0" baseline="0" noProof="0" dirty="0" err="1">
                <a:ln>
                  <a:noFill/>
                </a:ln>
                <a:solidFill>
                  <a:srgbClr val="0C4873"/>
                </a:solidFill>
                <a:effectLst/>
                <a:uLnTx/>
                <a:uFillTx/>
                <a:latin typeface="+mn-lt"/>
                <a:ea typeface="+mn-ea"/>
                <a:cs typeface="+mn-cs"/>
              </a:rPr>
              <a:t>massa</a:t>
            </a:r>
            <a:r>
              <a:rPr kumimoji="0" lang="en-GB" sz="2400" b="0" i="0" u="none" strike="noStrike" kern="0" cap="none" spc="0" normalizeH="0" baseline="0" noProof="0" dirty="0">
                <a:ln>
                  <a:noFill/>
                </a:ln>
                <a:solidFill>
                  <a:srgbClr val="0C4873"/>
                </a:solidFill>
                <a:effectLst/>
                <a:uLnTx/>
                <a:uFillTx/>
                <a:latin typeface="+mn-lt"/>
                <a:ea typeface="+mn-ea"/>
                <a:cs typeface="+mn-cs"/>
              </a:rPr>
              <a:t>. </a:t>
            </a:r>
            <a:endParaRPr lang="en-GB" sz="2200" b="0" i="0" dirty="0">
              <a:solidFill>
                <a:srgbClr val="0C4873"/>
              </a:solidFill>
              <a:effectLst/>
              <a:latin typeface="+mn-lt"/>
            </a:endParaRPr>
          </a:p>
        </p:txBody>
      </p:sp>
      <p:sp>
        <p:nvSpPr>
          <p:cNvPr id="6" name="Holder 6">
            <a:extLst>
              <a:ext uri="{FF2B5EF4-FFF2-40B4-BE49-F238E27FC236}">
                <a16:creationId xmlns:a16="http://schemas.microsoft.com/office/drawing/2014/main" id="{503914A9-C9BE-7DFF-5F9E-E25F63C90F08}"/>
              </a:ext>
            </a:extLst>
          </p:cNvPr>
          <p:cNvSpPr>
            <a:spLocks noGrp="1"/>
          </p:cNvSpPr>
          <p:nvPr>
            <p:ph type="sldNum" sz="quarter" idx="7"/>
          </p:nvPr>
        </p:nvSpPr>
        <p:spPr>
          <a:xfrm>
            <a:off x="13938250" y="10517696"/>
            <a:ext cx="4623943" cy="565467"/>
          </a:xfrm>
          <a:prstGeom prst="rect">
            <a:avLst/>
          </a:prstGeom>
        </p:spPr>
        <p:txBody>
          <a:bodyPr lIns="0" tIns="0" rIns="0" bIns="0" anchor="ctr"/>
          <a:lstStyle>
            <a:lvl1pPr algn="r">
              <a:defRPr sz="1600">
                <a:solidFill>
                  <a:srgbClr val="203864"/>
                </a:solidFill>
              </a:defRPr>
            </a:lvl1pPr>
          </a:lstStyle>
          <a:p>
            <a:fld id="{B6F15528-21DE-4FAA-801E-634DDDAF4B2B}" type="slidenum">
              <a:rPr lang="en-LV" smtClean="0"/>
              <a:pPr/>
              <a:t>‹#›</a:t>
            </a:fld>
            <a:endParaRPr lang="en-LV" dirty="0"/>
          </a:p>
        </p:txBody>
      </p:sp>
      <p:grpSp>
        <p:nvGrpSpPr>
          <p:cNvPr id="2" name="Group 1">
            <a:extLst>
              <a:ext uri="{FF2B5EF4-FFF2-40B4-BE49-F238E27FC236}">
                <a16:creationId xmlns:a16="http://schemas.microsoft.com/office/drawing/2014/main" id="{3674AA0F-A246-ACC0-04E6-F6ADED3AE808}"/>
              </a:ext>
            </a:extLst>
          </p:cNvPr>
          <p:cNvGrpSpPr/>
          <p:nvPr userDrawn="1"/>
        </p:nvGrpSpPr>
        <p:grpSpPr>
          <a:xfrm>
            <a:off x="1240481" y="10713830"/>
            <a:ext cx="5763569" cy="595519"/>
            <a:chOff x="393193" y="10743874"/>
            <a:chExt cx="4739834" cy="369332"/>
          </a:xfrm>
        </p:grpSpPr>
        <p:pic>
          <p:nvPicPr>
            <p:cNvPr id="3" name="Picture 2" descr="Icon&#10;&#10;Description automatically generated">
              <a:extLst>
                <a:ext uri="{FF2B5EF4-FFF2-40B4-BE49-F238E27FC236}">
                  <a16:creationId xmlns:a16="http://schemas.microsoft.com/office/drawing/2014/main" id="{4A22EFB4-F88A-3CFC-9B5E-D86485F640A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3193" y="10743874"/>
              <a:ext cx="438657" cy="309245"/>
            </a:xfrm>
            <a:prstGeom prst="rect">
              <a:avLst/>
            </a:prstGeom>
          </p:spPr>
        </p:pic>
        <p:sp>
          <p:nvSpPr>
            <p:cNvPr id="4" name="TextBox 3">
              <a:extLst>
                <a:ext uri="{FF2B5EF4-FFF2-40B4-BE49-F238E27FC236}">
                  <a16:creationId xmlns:a16="http://schemas.microsoft.com/office/drawing/2014/main" id="{35B45B52-6609-5FF8-8381-E325946276D8}"/>
                </a:ext>
              </a:extLst>
            </p:cNvPr>
            <p:cNvSpPr txBox="1"/>
            <p:nvPr userDrawn="1"/>
          </p:nvSpPr>
          <p:spPr>
            <a:xfrm>
              <a:off x="831850" y="10743874"/>
              <a:ext cx="4301177" cy="369332"/>
            </a:xfrm>
            <a:prstGeom prst="rect">
              <a:avLst/>
            </a:prstGeom>
            <a:noFill/>
          </p:spPr>
          <p:txBody>
            <a:bodyPr wrap="none" rtlCol="0">
              <a:spAutoFit/>
            </a:bodyPr>
            <a:lstStyle/>
            <a:p>
              <a:r>
                <a:rPr lang="en-LV" b="1" dirty="0">
                  <a:solidFill>
                    <a:srgbClr val="0C4873"/>
                  </a:solidFill>
                  <a:latin typeface="+mj-lt"/>
                </a:rPr>
                <a:t>Transport and </a:t>
              </a:r>
              <a:r>
                <a:rPr lang="en-US" b="1" dirty="0">
                  <a:solidFill>
                    <a:srgbClr val="0C4873"/>
                  </a:solidFill>
                  <a:latin typeface="+mj-lt"/>
                </a:rPr>
                <a:t>T</a:t>
              </a:r>
              <a:r>
                <a:rPr lang="en-LV" b="1" dirty="0">
                  <a:solidFill>
                    <a:srgbClr val="0C4873"/>
                  </a:solidFill>
                  <a:latin typeface="+mj-lt"/>
                </a:rPr>
                <a:t>elecommunication </a:t>
              </a:r>
              <a:r>
                <a:rPr lang="en-US" b="1" dirty="0">
                  <a:solidFill>
                    <a:srgbClr val="0C4873"/>
                  </a:solidFill>
                  <a:latin typeface="+mj-lt"/>
                </a:rPr>
                <a:t>I</a:t>
              </a:r>
              <a:r>
                <a:rPr lang="en-LV" b="1" dirty="0">
                  <a:solidFill>
                    <a:srgbClr val="0C4873"/>
                  </a:solidFill>
                  <a:latin typeface="+mj-lt"/>
                </a:rPr>
                <a:t>nstitute</a:t>
              </a:r>
            </a:p>
          </p:txBody>
        </p:sp>
      </p:grpSp>
    </p:spTree>
    <p:extLst>
      <p:ext uri="{BB962C8B-B14F-4D97-AF65-F5344CB8AC3E}">
        <p14:creationId xmlns:p14="http://schemas.microsoft.com/office/powerpoint/2010/main" val="713186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511B8A56-A4C6-813B-10F3-E43F0190C802}"/>
              </a:ext>
            </a:extLst>
          </p:cNvPr>
          <p:cNvSpPr/>
          <p:nvPr userDrawn="1"/>
        </p:nvSpPr>
        <p:spPr>
          <a:xfrm>
            <a:off x="345539" y="353417"/>
            <a:ext cx="19413022" cy="10602516"/>
          </a:xfrm>
          <a:custGeom>
            <a:avLst/>
            <a:gdLst/>
            <a:ahLst/>
            <a:cxnLst/>
            <a:rect l="l" t="t" r="r" b="b"/>
            <a:pathLst>
              <a:path w="19375755" h="10601960">
                <a:moveTo>
                  <a:pt x="19375608" y="0"/>
                </a:moveTo>
                <a:lnTo>
                  <a:pt x="0" y="0"/>
                </a:lnTo>
                <a:lnTo>
                  <a:pt x="0" y="10601530"/>
                </a:lnTo>
                <a:lnTo>
                  <a:pt x="19375608" y="10601530"/>
                </a:lnTo>
                <a:lnTo>
                  <a:pt x="19375608" y="0"/>
                </a:lnTo>
                <a:close/>
              </a:path>
            </a:pathLst>
          </a:custGeom>
          <a:solidFill>
            <a:srgbClr val="104774"/>
          </a:solidFill>
        </p:spPr>
        <p:txBody>
          <a:bodyPr wrap="square" lIns="0" tIns="0" rIns="0" bIns="0" rtlCol="0"/>
          <a:lstStyle/>
          <a:p>
            <a:endParaRPr dirty="0"/>
          </a:p>
        </p:txBody>
      </p:sp>
      <p:sp>
        <p:nvSpPr>
          <p:cNvPr id="3" name="Date Placeholder 2"/>
          <p:cNvSpPr>
            <a:spLocks noGrp="1"/>
          </p:cNvSpPr>
          <p:nvPr>
            <p:ph type="dt" sz="half" idx="10"/>
          </p:nvPr>
        </p:nvSpPr>
        <p:spPr/>
        <p:txBody>
          <a:bodyPr/>
          <a:lstStyle>
            <a:lvl1pPr>
              <a:defRPr>
                <a:solidFill>
                  <a:schemeClr val="bg1"/>
                </a:solidFill>
              </a:defRPr>
            </a:lvl1pPr>
          </a:lstStyle>
          <a:p>
            <a:fld id="{7EED3C20-FAA3-4BD9-8987-1BADB7B4DBC5}" type="datetime1">
              <a:rPr lang="en-US" smtClean="0"/>
              <a:pPr/>
              <a:t>8/29/2024</a:t>
            </a:fld>
            <a:endParaRPr lang="lv-LV"/>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48D45D4E-D8D2-482D-8B52-878695F94072}" type="slidenum">
              <a:rPr lang="lv-LV" smtClean="0"/>
              <a:pPr/>
              <a:t>‹#›</a:t>
            </a:fld>
            <a:endParaRPr lang="lv-LV" dirty="0"/>
          </a:p>
        </p:txBody>
      </p:sp>
      <p:sp>
        <p:nvSpPr>
          <p:cNvPr id="13" name="Rectangle: Diagonal Corners Rounded 12"/>
          <p:cNvSpPr/>
          <p:nvPr userDrawn="1"/>
        </p:nvSpPr>
        <p:spPr>
          <a:xfrm>
            <a:off x="314129" y="7633813"/>
            <a:ext cx="6282530" cy="1427076"/>
          </a:xfrm>
          <a:prstGeom prst="round2DiagRect">
            <a:avLst/>
          </a:prstGeom>
          <a:solidFill>
            <a:srgbClr val="F7C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4" name="Picture 3">
            <a:extLst>
              <a:ext uri="{FF2B5EF4-FFF2-40B4-BE49-F238E27FC236}">
                <a16:creationId xmlns:a16="http://schemas.microsoft.com/office/drawing/2014/main" id="{B43285EB-95AF-83A2-C7B9-6906E4C2FC6F}"/>
              </a:ext>
            </a:extLst>
          </p:cNvPr>
          <p:cNvPicPr>
            <a:picLocks noChangeAspect="1"/>
          </p:cNvPicPr>
          <p:nvPr userDrawn="1"/>
        </p:nvPicPr>
        <p:blipFill>
          <a:blip r:embed="rId2"/>
          <a:stretch>
            <a:fillRect/>
          </a:stretch>
        </p:blipFill>
        <p:spPr>
          <a:xfrm>
            <a:off x="13930217" y="1198477"/>
            <a:ext cx="4711898" cy="1523621"/>
          </a:xfrm>
          <a:prstGeom prst="rect">
            <a:avLst/>
          </a:prstGeom>
        </p:spPr>
      </p:pic>
      <p:sp>
        <p:nvSpPr>
          <p:cNvPr id="2" name="Text Placeholder 20">
            <a:extLst>
              <a:ext uri="{FF2B5EF4-FFF2-40B4-BE49-F238E27FC236}">
                <a16:creationId xmlns:a16="http://schemas.microsoft.com/office/drawing/2014/main" id="{E9A8BE00-916B-B5D3-BE8C-BB4311476B40}"/>
              </a:ext>
            </a:extLst>
          </p:cNvPr>
          <p:cNvSpPr>
            <a:spLocks noGrp="1"/>
          </p:cNvSpPr>
          <p:nvPr>
            <p:ph type="body" sz="quarter" idx="11" hasCustomPrompt="1"/>
          </p:nvPr>
        </p:nvSpPr>
        <p:spPr>
          <a:xfrm>
            <a:off x="1822450" y="2638742"/>
            <a:ext cx="10744200" cy="5680075"/>
          </a:xfrm>
          <a:prstGeom prst="rect">
            <a:avLst/>
          </a:prstGeom>
        </p:spPr>
        <p:txBody>
          <a:bodyPr/>
          <a:lstStyle>
            <a:lvl1pPr>
              <a:lnSpc>
                <a:spcPts val="14950"/>
              </a:lnSpc>
              <a:defRPr sz="9000" b="1" spc="0">
                <a:solidFill>
                  <a:srgbClr val="F6C02B"/>
                </a:solidFill>
                <a:latin typeface="+mj-lt"/>
              </a:defRPr>
            </a:lvl1pPr>
          </a:lstStyle>
          <a:p>
            <a:pPr lvl="0"/>
            <a:r>
              <a:rPr lang="en-GB" dirty="0"/>
              <a:t>LOREM IPSUM DOLOR SIT AMET</a:t>
            </a:r>
            <a:endParaRPr lang="en-LV" dirty="0"/>
          </a:p>
        </p:txBody>
      </p:sp>
      <p:sp>
        <p:nvSpPr>
          <p:cNvPr id="10" name="Text Placeholder 30">
            <a:extLst>
              <a:ext uri="{FF2B5EF4-FFF2-40B4-BE49-F238E27FC236}">
                <a16:creationId xmlns:a16="http://schemas.microsoft.com/office/drawing/2014/main" id="{F77F6B4F-95FE-2FA1-3C07-81C7BDB1CC22}"/>
              </a:ext>
            </a:extLst>
          </p:cNvPr>
          <p:cNvSpPr>
            <a:spLocks noGrp="1"/>
          </p:cNvSpPr>
          <p:nvPr>
            <p:ph type="body" sz="quarter" idx="13" hasCustomPrompt="1"/>
          </p:nvPr>
        </p:nvSpPr>
        <p:spPr>
          <a:xfrm>
            <a:off x="896186" y="7871952"/>
            <a:ext cx="5495840" cy="789780"/>
          </a:xfrm>
          <a:prstGeom prst="rect">
            <a:avLst/>
          </a:prstGeom>
        </p:spPr>
        <p:txBody>
          <a:bodyPr/>
          <a:lstStyle>
            <a:lvl1pPr marL="0" indent="0">
              <a:buNone/>
              <a:defRPr sz="3200">
                <a:solidFill>
                  <a:srgbClr val="0F4773"/>
                </a:solidFill>
              </a:defRPr>
            </a:lvl1pPr>
          </a:lstStyle>
          <a:p>
            <a:pPr lvl="0"/>
            <a:r>
              <a:rPr lang="en-LV" dirty="0"/>
              <a:t>Dr. sc. </a:t>
            </a:r>
            <a:r>
              <a:rPr lang="en-GB" dirty="0"/>
              <a:t>pol. </a:t>
            </a:r>
            <a:r>
              <a:rPr lang="en-GB" b="1" dirty="0"/>
              <a:t>Lorem Ipsum </a:t>
            </a:r>
          </a:p>
          <a:p>
            <a:pPr lvl="0"/>
            <a:r>
              <a:rPr lang="en-GB" dirty="0"/>
              <a:t>Member of the Board, Rector</a:t>
            </a:r>
            <a:endParaRPr lang="en-LV" dirty="0"/>
          </a:p>
        </p:txBody>
      </p:sp>
      <p:sp>
        <p:nvSpPr>
          <p:cNvPr id="16" name="Picture Placeholder 6">
            <a:extLst>
              <a:ext uri="{FF2B5EF4-FFF2-40B4-BE49-F238E27FC236}">
                <a16:creationId xmlns:a16="http://schemas.microsoft.com/office/drawing/2014/main" id="{70C12A87-1420-9014-3DA8-0C7984564CA7}"/>
              </a:ext>
            </a:extLst>
          </p:cNvPr>
          <p:cNvSpPr>
            <a:spLocks noGrp="1"/>
          </p:cNvSpPr>
          <p:nvPr>
            <p:ph type="pic" sz="quarter" idx="16"/>
          </p:nvPr>
        </p:nvSpPr>
        <p:spPr>
          <a:xfrm>
            <a:off x="7318290" y="7309499"/>
            <a:ext cx="2071927" cy="2018636"/>
          </a:xfrm>
          <a:custGeom>
            <a:avLst/>
            <a:gdLst>
              <a:gd name="connsiteX0" fmla="*/ 0 w 2669491"/>
              <a:gd name="connsiteY0" fmla="*/ 0 h 2541588"/>
              <a:gd name="connsiteX1" fmla="*/ 2669491 w 2669491"/>
              <a:gd name="connsiteY1" fmla="*/ 0 h 2541588"/>
              <a:gd name="connsiteX2" fmla="*/ 2669491 w 2669491"/>
              <a:gd name="connsiteY2" fmla="*/ 2541588 h 2541588"/>
              <a:gd name="connsiteX3" fmla="*/ 0 w 2669491"/>
              <a:gd name="connsiteY3" fmla="*/ 2541588 h 2541588"/>
              <a:gd name="connsiteX4" fmla="*/ 0 w 2669491"/>
              <a:gd name="connsiteY4" fmla="*/ 0 h 2541588"/>
              <a:gd name="connsiteX0" fmla="*/ 0 w 3003177"/>
              <a:gd name="connsiteY0" fmla="*/ 317698 h 2859286"/>
              <a:gd name="connsiteX1" fmla="*/ 2669491 w 3003177"/>
              <a:gd name="connsiteY1" fmla="*/ 317698 h 2859286"/>
              <a:gd name="connsiteX2" fmla="*/ 2669491 w 3003177"/>
              <a:gd name="connsiteY2" fmla="*/ 2859286 h 2859286"/>
              <a:gd name="connsiteX3" fmla="*/ 0 w 3003177"/>
              <a:gd name="connsiteY3" fmla="*/ 2859286 h 2859286"/>
              <a:gd name="connsiteX4" fmla="*/ 0 w 3003177"/>
              <a:gd name="connsiteY4" fmla="*/ 317698 h 2859286"/>
              <a:gd name="connsiteX0" fmla="*/ 0 w 3183234"/>
              <a:gd name="connsiteY0" fmla="*/ 317698 h 2859286"/>
              <a:gd name="connsiteX1" fmla="*/ 2669491 w 3183234"/>
              <a:gd name="connsiteY1" fmla="*/ 317698 h 2859286"/>
              <a:gd name="connsiteX2" fmla="*/ 2669491 w 3183234"/>
              <a:gd name="connsiteY2" fmla="*/ 2859286 h 2859286"/>
              <a:gd name="connsiteX3" fmla="*/ 0 w 3183234"/>
              <a:gd name="connsiteY3" fmla="*/ 2859286 h 2859286"/>
              <a:gd name="connsiteX4" fmla="*/ 0 w 3183234"/>
              <a:gd name="connsiteY4" fmla="*/ 317698 h 2859286"/>
              <a:gd name="connsiteX0" fmla="*/ 513743 w 3696977"/>
              <a:gd name="connsiteY0" fmla="*/ 317698 h 2859286"/>
              <a:gd name="connsiteX1" fmla="*/ 3183234 w 3696977"/>
              <a:gd name="connsiteY1" fmla="*/ 317698 h 2859286"/>
              <a:gd name="connsiteX2" fmla="*/ 3183234 w 3696977"/>
              <a:gd name="connsiteY2" fmla="*/ 2859286 h 2859286"/>
              <a:gd name="connsiteX3" fmla="*/ 513743 w 3696977"/>
              <a:gd name="connsiteY3" fmla="*/ 2859286 h 2859286"/>
              <a:gd name="connsiteX4" fmla="*/ 513743 w 3696977"/>
              <a:gd name="connsiteY4" fmla="*/ 317698 h 2859286"/>
              <a:gd name="connsiteX0" fmla="*/ 333687 w 3516921"/>
              <a:gd name="connsiteY0" fmla="*/ 317698 h 2859286"/>
              <a:gd name="connsiteX1" fmla="*/ 3003178 w 3516921"/>
              <a:gd name="connsiteY1" fmla="*/ 317698 h 2859286"/>
              <a:gd name="connsiteX2" fmla="*/ 3003178 w 3516921"/>
              <a:gd name="connsiteY2" fmla="*/ 2859286 h 2859286"/>
              <a:gd name="connsiteX3" fmla="*/ 333687 w 3516921"/>
              <a:gd name="connsiteY3" fmla="*/ 2859286 h 2859286"/>
              <a:gd name="connsiteX4" fmla="*/ 333687 w 3516921"/>
              <a:gd name="connsiteY4" fmla="*/ 317698 h 2859286"/>
              <a:gd name="connsiteX0" fmla="*/ 136963 w 3109573"/>
              <a:gd name="connsiteY0" fmla="*/ 307696 h 3000276"/>
              <a:gd name="connsiteX1" fmla="*/ 2806454 w 3109573"/>
              <a:gd name="connsiteY1" fmla="*/ 307696 h 3000276"/>
              <a:gd name="connsiteX2" fmla="*/ 2806454 w 3109573"/>
              <a:gd name="connsiteY2" fmla="*/ 2849284 h 3000276"/>
              <a:gd name="connsiteX3" fmla="*/ 638986 w 3109573"/>
              <a:gd name="connsiteY3" fmla="*/ 2687919 h 3000276"/>
              <a:gd name="connsiteX4" fmla="*/ 136963 w 3109573"/>
              <a:gd name="connsiteY4" fmla="*/ 307696 h 3000276"/>
              <a:gd name="connsiteX0" fmla="*/ 150352 w 3122962"/>
              <a:gd name="connsiteY0" fmla="*/ 307696 h 3057655"/>
              <a:gd name="connsiteX1" fmla="*/ 2819843 w 3122962"/>
              <a:gd name="connsiteY1" fmla="*/ 307696 h 3057655"/>
              <a:gd name="connsiteX2" fmla="*/ 2819843 w 3122962"/>
              <a:gd name="connsiteY2" fmla="*/ 2849284 h 3057655"/>
              <a:gd name="connsiteX3" fmla="*/ 652375 w 3122962"/>
              <a:gd name="connsiteY3" fmla="*/ 2687919 h 3057655"/>
              <a:gd name="connsiteX4" fmla="*/ 150352 w 3122962"/>
              <a:gd name="connsiteY4" fmla="*/ 307696 h 3057655"/>
              <a:gd name="connsiteX0" fmla="*/ 287187 w 2687493"/>
              <a:gd name="connsiteY0" fmla="*/ 665008 h 2861332"/>
              <a:gd name="connsiteX1" fmla="*/ 2418796 w 2687493"/>
              <a:gd name="connsiteY1" fmla="*/ 109196 h 2861332"/>
              <a:gd name="connsiteX2" fmla="*/ 2418796 w 2687493"/>
              <a:gd name="connsiteY2" fmla="*/ 2650784 h 2861332"/>
              <a:gd name="connsiteX3" fmla="*/ 251328 w 2687493"/>
              <a:gd name="connsiteY3" fmla="*/ 2489419 h 2861332"/>
              <a:gd name="connsiteX4" fmla="*/ 287187 w 2687493"/>
              <a:gd name="connsiteY4" fmla="*/ 665008 h 2861332"/>
              <a:gd name="connsiteX0" fmla="*/ 251730 w 2451199"/>
              <a:gd name="connsiteY0" fmla="*/ 248746 h 2405840"/>
              <a:gd name="connsiteX1" fmla="*/ 1755810 w 2451199"/>
              <a:gd name="connsiteY1" fmla="*/ 230816 h 2405840"/>
              <a:gd name="connsiteX2" fmla="*/ 2383339 w 2451199"/>
              <a:gd name="connsiteY2" fmla="*/ 2234522 h 2405840"/>
              <a:gd name="connsiteX3" fmla="*/ 215871 w 2451199"/>
              <a:gd name="connsiteY3" fmla="*/ 2073157 h 2405840"/>
              <a:gd name="connsiteX4" fmla="*/ 251730 w 2451199"/>
              <a:gd name="connsiteY4" fmla="*/ 248746 h 2405840"/>
              <a:gd name="connsiteX0" fmla="*/ 213749 w 1951796"/>
              <a:gd name="connsiteY0" fmla="*/ 216943 h 2136031"/>
              <a:gd name="connsiteX1" fmla="*/ 1717829 w 1951796"/>
              <a:gd name="connsiteY1" fmla="*/ 199013 h 2136031"/>
              <a:gd name="connsiteX2" fmla="*/ 1789546 w 1951796"/>
              <a:gd name="connsiteY2" fmla="*/ 1700696 h 2136031"/>
              <a:gd name="connsiteX3" fmla="*/ 177890 w 1951796"/>
              <a:gd name="connsiteY3" fmla="*/ 2041354 h 2136031"/>
              <a:gd name="connsiteX4" fmla="*/ 213749 w 1951796"/>
              <a:gd name="connsiteY4" fmla="*/ 216943 h 2136031"/>
              <a:gd name="connsiteX0" fmla="*/ 213749 w 2028283"/>
              <a:gd name="connsiteY0" fmla="*/ 216943 h 2204500"/>
              <a:gd name="connsiteX1" fmla="*/ 1717829 w 2028283"/>
              <a:gd name="connsiteY1" fmla="*/ 199013 h 2204500"/>
              <a:gd name="connsiteX2" fmla="*/ 1789546 w 2028283"/>
              <a:gd name="connsiteY2" fmla="*/ 1700696 h 2204500"/>
              <a:gd name="connsiteX3" fmla="*/ 177890 w 2028283"/>
              <a:gd name="connsiteY3" fmla="*/ 2041354 h 2204500"/>
              <a:gd name="connsiteX4" fmla="*/ 213749 w 2028283"/>
              <a:gd name="connsiteY4" fmla="*/ 216943 h 2204500"/>
              <a:gd name="connsiteX0" fmla="*/ 172857 w 1905936"/>
              <a:gd name="connsiteY0" fmla="*/ 197931 h 1889175"/>
              <a:gd name="connsiteX1" fmla="*/ 1676937 w 1905936"/>
              <a:gd name="connsiteY1" fmla="*/ 180001 h 1889175"/>
              <a:gd name="connsiteX2" fmla="*/ 1748654 w 1905936"/>
              <a:gd name="connsiteY2" fmla="*/ 1681684 h 1889175"/>
              <a:gd name="connsiteX3" fmla="*/ 208715 w 1905936"/>
              <a:gd name="connsiteY3" fmla="*/ 1717542 h 1889175"/>
              <a:gd name="connsiteX4" fmla="*/ 172857 w 1905936"/>
              <a:gd name="connsiteY4" fmla="*/ 197931 h 1889175"/>
              <a:gd name="connsiteX0" fmla="*/ 278527 w 2011606"/>
              <a:gd name="connsiteY0" fmla="*/ 197931 h 1978650"/>
              <a:gd name="connsiteX1" fmla="*/ 1782607 w 2011606"/>
              <a:gd name="connsiteY1" fmla="*/ 180001 h 1978650"/>
              <a:gd name="connsiteX2" fmla="*/ 1854324 w 2011606"/>
              <a:gd name="connsiteY2" fmla="*/ 1681684 h 1978650"/>
              <a:gd name="connsiteX3" fmla="*/ 314385 w 2011606"/>
              <a:gd name="connsiteY3" fmla="*/ 1717542 h 1978650"/>
              <a:gd name="connsiteX4" fmla="*/ 278527 w 2011606"/>
              <a:gd name="connsiteY4" fmla="*/ 197931 h 1978650"/>
              <a:gd name="connsiteX0" fmla="*/ 188038 w 1883330"/>
              <a:gd name="connsiteY0" fmla="*/ 206308 h 1878439"/>
              <a:gd name="connsiteX1" fmla="*/ 1656259 w 1883330"/>
              <a:gd name="connsiteY1" fmla="*/ 170449 h 1878439"/>
              <a:gd name="connsiteX2" fmla="*/ 1727976 w 1883330"/>
              <a:gd name="connsiteY2" fmla="*/ 1672132 h 1878439"/>
              <a:gd name="connsiteX3" fmla="*/ 188037 w 1883330"/>
              <a:gd name="connsiteY3" fmla="*/ 1707990 h 1878439"/>
              <a:gd name="connsiteX4" fmla="*/ 188038 w 1883330"/>
              <a:gd name="connsiteY4" fmla="*/ 206308 h 1878439"/>
              <a:gd name="connsiteX0" fmla="*/ 275135 w 1970427"/>
              <a:gd name="connsiteY0" fmla="*/ 206308 h 1944931"/>
              <a:gd name="connsiteX1" fmla="*/ 1743356 w 1970427"/>
              <a:gd name="connsiteY1" fmla="*/ 170449 h 1944931"/>
              <a:gd name="connsiteX2" fmla="*/ 1815073 w 1970427"/>
              <a:gd name="connsiteY2" fmla="*/ 1672132 h 1944931"/>
              <a:gd name="connsiteX3" fmla="*/ 275134 w 1970427"/>
              <a:gd name="connsiteY3" fmla="*/ 1707990 h 1944931"/>
              <a:gd name="connsiteX4" fmla="*/ 275135 w 1970427"/>
              <a:gd name="connsiteY4" fmla="*/ 206308 h 1944931"/>
              <a:gd name="connsiteX0" fmla="*/ 229547 w 1919874"/>
              <a:gd name="connsiteY0" fmla="*/ 208416 h 1971485"/>
              <a:gd name="connsiteX1" fmla="*/ 1697768 w 1919874"/>
              <a:gd name="connsiteY1" fmla="*/ 172557 h 1971485"/>
              <a:gd name="connsiteX2" fmla="*/ 1769485 w 1919874"/>
              <a:gd name="connsiteY2" fmla="*/ 1674240 h 1971485"/>
              <a:gd name="connsiteX3" fmla="*/ 301264 w 1919874"/>
              <a:gd name="connsiteY3" fmla="*/ 1745957 h 1971485"/>
              <a:gd name="connsiteX4" fmla="*/ 229547 w 1919874"/>
              <a:gd name="connsiteY4" fmla="*/ 208416 h 1971485"/>
              <a:gd name="connsiteX0" fmla="*/ 268709 w 1959036"/>
              <a:gd name="connsiteY0" fmla="*/ 228051 h 1991120"/>
              <a:gd name="connsiteX1" fmla="*/ 1736930 w 1959036"/>
              <a:gd name="connsiteY1" fmla="*/ 192192 h 1991120"/>
              <a:gd name="connsiteX2" fmla="*/ 1808647 w 1959036"/>
              <a:gd name="connsiteY2" fmla="*/ 1693875 h 1991120"/>
              <a:gd name="connsiteX3" fmla="*/ 340426 w 1959036"/>
              <a:gd name="connsiteY3" fmla="*/ 1765592 h 1991120"/>
              <a:gd name="connsiteX4" fmla="*/ 268709 w 1959036"/>
              <a:gd name="connsiteY4" fmla="*/ 228051 h 1991120"/>
              <a:gd name="connsiteX0" fmla="*/ 296330 w 1986657"/>
              <a:gd name="connsiteY0" fmla="*/ 277221 h 2040290"/>
              <a:gd name="connsiteX1" fmla="*/ 1764551 w 1986657"/>
              <a:gd name="connsiteY1" fmla="*/ 241362 h 2040290"/>
              <a:gd name="connsiteX2" fmla="*/ 1836268 w 1986657"/>
              <a:gd name="connsiteY2" fmla="*/ 1743045 h 2040290"/>
              <a:gd name="connsiteX3" fmla="*/ 368047 w 1986657"/>
              <a:gd name="connsiteY3" fmla="*/ 1814762 h 2040290"/>
              <a:gd name="connsiteX4" fmla="*/ 296330 w 1986657"/>
              <a:gd name="connsiteY4" fmla="*/ 277221 h 2040290"/>
              <a:gd name="connsiteX0" fmla="*/ 226683 w 1917010"/>
              <a:gd name="connsiteY0" fmla="*/ 298749 h 1935779"/>
              <a:gd name="connsiteX1" fmla="*/ 1694904 w 1917010"/>
              <a:gd name="connsiteY1" fmla="*/ 209102 h 1935779"/>
              <a:gd name="connsiteX2" fmla="*/ 1766621 w 1917010"/>
              <a:gd name="connsiteY2" fmla="*/ 1710785 h 1935779"/>
              <a:gd name="connsiteX3" fmla="*/ 298400 w 1917010"/>
              <a:gd name="connsiteY3" fmla="*/ 1782502 h 1935779"/>
              <a:gd name="connsiteX4" fmla="*/ 226683 w 1917010"/>
              <a:gd name="connsiteY4" fmla="*/ 298749 h 1935779"/>
              <a:gd name="connsiteX0" fmla="*/ 147918 w 1821904"/>
              <a:gd name="connsiteY0" fmla="*/ 201713 h 1835834"/>
              <a:gd name="connsiteX1" fmla="*/ 1580281 w 1821904"/>
              <a:gd name="connsiteY1" fmla="*/ 165854 h 1835834"/>
              <a:gd name="connsiteX2" fmla="*/ 1687856 w 1821904"/>
              <a:gd name="connsiteY2" fmla="*/ 1613749 h 1835834"/>
              <a:gd name="connsiteX3" fmla="*/ 219635 w 1821904"/>
              <a:gd name="connsiteY3" fmla="*/ 1685466 h 1835834"/>
              <a:gd name="connsiteX4" fmla="*/ 147918 w 1821904"/>
              <a:gd name="connsiteY4" fmla="*/ 201713 h 1835834"/>
              <a:gd name="connsiteX0" fmla="*/ 144052 w 1771722"/>
              <a:gd name="connsiteY0" fmla="*/ 202892 h 1845730"/>
              <a:gd name="connsiteX1" fmla="*/ 1576415 w 1771722"/>
              <a:gd name="connsiteY1" fmla="*/ 167033 h 1845730"/>
              <a:gd name="connsiteX2" fmla="*/ 1612272 w 1771722"/>
              <a:gd name="connsiteY2" fmla="*/ 1632858 h 1845730"/>
              <a:gd name="connsiteX3" fmla="*/ 215769 w 1771722"/>
              <a:gd name="connsiteY3" fmla="*/ 1686645 h 1845730"/>
              <a:gd name="connsiteX4" fmla="*/ 144052 w 1771722"/>
              <a:gd name="connsiteY4" fmla="*/ 202892 h 1845730"/>
              <a:gd name="connsiteX0" fmla="*/ 144052 w 1915327"/>
              <a:gd name="connsiteY0" fmla="*/ 202892 h 1926728"/>
              <a:gd name="connsiteX1" fmla="*/ 1576415 w 1915327"/>
              <a:gd name="connsiteY1" fmla="*/ 167033 h 1926728"/>
              <a:gd name="connsiteX2" fmla="*/ 1612272 w 1915327"/>
              <a:gd name="connsiteY2" fmla="*/ 1632858 h 1926728"/>
              <a:gd name="connsiteX3" fmla="*/ 215769 w 1915327"/>
              <a:gd name="connsiteY3" fmla="*/ 1686645 h 1926728"/>
              <a:gd name="connsiteX4" fmla="*/ 144052 w 1915327"/>
              <a:gd name="connsiteY4" fmla="*/ 202892 h 1926728"/>
              <a:gd name="connsiteX0" fmla="*/ 144052 w 2007455"/>
              <a:gd name="connsiteY0" fmla="*/ 315332 h 2039168"/>
              <a:gd name="connsiteX1" fmla="*/ 1576415 w 2007455"/>
              <a:gd name="connsiteY1" fmla="*/ 279473 h 2039168"/>
              <a:gd name="connsiteX2" fmla="*/ 1612272 w 2007455"/>
              <a:gd name="connsiteY2" fmla="*/ 1745298 h 2039168"/>
              <a:gd name="connsiteX3" fmla="*/ 215769 w 2007455"/>
              <a:gd name="connsiteY3" fmla="*/ 1799085 h 2039168"/>
              <a:gd name="connsiteX4" fmla="*/ 144052 w 2007455"/>
              <a:gd name="connsiteY4" fmla="*/ 315332 h 2039168"/>
              <a:gd name="connsiteX0" fmla="*/ 144052 w 1994826"/>
              <a:gd name="connsiteY0" fmla="*/ 315332 h 2039168"/>
              <a:gd name="connsiteX1" fmla="*/ 1576415 w 1994826"/>
              <a:gd name="connsiteY1" fmla="*/ 279473 h 2039168"/>
              <a:gd name="connsiteX2" fmla="*/ 1612272 w 1994826"/>
              <a:gd name="connsiteY2" fmla="*/ 1745298 h 2039168"/>
              <a:gd name="connsiteX3" fmla="*/ 215769 w 1994826"/>
              <a:gd name="connsiteY3" fmla="*/ 1799085 h 2039168"/>
              <a:gd name="connsiteX4" fmla="*/ 144052 w 1994826"/>
              <a:gd name="connsiteY4" fmla="*/ 315332 h 2039168"/>
              <a:gd name="connsiteX0" fmla="*/ 144052 w 1932545"/>
              <a:gd name="connsiteY0" fmla="*/ 315332 h 2075911"/>
              <a:gd name="connsiteX1" fmla="*/ 1576415 w 1932545"/>
              <a:gd name="connsiteY1" fmla="*/ 279473 h 2075911"/>
              <a:gd name="connsiteX2" fmla="*/ 1612272 w 1932545"/>
              <a:gd name="connsiteY2" fmla="*/ 1745298 h 2075911"/>
              <a:gd name="connsiteX3" fmla="*/ 215769 w 1932545"/>
              <a:gd name="connsiteY3" fmla="*/ 1799085 h 2075911"/>
              <a:gd name="connsiteX4" fmla="*/ 144052 w 1932545"/>
              <a:gd name="connsiteY4" fmla="*/ 315332 h 2075911"/>
              <a:gd name="connsiteX0" fmla="*/ 251633 w 2040126"/>
              <a:gd name="connsiteY0" fmla="*/ 315332 h 2131604"/>
              <a:gd name="connsiteX1" fmla="*/ 1683996 w 2040126"/>
              <a:gd name="connsiteY1" fmla="*/ 279473 h 2131604"/>
              <a:gd name="connsiteX2" fmla="*/ 1719853 w 2040126"/>
              <a:gd name="connsiteY2" fmla="*/ 1745298 h 2131604"/>
              <a:gd name="connsiteX3" fmla="*/ 323350 w 2040126"/>
              <a:gd name="connsiteY3" fmla="*/ 1799085 h 2131604"/>
              <a:gd name="connsiteX4" fmla="*/ 251633 w 2040126"/>
              <a:gd name="connsiteY4" fmla="*/ 315332 h 2131604"/>
              <a:gd name="connsiteX0" fmla="*/ 251633 w 1989434"/>
              <a:gd name="connsiteY0" fmla="*/ 315332 h 2031256"/>
              <a:gd name="connsiteX1" fmla="*/ 1683996 w 1989434"/>
              <a:gd name="connsiteY1" fmla="*/ 279473 h 2031256"/>
              <a:gd name="connsiteX2" fmla="*/ 1719853 w 1989434"/>
              <a:gd name="connsiteY2" fmla="*/ 1745298 h 2031256"/>
              <a:gd name="connsiteX3" fmla="*/ 323350 w 1989434"/>
              <a:gd name="connsiteY3" fmla="*/ 1799085 h 2031256"/>
              <a:gd name="connsiteX4" fmla="*/ 251633 w 1989434"/>
              <a:gd name="connsiteY4" fmla="*/ 315332 h 2031256"/>
              <a:gd name="connsiteX0" fmla="*/ 251633 w 2019070"/>
              <a:gd name="connsiteY0" fmla="*/ 307618 h 2023542"/>
              <a:gd name="connsiteX1" fmla="*/ 1683996 w 2019070"/>
              <a:gd name="connsiteY1" fmla="*/ 271759 h 2023542"/>
              <a:gd name="connsiteX2" fmla="*/ 1719853 w 2019070"/>
              <a:gd name="connsiteY2" fmla="*/ 1737584 h 2023542"/>
              <a:gd name="connsiteX3" fmla="*/ 323350 w 2019070"/>
              <a:gd name="connsiteY3" fmla="*/ 1791371 h 2023542"/>
              <a:gd name="connsiteX4" fmla="*/ 251633 w 2019070"/>
              <a:gd name="connsiteY4" fmla="*/ 307618 h 2023542"/>
              <a:gd name="connsiteX0" fmla="*/ 215616 w 1983053"/>
              <a:gd name="connsiteY0" fmla="*/ 307618 h 2031178"/>
              <a:gd name="connsiteX1" fmla="*/ 1647979 w 1983053"/>
              <a:gd name="connsiteY1" fmla="*/ 271759 h 2031178"/>
              <a:gd name="connsiteX2" fmla="*/ 1683836 w 1983053"/>
              <a:gd name="connsiteY2" fmla="*/ 1737584 h 2031178"/>
              <a:gd name="connsiteX3" fmla="*/ 287333 w 1983053"/>
              <a:gd name="connsiteY3" fmla="*/ 1791371 h 2031178"/>
              <a:gd name="connsiteX4" fmla="*/ 215616 w 1983053"/>
              <a:gd name="connsiteY4" fmla="*/ 307618 h 2031178"/>
              <a:gd name="connsiteX0" fmla="*/ 276323 w 2043760"/>
              <a:gd name="connsiteY0" fmla="*/ 341080 h 2064640"/>
              <a:gd name="connsiteX1" fmla="*/ 1708686 w 2043760"/>
              <a:gd name="connsiteY1" fmla="*/ 305221 h 2064640"/>
              <a:gd name="connsiteX2" fmla="*/ 1744543 w 2043760"/>
              <a:gd name="connsiteY2" fmla="*/ 1771046 h 2064640"/>
              <a:gd name="connsiteX3" fmla="*/ 348040 w 2043760"/>
              <a:gd name="connsiteY3" fmla="*/ 1824833 h 2064640"/>
              <a:gd name="connsiteX4" fmla="*/ 276323 w 2043760"/>
              <a:gd name="connsiteY4" fmla="*/ 341080 h 2064640"/>
              <a:gd name="connsiteX0" fmla="*/ 215616 w 1971769"/>
              <a:gd name="connsiteY0" fmla="*/ 320064 h 2039169"/>
              <a:gd name="connsiteX1" fmla="*/ 1647979 w 1971769"/>
              <a:gd name="connsiteY1" fmla="*/ 266275 h 2039169"/>
              <a:gd name="connsiteX2" fmla="*/ 1683836 w 1971769"/>
              <a:gd name="connsiteY2" fmla="*/ 1750030 h 2039169"/>
              <a:gd name="connsiteX3" fmla="*/ 287333 w 1971769"/>
              <a:gd name="connsiteY3" fmla="*/ 1803817 h 2039169"/>
              <a:gd name="connsiteX4" fmla="*/ 215616 w 1971769"/>
              <a:gd name="connsiteY4" fmla="*/ 320064 h 2039169"/>
              <a:gd name="connsiteX0" fmla="*/ 269286 w 2025439"/>
              <a:gd name="connsiteY0" fmla="*/ 346970 h 2066075"/>
              <a:gd name="connsiteX1" fmla="*/ 1701649 w 2025439"/>
              <a:gd name="connsiteY1" fmla="*/ 293181 h 2066075"/>
              <a:gd name="connsiteX2" fmla="*/ 1737506 w 2025439"/>
              <a:gd name="connsiteY2" fmla="*/ 1776936 h 2066075"/>
              <a:gd name="connsiteX3" fmla="*/ 341003 w 2025439"/>
              <a:gd name="connsiteY3" fmla="*/ 1830723 h 2066075"/>
              <a:gd name="connsiteX4" fmla="*/ 269286 w 2025439"/>
              <a:gd name="connsiteY4" fmla="*/ 346970 h 2066075"/>
              <a:gd name="connsiteX0" fmla="*/ 269286 w 2010333"/>
              <a:gd name="connsiteY0" fmla="*/ 339455 h 2058560"/>
              <a:gd name="connsiteX1" fmla="*/ 1701649 w 2010333"/>
              <a:gd name="connsiteY1" fmla="*/ 285666 h 2058560"/>
              <a:gd name="connsiteX2" fmla="*/ 1737506 w 2010333"/>
              <a:gd name="connsiteY2" fmla="*/ 1769421 h 2058560"/>
              <a:gd name="connsiteX3" fmla="*/ 341003 w 2010333"/>
              <a:gd name="connsiteY3" fmla="*/ 1823208 h 2058560"/>
              <a:gd name="connsiteX4" fmla="*/ 269286 w 2010333"/>
              <a:gd name="connsiteY4" fmla="*/ 339455 h 2058560"/>
              <a:gd name="connsiteX0" fmla="*/ 269286 w 2010333"/>
              <a:gd name="connsiteY0" fmla="*/ 339455 h 2027988"/>
              <a:gd name="connsiteX1" fmla="*/ 1701649 w 2010333"/>
              <a:gd name="connsiteY1" fmla="*/ 285666 h 2027988"/>
              <a:gd name="connsiteX2" fmla="*/ 1737506 w 2010333"/>
              <a:gd name="connsiteY2" fmla="*/ 1769421 h 2027988"/>
              <a:gd name="connsiteX3" fmla="*/ 341003 w 2010333"/>
              <a:gd name="connsiteY3" fmla="*/ 1823208 h 2027988"/>
              <a:gd name="connsiteX4" fmla="*/ 269286 w 2010333"/>
              <a:gd name="connsiteY4" fmla="*/ 339455 h 2027988"/>
              <a:gd name="connsiteX0" fmla="*/ 269286 w 2033724"/>
              <a:gd name="connsiteY0" fmla="*/ 339455 h 2039332"/>
              <a:gd name="connsiteX1" fmla="*/ 1701649 w 2033724"/>
              <a:gd name="connsiteY1" fmla="*/ 285666 h 2039332"/>
              <a:gd name="connsiteX2" fmla="*/ 1737506 w 2033724"/>
              <a:gd name="connsiteY2" fmla="*/ 1769421 h 2039332"/>
              <a:gd name="connsiteX3" fmla="*/ 341003 w 2033724"/>
              <a:gd name="connsiteY3" fmla="*/ 1823208 h 2039332"/>
              <a:gd name="connsiteX4" fmla="*/ 269286 w 2033724"/>
              <a:gd name="connsiteY4" fmla="*/ 339455 h 203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3724" h="2039332">
                <a:moveTo>
                  <a:pt x="269286" y="339455"/>
                </a:moveTo>
                <a:cubicBezTo>
                  <a:pt x="639495" y="-6449"/>
                  <a:pt x="1170076" y="-185746"/>
                  <a:pt x="1701649" y="285666"/>
                </a:cubicBezTo>
                <a:cubicBezTo>
                  <a:pt x="2233222" y="757078"/>
                  <a:pt x="2035997" y="1477305"/>
                  <a:pt x="1737506" y="1769421"/>
                </a:cubicBezTo>
                <a:cubicBezTo>
                  <a:pt x="1439015" y="2061537"/>
                  <a:pt x="782929" y="2169113"/>
                  <a:pt x="341003" y="1823208"/>
                </a:cubicBezTo>
                <a:cubicBezTo>
                  <a:pt x="-100923" y="1477303"/>
                  <a:pt x="-100923" y="685359"/>
                  <a:pt x="269286" y="339455"/>
                </a:cubicBezTo>
                <a:close/>
              </a:path>
            </a:pathLst>
          </a:custGeom>
        </p:spPr>
      </p:sp>
    </p:spTree>
    <p:extLst>
      <p:ext uri="{BB962C8B-B14F-4D97-AF65-F5344CB8AC3E}">
        <p14:creationId xmlns:p14="http://schemas.microsoft.com/office/powerpoint/2010/main" val="83103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09EDFA98-6150-1CF8-AE61-71239A32B47C}"/>
              </a:ext>
            </a:extLst>
          </p:cNvPr>
          <p:cNvSpPr>
            <a:spLocks noGrp="1"/>
          </p:cNvSpPr>
          <p:nvPr>
            <p:ph type="pic" sz="quarter" idx="10"/>
          </p:nvPr>
        </p:nvSpPr>
        <p:spPr>
          <a:xfrm>
            <a:off x="307805" y="225425"/>
            <a:ext cx="19375608" cy="10204450"/>
          </a:xfrm>
          <a:prstGeom prst="rect">
            <a:avLst/>
          </a:prstGeom>
        </p:spPr>
        <p:txBody>
          <a:bodyPr/>
          <a:lstStyle/>
          <a:p>
            <a:endParaRPr lang="en-LV"/>
          </a:p>
        </p:txBody>
      </p:sp>
      <p:sp>
        <p:nvSpPr>
          <p:cNvPr id="6" name="Holder 6">
            <a:extLst>
              <a:ext uri="{FF2B5EF4-FFF2-40B4-BE49-F238E27FC236}">
                <a16:creationId xmlns:a16="http://schemas.microsoft.com/office/drawing/2014/main" id="{E00F1EA7-A589-85B6-2FD4-3784AC8EE849}"/>
              </a:ext>
            </a:extLst>
          </p:cNvPr>
          <p:cNvSpPr>
            <a:spLocks noGrp="1"/>
          </p:cNvSpPr>
          <p:nvPr>
            <p:ph type="sldNum" sz="quarter" idx="7"/>
          </p:nvPr>
        </p:nvSpPr>
        <p:spPr>
          <a:xfrm>
            <a:off x="13938250" y="10517696"/>
            <a:ext cx="4623943" cy="565467"/>
          </a:xfrm>
          <a:prstGeom prst="rect">
            <a:avLst/>
          </a:prstGeom>
        </p:spPr>
        <p:txBody>
          <a:bodyPr lIns="0" tIns="0" rIns="0" bIns="0" anchor="ctr"/>
          <a:lstStyle>
            <a:lvl1pPr algn="r">
              <a:defRPr sz="1600">
                <a:solidFill>
                  <a:srgbClr val="0C4873"/>
                </a:solidFill>
              </a:defRPr>
            </a:lvl1pPr>
          </a:lstStyle>
          <a:p>
            <a:fld id="{B6F15528-21DE-4FAA-801E-634DDDAF4B2B}" type="slidenum">
              <a:rPr lang="en-LV" smtClean="0"/>
              <a:pPr/>
              <a:t>‹#›</a:t>
            </a:fld>
            <a:endParaRPr lang="en-LV" dirty="0"/>
          </a:p>
        </p:txBody>
      </p:sp>
      <p:grpSp>
        <p:nvGrpSpPr>
          <p:cNvPr id="2" name="Group 1">
            <a:extLst>
              <a:ext uri="{FF2B5EF4-FFF2-40B4-BE49-F238E27FC236}">
                <a16:creationId xmlns:a16="http://schemas.microsoft.com/office/drawing/2014/main" id="{B0368B5E-C8B1-65D6-06A1-8736EDB06305}"/>
              </a:ext>
            </a:extLst>
          </p:cNvPr>
          <p:cNvGrpSpPr/>
          <p:nvPr userDrawn="1"/>
        </p:nvGrpSpPr>
        <p:grpSpPr>
          <a:xfrm>
            <a:off x="1240481" y="10713830"/>
            <a:ext cx="5763569" cy="595519"/>
            <a:chOff x="393193" y="10743874"/>
            <a:chExt cx="4739834" cy="369332"/>
          </a:xfrm>
        </p:grpSpPr>
        <p:pic>
          <p:nvPicPr>
            <p:cNvPr id="3" name="Picture 2" descr="Icon&#10;&#10;Description automatically generated">
              <a:extLst>
                <a:ext uri="{FF2B5EF4-FFF2-40B4-BE49-F238E27FC236}">
                  <a16:creationId xmlns:a16="http://schemas.microsoft.com/office/drawing/2014/main" id="{BF90F800-01A6-35A7-5C76-9F6C028475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3193" y="10743874"/>
              <a:ext cx="438657" cy="309245"/>
            </a:xfrm>
            <a:prstGeom prst="rect">
              <a:avLst/>
            </a:prstGeom>
          </p:spPr>
        </p:pic>
        <p:sp>
          <p:nvSpPr>
            <p:cNvPr id="4" name="TextBox 3">
              <a:extLst>
                <a:ext uri="{FF2B5EF4-FFF2-40B4-BE49-F238E27FC236}">
                  <a16:creationId xmlns:a16="http://schemas.microsoft.com/office/drawing/2014/main" id="{8E6D3875-9FB3-D578-79EB-3DA270432762}"/>
                </a:ext>
              </a:extLst>
            </p:cNvPr>
            <p:cNvSpPr txBox="1"/>
            <p:nvPr userDrawn="1"/>
          </p:nvSpPr>
          <p:spPr>
            <a:xfrm>
              <a:off x="831850" y="10743874"/>
              <a:ext cx="4301177" cy="369332"/>
            </a:xfrm>
            <a:prstGeom prst="rect">
              <a:avLst/>
            </a:prstGeom>
            <a:noFill/>
          </p:spPr>
          <p:txBody>
            <a:bodyPr wrap="none" rtlCol="0">
              <a:spAutoFit/>
            </a:bodyPr>
            <a:lstStyle/>
            <a:p>
              <a:r>
                <a:rPr lang="en-LV" b="1" dirty="0">
                  <a:solidFill>
                    <a:srgbClr val="0C4873"/>
                  </a:solidFill>
                  <a:latin typeface="+mj-lt"/>
                </a:rPr>
                <a:t>Transport and </a:t>
              </a:r>
              <a:r>
                <a:rPr lang="en-US" b="1" dirty="0">
                  <a:solidFill>
                    <a:srgbClr val="0C4873"/>
                  </a:solidFill>
                  <a:latin typeface="+mj-lt"/>
                </a:rPr>
                <a:t>T</a:t>
              </a:r>
              <a:r>
                <a:rPr lang="en-LV" b="1" dirty="0">
                  <a:solidFill>
                    <a:srgbClr val="0C4873"/>
                  </a:solidFill>
                  <a:latin typeface="+mj-lt"/>
                </a:rPr>
                <a:t>elecommunication </a:t>
              </a:r>
              <a:r>
                <a:rPr lang="en-US" b="1" dirty="0">
                  <a:solidFill>
                    <a:srgbClr val="0C4873"/>
                  </a:solidFill>
                  <a:latin typeface="+mj-lt"/>
                </a:rPr>
                <a:t>I</a:t>
              </a:r>
              <a:r>
                <a:rPr lang="en-LV" b="1" dirty="0">
                  <a:solidFill>
                    <a:srgbClr val="0C4873"/>
                  </a:solidFill>
                  <a:latin typeface="+mj-lt"/>
                </a:rPr>
                <a:t>nstitute</a:t>
              </a:r>
            </a:p>
          </p:txBody>
        </p:sp>
      </p:grpSp>
    </p:spTree>
    <p:extLst>
      <p:ext uri="{BB962C8B-B14F-4D97-AF65-F5344CB8AC3E}">
        <p14:creationId xmlns:p14="http://schemas.microsoft.com/office/powerpoint/2010/main" val="19560841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8121993" y="10567423"/>
            <a:ext cx="659666" cy="386131"/>
          </a:xfrm>
          <a:solidFill>
            <a:srgbClr val="144774"/>
          </a:solidFill>
        </p:spPr>
        <p:txBody>
          <a:bodyPr/>
          <a:lstStyle>
            <a:lvl1pPr>
              <a:defRPr>
                <a:solidFill>
                  <a:srgbClr val="FFFFFF"/>
                </a:solidFill>
              </a:defRPr>
            </a:lvl1pPr>
          </a:lstStyle>
          <a:p>
            <a:fld id="{48D45D4E-D8D2-482D-8B52-878695F94072}" type="slidenum">
              <a:rPr lang="lv-LV" smtClean="0"/>
              <a:pPr/>
              <a:t>‹#›</a:t>
            </a:fld>
            <a:endParaRPr lang="lv-LV" dirty="0"/>
          </a:p>
        </p:txBody>
      </p:sp>
      <p:sp>
        <p:nvSpPr>
          <p:cNvPr id="15" name="object 30">
            <a:extLst>
              <a:ext uri="{FF2B5EF4-FFF2-40B4-BE49-F238E27FC236}">
                <a16:creationId xmlns:a16="http://schemas.microsoft.com/office/drawing/2014/main" id="{EF7D942F-9D2E-F230-3B9A-A535E55F38D8}"/>
              </a:ext>
            </a:extLst>
          </p:cNvPr>
          <p:cNvSpPr/>
          <p:nvPr userDrawn="1"/>
        </p:nvSpPr>
        <p:spPr>
          <a:xfrm>
            <a:off x="-136121" y="-49437"/>
            <a:ext cx="3183149" cy="457832"/>
          </a:xfrm>
          <a:prstGeom prst="roundRect">
            <a:avLst/>
          </a:prstGeom>
          <a:solidFill>
            <a:srgbClr val="104774"/>
          </a:solidFill>
        </p:spPr>
        <p:txBody>
          <a:bodyPr wrap="square" lIns="0" tIns="0" rIns="0" bIns="0" rtlCol="0"/>
          <a:lstStyle/>
          <a:p>
            <a:endParaRPr/>
          </a:p>
        </p:txBody>
      </p:sp>
      <p:grpSp>
        <p:nvGrpSpPr>
          <p:cNvPr id="2" name="Group 1">
            <a:extLst>
              <a:ext uri="{FF2B5EF4-FFF2-40B4-BE49-F238E27FC236}">
                <a16:creationId xmlns:a16="http://schemas.microsoft.com/office/drawing/2014/main" id="{FB40BCD9-1BD4-628F-6E03-C88CB5001A4D}"/>
              </a:ext>
            </a:extLst>
          </p:cNvPr>
          <p:cNvGrpSpPr/>
          <p:nvPr userDrawn="1"/>
        </p:nvGrpSpPr>
        <p:grpSpPr>
          <a:xfrm>
            <a:off x="1296183" y="10565602"/>
            <a:ext cx="5430147" cy="667953"/>
            <a:chOff x="502562" y="10742746"/>
            <a:chExt cx="3358290" cy="409725"/>
          </a:xfrm>
        </p:grpSpPr>
        <p:pic>
          <p:nvPicPr>
            <p:cNvPr id="3" name="Picture 2" descr="Icon&#10;&#10;Description automatically generated">
              <a:extLst>
                <a:ext uri="{FF2B5EF4-FFF2-40B4-BE49-F238E27FC236}">
                  <a16:creationId xmlns:a16="http://schemas.microsoft.com/office/drawing/2014/main" id="{D97B335A-BBB0-EC1F-9B2D-D3643BBD3B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562" y="10742746"/>
              <a:ext cx="409722" cy="409725"/>
            </a:xfrm>
            <a:prstGeom prst="rect">
              <a:avLst/>
            </a:prstGeom>
          </p:spPr>
        </p:pic>
        <p:sp>
          <p:nvSpPr>
            <p:cNvPr id="4" name="TextBox 3">
              <a:extLst>
                <a:ext uri="{FF2B5EF4-FFF2-40B4-BE49-F238E27FC236}">
                  <a16:creationId xmlns:a16="http://schemas.microsoft.com/office/drawing/2014/main" id="{286771A8-4D42-79F1-E569-309EADC162C1}"/>
                </a:ext>
              </a:extLst>
            </p:cNvPr>
            <p:cNvSpPr txBox="1"/>
            <p:nvPr userDrawn="1"/>
          </p:nvSpPr>
          <p:spPr>
            <a:xfrm>
              <a:off x="912284" y="10787709"/>
              <a:ext cx="2948568" cy="243463"/>
            </a:xfrm>
            <a:prstGeom prst="rect">
              <a:avLst/>
            </a:prstGeom>
            <a:noFill/>
          </p:spPr>
          <p:txBody>
            <a:bodyPr wrap="none" rtlCol="0">
              <a:spAutoFit/>
            </a:bodyPr>
            <a:lstStyle/>
            <a:p>
              <a:r>
                <a:rPr lang="en-LV" sz="1979" b="1" dirty="0">
                  <a:solidFill>
                    <a:srgbClr val="0C4873"/>
                  </a:solidFill>
                  <a:latin typeface="+mn-lt"/>
                </a:rPr>
                <a:t>Transport and </a:t>
              </a:r>
              <a:r>
                <a:rPr lang="en-US" sz="1979" b="1" dirty="0">
                  <a:solidFill>
                    <a:srgbClr val="0C4873"/>
                  </a:solidFill>
                  <a:latin typeface="+mn-lt"/>
                </a:rPr>
                <a:t>T</a:t>
              </a:r>
              <a:r>
                <a:rPr lang="en-LV" sz="1979" b="1" dirty="0">
                  <a:solidFill>
                    <a:srgbClr val="0C4873"/>
                  </a:solidFill>
                  <a:latin typeface="+mn-lt"/>
                </a:rPr>
                <a:t>elecommunication </a:t>
              </a:r>
              <a:r>
                <a:rPr lang="en-US" sz="1979" b="1" dirty="0">
                  <a:solidFill>
                    <a:srgbClr val="0C4873"/>
                  </a:solidFill>
                  <a:latin typeface="+mn-lt"/>
                </a:rPr>
                <a:t>I</a:t>
              </a:r>
              <a:r>
                <a:rPr lang="en-LV" sz="1979" b="1" dirty="0">
                  <a:solidFill>
                    <a:srgbClr val="0C4873"/>
                  </a:solidFill>
                  <a:latin typeface="+mn-lt"/>
                </a:rPr>
                <a:t>nstitute</a:t>
              </a:r>
            </a:p>
          </p:txBody>
        </p:sp>
      </p:grpSp>
      <p:sp>
        <p:nvSpPr>
          <p:cNvPr id="6" name="Text Placeholder 16">
            <a:extLst>
              <a:ext uri="{FF2B5EF4-FFF2-40B4-BE49-F238E27FC236}">
                <a16:creationId xmlns:a16="http://schemas.microsoft.com/office/drawing/2014/main" id="{D881B9E3-326A-4679-0C69-1AA6A156591B}"/>
              </a:ext>
            </a:extLst>
          </p:cNvPr>
          <p:cNvSpPr>
            <a:spLocks noGrp="1"/>
          </p:cNvSpPr>
          <p:nvPr>
            <p:ph type="body" sz="quarter" idx="15" hasCustomPrompt="1"/>
          </p:nvPr>
        </p:nvSpPr>
        <p:spPr>
          <a:xfrm>
            <a:off x="805111" y="1353163"/>
            <a:ext cx="7799139" cy="2777512"/>
          </a:xfrm>
          <a:prstGeom prst="rect">
            <a:avLst/>
          </a:prstGeom>
        </p:spPr>
        <p:txBody>
          <a:bodyPr/>
          <a:lstStyle>
            <a:lvl1pPr marL="0" indent="0">
              <a:buNone/>
              <a:defRPr sz="4000" b="1">
                <a:solidFill>
                  <a:srgbClr val="0F4773"/>
                </a:solidFill>
              </a:defRPr>
            </a:lvl1pPr>
          </a:lstStyle>
          <a:p>
            <a:pPr lvl="0"/>
            <a:r>
              <a:rPr lang="en-GB" dirty="0"/>
              <a:t>LOREM IPSUM DOLOR SIT AMET, CONSECTETUR</a:t>
            </a:r>
            <a:endParaRPr lang="en-LV" dirty="0"/>
          </a:p>
        </p:txBody>
      </p:sp>
      <p:sp>
        <p:nvSpPr>
          <p:cNvPr id="7" name="Text Placeholder 15">
            <a:extLst>
              <a:ext uri="{FF2B5EF4-FFF2-40B4-BE49-F238E27FC236}">
                <a16:creationId xmlns:a16="http://schemas.microsoft.com/office/drawing/2014/main" id="{9180826F-77D1-DBD9-D74A-8785771B991F}"/>
              </a:ext>
            </a:extLst>
          </p:cNvPr>
          <p:cNvSpPr>
            <a:spLocks noGrp="1"/>
          </p:cNvSpPr>
          <p:nvPr>
            <p:ph type="body" sz="quarter" idx="14" hasCustomPrompt="1"/>
          </p:nvPr>
        </p:nvSpPr>
        <p:spPr>
          <a:xfrm>
            <a:off x="802509" y="4130675"/>
            <a:ext cx="7799139" cy="5959476"/>
          </a:xfrm>
          <a:prstGeom prst="rect">
            <a:avLst/>
          </a:prstGeom>
        </p:spPr>
        <p:txBody>
          <a:bodyPr numCol="1" spcCol="432000"/>
          <a:lstStyle>
            <a:lvl1pPr marL="0" marR="0" indent="0" algn="just" defTabSz="914400" eaLnBrk="1" fontAlgn="auto" latinLnBrk="0" hangingPunct="1">
              <a:lnSpc>
                <a:spcPct val="100000"/>
              </a:lnSpc>
              <a:spcBef>
                <a:spcPts val="0"/>
              </a:spcBef>
              <a:spcAft>
                <a:spcPts val="0"/>
              </a:spcAft>
              <a:buClrTx/>
              <a:buSzTx/>
              <a:buFontTx/>
              <a:buNone/>
              <a:tabLst/>
              <a:defRPr sz="2000">
                <a:solidFill>
                  <a:srgbClr val="0C4873"/>
                </a:solidFill>
                <a:latin typeface="+mn-lt"/>
                <a:cs typeface="Calibri" panose="020F0502020204030204" pitchFamily="34" charset="0"/>
              </a:defRPr>
            </a:lvl1pPr>
          </a:lstStyle>
          <a:p>
            <a:pPr algn="just"/>
            <a:r>
              <a:rPr lang="en-GB" sz="2200" b="0" i="0" dirty="0">
                <a:solidFill>
                  <a:srgbClr val="0C4873"/>
                </a:solidFill>
                <a:effectLst/>
                <a:latin typeface="+mn-lt"/>
              </a:rPr>
              <a:t>Lorem ipsum </a:t>
            </a:r>
            <a:r>
              <a:rPr lang="en-GB" sz="2200" b="0" i="0" dirty="0" err="1">
                <a:solidFill>
                  <a:srgbClr val="0C4873"/>
                </a:solidFill>
                <a:effectLst/>
                <a:latin typeface="+mn-lt"/>
              </a:rPr>
              <a:t>dolor</a:t>
            </a:r>
            <a:r>
              <a:rPr lang="en-GB" sz="2200" b="0" i="0" dirty="0">
                <a:solidFill>
                  <a:srgbClr val="0C4873"/>
                </a:solidFill>
                <a:effectLst/>
                <a:latin typeface="+mn-lt"/>
              </a:rPr>
              <a:t> sit </a:t>
            </a:r>
            <a:r>
              <a:rPr lang="en-GB" sz="2200" b="0" i="0" dirty="0" err="1">
                <a:solidFill>
                  <a:srgbClr val="0C4873"/>
                </a:solidFill>
                <a:effectLst/>
                <a:latin typeface="+mn-lt"/>
              </a:rPr>
              <a:t>amet</a:t>
            </a:r>
            <a:r>
              <a:rPr lang="en-GB" sz="2200" b="0" i="0" dirty="0">
                <a:solidFill>
                  <a:srgbClr val="0C4873"/>
                </a:solidFill>
                <a:effectLst/>
                <a:latin typeface="+mn-lt"/>
              </a:rPr>
              <a:t>, </a:t>
            </a:r>
            <a:r>
              <a:rPr lang="en-GB" sz="2200" b="0" i="0" dirty="0" err="1">
                <a:solidFill>
                  <a:srgbClr val="0C4873"/>
                </a:solidFill>
                <a:effectLst/>
                <a:latin typeface="+mn-lt"/>
              </a:rPr>
              <a:t>consectetur</a:t>
            </a:r>
            <a:r>
              <a:rPr lang="en-GB" sz="2200" b="0" i="0" dirty="0">
                <a:solidFill>
                  <a:srgbClr val="0C4873"/>
                </a:solidFill>
                <a:effectLst/>
                <a:latin typeface="+mn-lt"/>
              </a:rPr>
              <a:t> </a:t>
            </a:r>
            <a:r>
              <a:rPr lang="en-GB" sz="2200" b="0" i="0" dirty="0" err="1">
                <a:solidFill>
                  <a:srgbClr val="0C4873"/>
                </a:solidFill>
                <a:effectLst/>
                <a:latin typeface="+mn-lt"/>
              </a:rPr>
              <a:t>adipiscing</a:t>
            </a:r>
            <a:r>
              <a:rPr lang="en-GB" sz="2200" b="0" i="0" dirty="0">
                <a:solidFill>
                  <a:srgbClr val="0C4873"/>
                </a:solidFill>
                <a:effectLst/>
                <a:latin typeface="+mn-lt"/>
              </a:rPr>
              <a:t> </a:t>
            </a:r>
            <a:r>
              <a:rPr lang="en-GB" sz="2200" b="0" i="0" dirty="0" err="1">
                <a:solidFill>
                  <a:srgbClr val="0C4873"/>
                </a:solidFill>
                <a:effectLst/>
                <a:latin typeface="+mn-lt"/>
              </a:rPr>
              <a:t>elit</a:t>
            </a:r>
            <a:r>
              <a:rPr lang="en-GB" sz="2200" b="0" i="0" dirty="0">
                <a:solidFill>
                  <a:srgbClr val="0C4873"/>
                </a:solidFill>
                <a:effectLst/>
                <a:latin typeface="+mn-lt"/>
              </a:rPr>
              <a:t>, </a:t>
            </a:r>
            <a:r>
              <a:rPr lang="en-GB" sz="2200" b="0" i="0" dirty="0" err="1">
                <a:solidFill>
                  <a:srgbClr val="0C4873"/>
                </a:solidFill>
                <a:effectLst/>
                <a:latin typeface="+mn-lt"/>
              </a:rPr>
              <a:t>sed</a:t>
            </a:r>
            <a:r>
              <a:rPr lang="en-GB" sz="2200" b="0" i="0" dirty="0">
                <a:solidFill>
                  <a:srgbClr val="0C4873"/>
                </a:solidFill>
                <a:effectLst/>
                <a:latin typeface="+mn-lt"/>
              </a:rPr>
              <a:t> do </a:t>
            </a:r>
            <a:r>
              <a:rPr lang="en-GB" sz="2200" b="0" i="0" dirty="0" err="1">
                <a:solidFill>
                  <a:srgbClr val="0C4873"/>
                </a:solidFill>
                <a:effectLst/>
                <a:latin typeface="+mn-lt"/>
              </a:rPr>
              <a:t>eiusmod</a:t>
            </a:r>
            <a:r>
              <a:rPr lang="en-GB" sz="2200" b="0" i="0" dirty="0">
                <a:solidFill>
                  <a:srgbClr val="0C4873"/>
                </a:solidFill>
                <a:effectLst/>
                <a:latin typeface="+mn-lt"/>
              </a:rPr>
              <a:t> </a:t>
            </a:r>
            <a:r>
              <a:rPr lang="en-GB" sz="2200" b="0" i="0" dirty="0" err="1">
                <a:solidFill>
                  <a:srgbClr val="0C4873"/>
                </a:solidFill>
                <a:effectLst/>
                <a:latin typeface="+mn-lt"/>
              </a:rPr>
              <a:t>tempor</a:t>
            </a:r>
            <a:r>
              <a:rPr lang="en-GB" sz="2200" b="0" i="0" dirty="0">
                <a:solidFill>
                  <a:srgbClr val="0C4873"/>
                </a:solidFill>
                <a:effectLst/>
                <a:latin typeface="+mn-lt"/>
              </a:rPr>
              <a:t> </a:t>
            </a:r>
            <a:r>
              <a:rPr lang="en-GB" sz="2200" b="0" i="0" dirty="0" err="1">
                <a:solidFill>
                  <a:srgbClr val="0C4873"/>
                </a:solidFill>
                <a:effectLst/>
                <a:latin typeface="+mn-lt"/>
              </a:rPr>
              <a:t>incididunt</a:t>
            </a:r>
            <a:r>
              <a:rPr lang="en-GB" sz="2200" b="0" i="0" dirty="0">
                <a:solidFill>
                  <a:srgbClr val="0C4873"/>
                </a:solidFill>
                <a:effectLst/>
                <a:latin typeface="+mn-lt"/>
              </a:rPr>
              <a:t> </a:t>
            </a:r>
            <a:r>
              <a:rPr lang="en-GB" sz="2200" b="0" i="0" dirty="0" err="1">
                <a:solidFill>
                  <a:srgbClr val="0C4873"/>
                </a:solidFill>
                <a:effectLst/>
                <a:latin typeface="+mn-lt"/>
              </a:rPr>
              <a:t>ut</a:t>
            </a:r>
            <a:r>
              <a:rPr lang="en-GB" sz="2200" b="0" i="0" dirty="0">
                <a:solidFill>
                  <a:srgbClr val="0C4873"/>
                </a:solidFill>
                <a:effectLst/>
                <a:latin typeface="+mn-lt"/>
              </a:rPr>
              <a:t> </a:t>
            </a:r>
            <a:r>
              <a:rPr lang="en-GB" sz="2200" b="0" i="0" dirty="0" err="1">
                <a:solidFill>
                  <a:srgbClr val="0C4873"/>
                </a:solidFill>
                <a:effectLst/>
                <a:latin typeface="+mn-lt"/>
              </a:rPr>
              <a:t>labore</a:t>
            </a:r>
            <a:r>
              <a:rPr lang="en-GB" sz="2200" b="0" i="0" dirty="0">
                <a:solidFill>
                  <a:srgbClr val="0C4873"/>
                </a:solidFill>
                <a:effectLst/>
                <a:latin typeface="+mn-lt"/>
              </a:rPr>
              <a:t> et </a:t>
            </a:r>
            <a:r>
              <a:rPr lang="en-GB" sz="2200" b="0" i="0" dirty="0" err="1">
                <a:solidFill>
                  <a:srgbClr val="0C4873"/>
                </a:solidFill>
                <a:effectLst/>
                <a:latin typeface="+mn-lt"/>
              </a:rPr>
              <a:t>dolore</a:t>
            </a:r>
            <a:r>
              <a:rPr lang="en-GB" sz="2200" b="0" i="0" dirty="0">
                <a:solidFill>
                  <a:srgbClr val="0C4873"/>
                </a:solidFill>
                <a:effectLst/>
                <a:latin typeface="+mn-lt"/>
              </a:rPr>
              <a:t> magna </a:t>
            </a:r>
            <a:r>
              <a:rPr lang="en-GB" sz="2200" b="0" i="0" dirty="0" err="1">
                <a:solidFill>
                  <a:srgbClr val="0C4873"/>
                </a:solidFill>
                <a:effectLst/>
                <a:latin typeface="+mn-lt"/>
              </a:rPr>
              <a:t>aliqua</a:t>
            </a:r>
            <a:r>
              <a:rPr lang="en-GB" sz="2200" b="0" i="0" dirty="0">
                <a:solidFill>
                  <a:srgbClr val="0C4873"/>
                </a:solidFill>
                <a:effectLst/>
                <a:latin typeface="+mn-lt"/>
              </a:rPr>
              <a:t>. </a:t>
            </a:r>
            <a:r>
              <a:rPr lang="en-GB" sz="2200" b="0" i="0" dirty="0" err="1">
                <a:solidFill>
                  <a:srgbClr val="0C4873"/>
                </a:solidFill>
                <a:effectLst/>
                <a:latin typeface="+mn-lt"/>
              </a:rPr>
              <a:t>Tempor</a:t>
            </a:r>
            <a:r>
              <a:rPr lang="en-GB" sz="2200" b="0" i="0" dirty="0">
                <a:solidFill>
                  <a:srgbClr val="0C4873"/>
                </a:solidFill>
                <a:effectLst/>
                <a:latin typeface="+mn-lt"/>
              </a:rPr>
              <a:t> </a:t>
            </a:r>
            <a:r>
              <a:rPr lang="en-GB" sz="2200" b="0" i="0" dirty="0" err="1">
                <a:solidFill>
                  <a:srgbClr val="0C4873"/>
                </a:solidFill>
                <a:effectLst/>
                <a:latin typeface="+mn-lt"/>
              </a:rPr>
              <a:t>orci</a:t>
            </a:r>
            <a:r>
              <a:rPr lang="en-GB" sz="2200" b="0" i="0" dirty="0">
                <a:solidFill>
                  <a:srgbClr val="0C4873"/>
                </a:solidFill>
                <a:effectLst/>
                <a:latin typeface="+mn-lt"/>
              </a:rPr>
              <a:t> </a:t>
            </a:r>
            <a:r>
              <a:rPr lang="en-GB" sz="2200" b="0" i="0" dirty="0" err="1">
                <a:solidFill>
                  <a:srgbClr val="0C4873"/>
                </a:solidFill>
                <a:effectLst/>
                <a:latin typeface="+mn-lt"/>
              </a:rPr>
              <a:t>dapibus</a:t>
            </a:r>
            <a:r>
              <a:rPr lang="en-GB" sz="2200" b="0" i="0" dirty="0">
                <a:solidFill>
                  <a:srgbClr val="0C4873"/>
                </a:solidFill>
                <a:effectLst/>
                <a:latin typeface="+mn-lt"/>
              </a:rPr>
              <a:t> </a:t>
            </a:r>
            <a:r>
              <a:rPr lang="en-GB" sz="2200" b="0" i="0" dirty="0" err="1">
                <a:solidFill>
                  <a:srgbClr val="0C4873"/>
                </a:solidFill>
                <a:effectLst/>
                <a:latin typeface="+mn-lt"/>
              </a:rPr>
              <a:t>ultrices</a:t>
            </a:r>
            <a:r>
              <a:rPr lang="en-GB" sz="2200" b="0" i="0" dirty="0">
                <a:solidFill>
                  <a:srgbClr val="0C4873"/>
                </a:solidFill>
                <a:effectLst/>
                <a:latin typeface="+mn-lt"/>
              </a:rPr>
              <a:t> in. Id </a:t>
            </a:r>
            <a:r>
              <a:rPr lang="en-GB" sz="2200" b="0" i="0" dirty="0" err="1">
                <a:solidFill>
                  <a:srgbClr val="0C4873"/>
                </a:solidFill>
                <a:effectLst/>
                <a:latin typeface="+mn-lt"/>
              </a:rPr>
              <a:t>venenatis</a:t>
            </a:r>
            <a:r>
              <a:rPr lang="en-GB" sz="2200" b="0" i="0" dirty="0">
                <a:solidFill>
                  <a:srgbClr val="0C4873"/>
                </a:solidFill>
                <a:effectLst/>
                <a:latin typeface="+mn-lt"/>
              </a:rPr>
              <a:t> a </a:t>
            </a:r>
            <a:r>
              <a:rPr lang="en-GB" sz="2200" b="0" i="0" dirty="0" err="1">
                <a:solidFill>
                  <a:srgbClr val="0C4873"/>
                </a:solidFill>
                <a:effectLst/>
                <a:latin typeface="+mn-lt"/>
              </a:rPr>
              <a:t>condimentum</a:t>
            </a:r>
            <a:r>
              <a:rPr lang="en-GB" sz="2200" b="0" i="0" dirty="0">
                <a:solidFill>
                  <a:srgbClr val="0C4873"/>
                </a:solidFill>
                <a:effectLst/>
                <a:latin typeface="+mn-lt"/>
              </a:rPr>
              <a:t> vitae </a:t>
            </a:r>
            <a:r>
              <a:rPr lang="en-GB" sz="2200" b="0" i="0" dirty="0" err="1">
                <a:solidFill>
                  <a:srgbClr val="0C4873"/>
                </a:solidFill>
                <a:effectLst/>
                <a:latin typeface="+mn-lt"/>
              </a:rPr>
              <a:t>sapien</a:t>
            </a:r>
            <a:r>
              <a:rPr lang="en-GB" sz="2200" b="0" i="0" dirty="0">
                <a:solidFill>
                  <a:srgbClr val="0C4873"/>
                </a:solidFill>
                <a:effectLst/>
                <a:latin typeface="+mn-lt"/>
              </a:rPr>
              <a:t> </a:t>
            </a:r>
            <a:r>
              <a:rPr lang="en-GB" sz="2200" b="0" i="0" dirty="0" err="1">
                <a:solidFill>
                  <a:srgbClr val="0C4873"/>
                </a:solidFill>
                <a:effectLst/>
                <a:latin typeface="+mn-lt"/>
              </a:rPr>
              <a:t>pellentesque</a:t>
            </a:r>
            <a:r>
              <a:rPr lang="en-GB" sz="2200" b="0" i="0" dirty="0">
                <a:solidFill>
                  <a:srgbClr val="0C4873"/>
                </a:solidFill>
                <a:effectLst/>
                <a:latin typeface="+mn-lt"/>
              </a:rPr>
              <a:t>. Nunc </a:t>
            </a:r>
            <a:r>
              <a:rPr lang="en-GB" sz="2200" b="0" i="0" dirty="0" err="1">
                <a:solidFill>
                  <a:srgbClr val="0C4873"/>
                </a:solidFill>
                <a:effectLst/>
                <a:latin typeface="+mn-lt"/>
              </a:rPr>
              <a:t>pulvinar</a:t>
            </a:r>
            <a:r>
              <a:rPr lang="en-GB" sz="2200" b="0" i="0" dirty="0">
                <a:solidFill>
                  <a:srgbClr val="0C4873"/>
                </a:solidFill>
                <a:effectLst/>
                <a:latin typeface="+mn-lt"/>
              </a:rPr>
              <a:t> </a:t>
            </a:r>
            <a:r>
              <a:rPr lang="en-GB" sz="2200" b="0" i="0" dirty="0" err="1">
                <a:solidFill>
                  <a:srgbClr val="0C4873"/>
                </a:solidFill>
                <a:effectLst/>
                <a:latin typeface="+mn-lt"/>
              </a:rPr>
              <a:t>sapien</a:t>
            </a:r>
            <a:r>
              <a:rPr lang="en-GB" sz="2200" b="0" i="0" dirty="0">
                <a:solidFill>
                  <a:srgbClr val="0C4873"/>
                </a:solidFill>
                <a:effectLst/>
                <a:latin typeface="+mn-lt"/>
              </a:rPr>
              <a:t> et ligula.</a:t>
            </a:r>
          </a:p>
          <a:p>
            <a:pPr algn="just"/>
            <a:endParaRPr lang="en-GB" sz="2200" b="0" i="0" dirty="0">
              <a:solidFill>
                <a:srgbClr val="0C4873"/>
              </a:solidFill>
              <a:effectLst/>
              <a:latin typeface="+mn-lt"/>
            </a:endParaRPr>
          </a:p>
        </p:txBody>
      </p:sp>
      <p:sp>
        <p:nvSpPr>
          <p:cNvPr id="8" name="Picture Placeholder 9">
            <a:extLst>
              <a:ext uri="{FF2B5EF4-FFF2-40B4-BE49-F238E27FC236}">
                <a16:creationId xmlns:a16="http://schemas.microsoft.com/office/drawing/2014/main" id="{46614BCC-5822-E6C3-3E5E-807B6B97AB6C}"/>
              </a:ext>
            </a:extLst>
          </p:cNvPr>
          <p:cNvSpPr>
            <a:spLocks noGrp="1"/>
          </p:cNvSpPr>
          <p:nvPr>
            <p:ph type="pic" sz="quarter" idx="10"/>
          </p:nvPr>
        </p:nvSpPr>
        <p:spPr>
          <a:xfrm>
            <a:off x="10280650" y="8380"/>
            <a:ext cx="9823450" cy="11300970"/>
          </a:xfrm>
          <a:prstGeom prst="rect">
            <a:avLst/>
          </a:prstGeom>
        </p:spPr>
        <p:txBody>
          <a:bodyPr/>
          <a:lstStyle>
            <a:lvl1pPr marL="0" indent="0">
              <a:buNone/>
              <a:defRPr>
                <a:solidFill>
                  <a:srgbClr val="144774"/>
                </a:solidFill>
              </a:defRPr>
            </a:lvl1pPr>
          </a:lstStyle>
          <a:p>
            <a:endParaRPr lang="en-LV" dirty="0"/>
          </a:p>
        </p:txBody>
      </p:sp>
    </p:spTree>
    <p:extLst>
      <p:ext uri="{BB962C8B-B14F-4D97-AF65-F5344CB8AC3E}">
        <p14:creationId xmlns:p14="http://schemas.microsoft.com/office/powerpoint/2010/main" val="21806630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EC6616-40E3-53F0-BC11-F99E370ED7FE}"/>
              </a:ext>
            </a:extLst>
          </p:cNvPr>
          <p:cNvSpPr>
            <a:spLocks noGrp="1"/>
          </p:cNvSpPr>
          <p:nvPr>
            <p:ph type="body" sz="quarter" idx="12" hasCustomPrompt="1"/>
          </p:nvPr>
        </p:nvSpPr>
        <p:spPr>
          <a:xfrm>
            <a:off x="1113631" y="1092350"/>
            <a:ext cx="17876838" cy="8328025"/>
          </a:xfrm>
          <a:prstGeom prst="rect">
            <a:avLst/>
          </a:prstGeom>
        </p:spPr>
        <p:txBody>
          <a:bodyPr/>
          <a:lstStyle>
            <a:lvl1pPr algn="just">
              <a:defRPr sz="2000">
                <a:solidFill>
                  <a:srgbClr val="0F4773"/>
                </a:solidFill>
              </a:defRPr>
            </a:lvl1pPr>
          </a:lstStyle>
          <a:p>
            <a:pPr marL="13970" marR="8890" indent="3175" algn="just">
              <a:lnSpc>
                <a:spcPct val="117500"/>
              </a:lnSpc>
              <a:spcBef>
                <a:spcPts val="114"/>
              </a:spcBef>
            </a:pPr>
            <a:r>
              <a:rPr lang="lv-LV" dirty="0"/>
              <a:t>Lorem</a:t>
            </a:r>
            <a:r>
              <a:rPr lang="lv-LV" spc="345" dirty="0"/>
              <a:t> </a:t>
            </a:r>
            <a:r>
              <a:rPr lang="lv-LV" spc="55" dirty="0" err="1">
                <a:solidFill>
                  <a:srgbClr val="0C4873"/>
                </a:solidFill>
              </a:rPr>
              <a:t>ipsum</a:t>
            </a:r>
            <a:r>
              <a:rPr lang="lv-LV" spc="370" dirty="0"/>
              <a:t> </a:t>
            </a:r>
            <a:r>
              <a:rPr lang="lv-LV" spc="80" dirty="0" err="1"/>
              <a:t>dolor</a:t>
            </a:r>
            <a:r>
              <a:rPr lang="lv-LV" spc="375" dirty="0"/>
              <a:t> </a:t>
            </a:r>
            <a:r>
              <a:rPr lang="lv-LV" dirty="0"/>
              <a:t>sit</a:t>
            </a:r>
            <a:r>
              <a:rPr lang="lv-LV" spc="325" dirty="0"/>
              <a:t> </a:t>
            </a:r>
            <a:r>
              <a:rPr lang="lv-LV" spc="80" dirty="0" err="1"/>
              <a:t>amet</a:t>
            </a:r>
            <a:r>
              <a:rPr lang="lv-LV" spc="80" dirty="0"/>
              <a:t>,</a:t>
            </a:r>
            <a:r>
              <a:rPr lang="lv-LV" spc="254" dirty="0"/>
              <a:t> </a:t>
            </a:r>
            <a:r>
              <a:rPr lang="lv-LV" spc="50" dirty="0" err="1"/>
              <a:t>consectetur</a:t>
            </a:r>
            <a:r>
              <a:rPr lang="lv-LV" spc="-15" dirty="0"/>
              <a:t>  </a:t>
            </a:r>
            <a:r>
              <a:rPr lang="lv-LV" dirty="0" err="1"/>
              <a:t>adipiscing</a:t>
            </a:r>
            <a:r>
              <a:rPr lang="lv-LV" spc="305" dirty="0"/>
              <a:t> </a:t>
            </a:r>
            <a:r>
              <a:rPr lang="lv-LV" spc="90" dirty="0" err="1"/>
              <a:t>elit</a:t>
            </a:r>
            <a:r>
              <a:rPr lang="lv-LV" spc="90" dirty="0"/>
              <a:t>.</a:t>
            </a:r>
            <a:r>
              <a:rPr lang="lv-LV" spc="195" dirty="0"/>
              <a:t> </a:t>
            </a:r>
            <a:r>
              <a:rPr lang="lv-LV" dirty="0" err="1"/>
              <a:t>Sed</a:t>
            </a:r>
            <a:r>
              <a:rPr lang="lv-LV" spc="270" dirty="0"/>
              <a:t> </a:t>
            </a:r>
            <a:r>
              <a:rPr lang="lv-LV" dirty="0" err="1"/>
              <a:t>id</a:t>
            </a:r>
            <a:r>
              <a:rPr lang="lv-LV" spc="490" dirty="0"/>
              <a:t> </a:t>
            </a:r>
            <a:r>
              <a:rPr lang="lv-LV" dirty="0" err="1"/>
              <a:t>ex</a:t>
            </a:r>
            <a:r>
              <a:rPr lang="lv-LV" spc="285" dirty="0"/>
              <a:t> </a:t>
            </a:r>
            <a:r>
              <a:rPr lang="lv-LV" dirty="0"/>
              <a:t>vel</a:t>
            </a:r>
            <a:r>
              <a:rPr lang="lv-LV" spc="285" dirty="0"/>
              <a:t> </a:t>
            </a:r>
            <a:r>
              <a:rPr lang="lv-LV" spc="65" dirty="0" err="1"/>
              <a:t>lea</a:t>
            </a:r>
            <a:r>
              <a:rPr lang="lv-LV" spc="240" dirty="0"/>
              <a:t> </a:t>
            </a:r>
            <a:r>
              <a:rPr lang="lv-LV" dirty="0" err="1"/>
              <a:t>convallis</a:t>
            </a:r>
            <a:r>
              <a:rPr lang="lv-LV" spc="405" dirty="0"/>
              <a:t> </a:t>
            </a:r>
            <a:r>
              <a:rPr lang="lv-LV" spc="65" dirty="0" err="1"/>
              <a:t>molestie</a:t>
            </a:r>
            <a:r>
              <a:rPr lang="lv-LV" spc="65" dirty="0"/>
              <a:t>.</a:t>
            </a:r>
            <a:r>
              <a:rPr lang="lv-LV" spc="325" dirty="0"/>
              <a:t> </a:t>
            </a:r>
            <a:r>
              <a:rPr lang="lv-LV" spc="65" dirty="0" err="1"/>
              <a:t>Nullam</a:t>
            </a:r>
            <a:r>
              <a:rPr lang="lv-LV" spc="375" dirty="0"/>
              <a:t> </a:t>
            </a:r>
            <a:r>
              <a:rPr lang="lv-LV" spc="70" dirty="0" err="1"/>
              <a:t>ornare</a:t>
            </a:r>
            <a:r>
              <a:rPr lang="lv-LV" spc="300" dirty="0"/>
              <a:t> </a:t>
            </a:r>
            <a:r>
              <a:rPr lang="lv-LV" dirty="0" err="1"/>
              <a:t>felis</a:t>
            </a:r>
            <a:r>
              <a:rPr lang="lv-LV" spc="270" dirty="0"/>
              <a:t> </a:t>
            </a:r>
            <a:r>
              <a:rPr lang="lv-LV" dirty="0" err="1"/>
              <a:t>et</a:t>
            </a:r>
            <a:r>
              <a:rPr lang="lv-LV" spc="409" dirty="0"/>
              <a:t> </a:t>
            </a:r>
            <a:r>
              <a:rPr lang="lv-LV" dirty="0" err="1"/>
              <a:t>eras</a:t>
            </a:r>
            <a:r>
              <a:rPr lang="lv-LV" spc="240" dirty="0"/>
              <a:t> </a:t>
            </a:r>
            <a:r>
              <a:rPr lang="lv-LV" spc="95" dirty="0" err="1"/>
              <a:t>tincidunt</a:t>
            </a:r>
            <a:r>
              <a:rPr lang="lv-LV" spc="95" dirty="0"/>
              <a:t>,</a:t>
            </a:r>
            <a:r>
              <a:rPr lang="lv-LV" spc="295" dirty="0"/>
              <a:t> </a:t>
            </a:r>
            <a:r>
              <a:rPr lang="lv-LV" spc="100" dirty="0" err="1"/>
              <a:t>et</a:t>
            </a:r>
            <a:r>
              <a:rPr lang="lv-LV" spc="290" dirty="0"/>
              <a:t> </a:t>
            </a:r>
            <a:r>
              <a:rPr lang="lv-LV" spc="55" dirty="0" err="1"/>
              <a:t>maximus</a:t>
            </a:r>
            <a:r>
              <a:rPr lang="lv-LV" spc="340" dirty="0"/>
              <a:t> </a:t>
            </a:r>
            <a:r>
              <a:rPr lang="lv-LV" spc="50" dirty="0" err="1"/>
              <a:t>purus</a:t>
            </a:r>
            <a:r>
              <a:rPr lang="lv-LV" spc="50" dirty="0"/>
              <a:t> </a:t>
            </a:r>
            <a:r>
              <a:rPr lang="lv-LV" spc="90" dirty="0" err="1"/>
              <a:t>condimentum</a:t>
            </a:r>
            <a:r>
              <a:rPr lang="lv-LV" spc="90" dirty="0"/>
              <a:t>.</a:t>
            </a:r>
            <a:r>
              <a:rPr lang="lv-LV" spc="315" dirty="0"/>
              <a:t> </a:t>
            </a:r>
            <a:r>
              <a:rPr lang="lv-LV" dirty="0" err="1"/>
              <a:t>Aenean</a:t>
            </a:r>
            <a:r>
              <a:rPr lang="lv-LV" spc="229" dirty="0"/>
              <a:t> </a:t>
            </a:r>
            <a:r>
              <a:rPr lang="lv-LV" spc="50" dirty="0" err="1"/>
              <a:t>pellentesque</a:t>
            </a:r>
            <a:r>
              <a:rPr lang="lv-LV" spc="345" dirty="0"/>
              <a:t> </a:t>
            </a:r>
            <a:r>
              <a:rPr lang="lv-LV" dirty="0" err="1"/>
              <a:t>massa</a:t>
            </a:r>
            <a:r>
              <a:rPr lang="lv-LV" spc="275" dirty="0"/>
              <a:t> </a:t>
            </a:r>
            <a:r>
              <a:rPr lang="lv-LV" dirty="0"/>
              <a:t>vel</a:t>
            </a:r>
            <a:r>
              <a:rPr lang="lv-LV" spc="110" dirty="0"/>
              <a:t> </a:t>
            </a:r>
            <a:r>
              <a:rPr lang="lv-LV" spc="80" dirty="0" err="1"/>
              <a:t>dolor</a:t>
            </a:r>
            <a:r>
              <a:rPr lang="lv-LV" spc="260" dirty="0"/>
              <a:t> </a:t>
            </a:r>
            <a:r>
              <a:rPr lang="lv-LV" spc="85" dirty="0" err="1"/>
              <a:t>elementum</a:t>
            </a:r>
            <a:r>
              <a:rPr lang="lv-LV" spc="85" dirty="0"/>
              <a:t>,</a:t>
            </a:r>
            <a:r>
              <a:rPr lang="lv-LV" spc="215" dirty="0"/>
              <a:t> </a:t>
            </a:r>
            <a:r>
              <a:rPr lang="lv-LV" spc="70" dirty="0" err="1"/>
              <a:t>et</a:t>
            </a:r>
            <a:r>
              <a:rPr lang="lv-LV" spc="195" dirty="0"/>
              <a:t> </a:t>
            </a:r>
            <a:r>
              <a:rPr lang="lv-LV" spc="50" dirty="0" err="1"/>
              <a:t>semper</a:t>
            </a:r>
            <a:r>
              <a:rPr lang="lv-LV" spc="250" dirty="0"/>
              <a:t> </a:t>
            </a:r>
            <a:r>
              <a:rPr lang="lv-LV" dirty="0" err="1"/>
              <a:t>dui</a:t>
            </a:r>
            <a:r>
              <a:rPr lang="lv-LV" spc="265" dirty="0"/>
              <a:t> </a:t>
            </a:r>
            <a:r>
              <a:rPr lang="lv-LV" dirty="0" err="1"/>
              <a:t>scelerisque</a:t>
            </a:r>
            <a:r>
              <a:rPr lang="lv-LV" dirty="0"/>
              <a:t>.</a:t>
            </a:r>
            <a:r>
              <a:rPr lang="lv-LV" spc="235" dirty="0"/>
              <a:t> </a:t>
            </a:r>
            <a:r>
              <a:rPr lang="lv-LV" dirty="0" err="1"/>
              <a:t>Nulla</a:t>
            </a:r>
            <a:r>
              <a:rPr lang="lv-LV" spc="190" dirty="0"/>
              <a:t> </a:t>
            </a:r>
            <a:r>
              <a:rPr lang="lv-LV" spc="55" dirty="0"/>
              <a:t>sit</a:t>
            </a:r>
            <a:r>
              <a:rPr lang="lv-LV" spc="140" dirty="0"/>
              <a:t> </a:t>
            </a:r>
            <a:r>
              <a:rPr lang="lv-LV" spc="80" dirty="0" err="1"/>
              <a:t>amet</a:t>
            </a:r>
            <a:r>
              <a:rPr lang="lv-LV" spc="200" dirty="0"/>
              <a:t> </a:t>
            </a:r>
            <a:r>
              <a:rPr lang="lv-LV" dirty="0" err="1"/>
              <a:t>arcu</a:t>
            </a:r>
            <a:r>
              <a:rPr lang="lv-LV" spc="140" dirty="0"/>
              <a:t> </a:t>
            </a:r>
            <a:r>
              <a:rPr lang="lv-LV" dirty="0" err="1"/>
              <a:t>et</a:t>
            </a:r>
            <a:r>
              <a:rPr lang="lv-LV" spc="315" dirty="0"/>
              <a:t> </a:t>
            </a:r>
            <a:r>
              <a:rPr lang="lv-LV" dirty="0" err="1"/>
              <a:t>dui</a:t>
            </a:r>
            <a:r>
              <a:rPr lang="lv-LV" spc="310" dirty="0"/>
              <a:t> </a:t>
            </a:r>
            <a:r>
              <a:rPr lang="lv-LV" spc="60" dirty="0" err="1"/>
              <a:t>pulvinar</a:t>
            </a:r>
            <a:r>
              <a:rPr lang="lv-LV" spc="275" dirty="0"/>
              <a:t> </a:t>
            </a:r>
            <a:r>
              <a:rPr lang="lv-LV" spc="55" dirty="0" err="1"/>
              <a:t>ultrices</a:t>
            </a:r>
            <a:r>
              <a:rPr lang="lv-LV" spc="165" dirty="0"/>
              <a:t> </a:t>
            </a:r>
            <a:r>
              <a:rPr lang="lv-LV" dirty="0" err="1"/>
              <a:t>eget</a:t>
            </a:r>
            <a:r>
              <a:rPr lang="lv-LV" spc="185" dirty="0"/>
              <a:t> </a:t>
            </a:r>
            <a:r>
              <a:rPr lang="lv-LV" spc="55" dirty="0" err="1"/>
              <a:t>vitae</a:t>
            </a:r>
            <a:r>
              <a:rPr lang="lv-LV" spc="195" dirty="0"/>
              <a:t> </a:t>
            </a:r>
            <a:r>
              <a:rPr lang="lv-LV" spc="-10" dirty="0" err="1"/>
              <a:t>arcu</a:t>
            </a:r>
            <a:r>
              <a:rPr lang="lv-LV" spc="-10" dirty="0"/>
              <a:t>. </a:t>
            </a:r>
            <a:r>
              <a:rPr lang="lv-LV" spc="50" dirty="0"/>
              <a:t>Nam</a:t>
            </a:r>
            <a:r>
              <a:rPr lang="lv-LV" spc="380" dirty="0"/>
              <a:t> </a:t>
            </a:r>
            <a:r>
              <a:rPr lang="lv-LV" spc="120" dirty="0" err="1"/>
              <a:t>porttitor</a:t>
            </a:r>
            <a:r>
              <a:rPr lang="lv-LV" spc="405" dirty="0"/>
              <a:t> </a:t>
            </a:r>
            <a:r>
              <a:rPr lang="lv-LV" spc="90" dirty="0" err="1"/>
              <a:t>lorem</a:t>
            </a:r>
            <a:r>
              <a:rPr lang="lv-LV" spc="350" dirty="0"/>
              <a:t> </a:t>
            </a:r>
            <a:r>
              <a:rPr lang="lv-LV" dirty="0"/>
              <a:t>vel</a:t>
            </a:r>
            <a:r>
              <a:rPr lang="lv-LV" spc="305" dirty="0"/>
              <a:t> </a:t>
            </a:r>
            <a:r>
              <a:rPr lang="lv-LV" spc="95" dirty="0" err="1"/>
              <a:t>elit</a:t>
            </a:r>
            <a:r>
              <a:rPr lang="lv-LV" spc="335" dirty="0"/>
              <a:t> </a:t>
            </a:r>
            <a:r>
              <a:rPr lang="lv-LV" spc="80" dirty="0" err="1"/>
              <a:t>tempor</a:t>
            </a:r>
            <a:r>
              <a:rPr lang="lv-LV" spc="80" dirty="0"/>
              <a:t>,</a:t>
            </a:r>
            <a:r>
              <a:rPr lang="lv-LV" spc="305" dirty="0"/>
              <a:t> </a:t>
            </a:r>
            <a:r>
              <a:rPr lang="lv-LV" spc="90" dirty="0" err="1"/>
              <a:t>tincidunt</a:t>
            </a:r>
            <a:r>
              <a:rPr lang="lv-LV" spc="409" dirty="0"/>
              <a:t> </a:t>
            </a:r>
            <a:r>
              <a:rPr lang="lv-LV" spc="80" dirty="0"/>
              <a:t>tempus</a:t>
            </a:r>
            <a:r>
              <a:rPr lang="lv-LV" spc="365" dirty="0"/>
              <a:t> </a:t>
            </a:r>
            <a:r>
              <a:rPr lang="lv-LV" spc="60" dirty="0" err="1"/>
              <a:t>purus</a:t>
            </a:r>
            <a:r>
              <a:rPr lang="lv-LV" spc="320" dirty="0"/>
              <a:t> </a:t>
            </a:r>
            <a:r>
              <a:rPr lang="lv-LV" dirty="0" err="1"/>
              <a:t>venenatis</a:t>
            </a:r>
            <a:r>
              <a:rPr lang="lv-LV" dirty="0"/>
              <a:t>.</a:t>
            </a:r>
            <a:r>
              <a:rPr lang="lv-LV" spc="390" dirty="0"/>
              <a:t> </a:t>
            </a:r>
            <a:r>
              <a:rPr lang="lv-LV" spc="55" dirty="0" err="1"/>
              <a:t>Integer</a:t>
            </a:r>
            <a:r>
              <a:rPr lang="lv-LV" spc="415" dirty="0"/>
              <a:t> </a:t>
            </a:r>
            <a:r>
              <a:rPr lang="lv-LV" dirty="0" err="1"/>
              <a:t>sodales</a:t>
            </a:r>
            <a:r>
              <a:rPr lang="lv-LV" spc="395" dirty="0"/>
              <a:t> </a:t>
            </a:r>
            <a:r>
              <a:rPr lang="lv-LV" dirty="0" err="1"/>
              <a:t>magna</a:t>
            </a:r>
            <a:r>
              <a:rPr lang="lv-LV" spc="440" dirty="0"/>
              <a:t> </a:t>
            </a:r>
            <a:r>
              <a:rPr lang="lv-LV" dirty="0" err="1"/>
              <a:t>in</a:t>
            </a:r>
            <a:r>
              <a:rPr lang="lv-LV" spc="-20" dirty="0"/>
              <a:t>  </a:t>
            </a:r>
            <a:r>
              <a:rPr lang="lv-LV" dirty="0"/>
              <a:t>mi</a:t>
            </a:r>
            <a:r>
              <a:rPr lang="lv-LV" spc="495" dirty="0"/>
              <a:t> </a:t>
            </a:r>
            <a:r>
              <a:rPr lang="lv-LV" dirty="0" err="1"/>
              <a:t>scelerisque</a:t>
            </a:r>
            <a:r>
              <a:rPr lang="lv-LV" spc="-20" dirty="0"/>
              <a:t>  </a:t>
            </a:r>
            <a:r>
              <a:rPr lang="lv-LV" spc="90" dirty="0" err="1"/>
              <a:t>commodo</a:t>
            </a:r>
            <a:r>
              <a:rPr lang="lv-LV" spc="90" dirty="0"/>
              <a:t>.</a:t>
            </a:r>
            <a:r>
              <a:rPr lang="lv-LV" spc="425" dirty="0"/>
              <a:t> </a:t>
            </a:r>
            <a:r>
              <a:rPr lang="lv-LV" dirty="0" err="1"/>
              <a:t>Nulla</a:t>
            </a:r>
            <a:r>
              <a:rPr lang="lv-LV" spc="380" dirty="0"/>
              <a:t> </a:t>
            </a:r>
            <a:r>
              <a:rPr lang="lv-LV" dirty="0" err="1"/>
              <a:t>a</a:t>
            </a:r>
            <a:r>
              <a:rPr lang="lv-LV" spc="375" dirty="0"/>
              <a:t> </a:t>
            </a:r>
            <a:r>
              <a:rPr lang="lv-LV" spc="95" dirty="0" err="1"/>
              <a:t>interdum</a:t>
            </a:r>
            <a:r>
              <a:rPr lang="lv-LV" spc="360" dirty="0"/>
              <a:t> </a:t>
            </a:r>
            <a:r>
              <a:rPr lang="lv-LV" spc="50" dirty="0" err="1"/>
              <a:t>tellus</a:t>
            </a:r>
            <a:r>
              <a:rPr lang="lv-LV" spc="50" dirty="0"/>
              <a:t>. </a:t>
            </a:r>
            <a:r>
              <a:rPr lang="lv-LV" dirty="0" err="1"/>
              <a:t>Quisque</a:t>
            </a:r>
            <a:r>
              <a:rPr lang="lv-LV" spc="280" dirty="0"/>
              <a:t> </a:t>
            </a:r>
            <a:r>
              <a:rPr lang="lv-LV" dirty="0" err="1"/>
              <a:t>quis</a:t>
            </a:r>
            <a:r>
              <a:rPr lang="lv-LV" spc="175" dirty="0"/>
              <a:t> </a:t>
            </a:r>
            <a:r>
              <a:rPr lang="lv-LV" dirty="0" err="1"/>
              <a:t>sem</a:t>
            </a:r>
            <a:r>
              <a:rPr lang="lv-LV" spc="210" dirty="0"/>
              <a:t> </a:t>
            </a:r>
            <a:r>
              <a:rPr lang="lv-LV" spc="65" dirty="0" err="1"/>
              <a:t>pharetra</a:t>
            </a:r>
            <a:r>
              <a:rPr lang="lv-LV" spc="65" dirty="0"/>
              <a:t>,</a:t>
            </a:r>
            <a:r>
              <a:rPr lang="lv-LV" spc="200" dirty="0"/>
              <a:t> </a:t>
            </a:r>
            <a:r>
              <a:rPr lang="lv-LV" dirty="0" err="1"/>
              <a:t>malesuada</a:t>
            </a:r>
            <a:r>
              <a:rPr lang="lv-LV" spc="335" dirty="0"/>
              <a:t> </a:t>
            </a:r>
            <a:r>
              <a:rPr lang="lv-LV" dirty="0" err="1"/>
              <a:t>risus</a:t>
            </a:r>
            <a:r>
              <a:rPr lang="lv-LV" spc="140" dirty="0"/>
              <a:t> </a:t>
            </a:r>
            <a:r>
              <a:rPr lang="lv-LV" dirty="0" err="1"/>
              <a:t>in</a:t>
            </a:r>
            <a:r>
              <a:rPr lang="lv-LV" dirty="0"/>
              <a:t>,</a:t>
            </a:r>
            <a:r>
              <a:rPr lang="lv-LV" spc="275" dirty="0"/>
              <a:t> </a:t>
            </a:r>
            <a:r>
              <a:rPr lang="lv-LV" spc="50" dirty="0" err="1"/>
              <a:t>feugiat</a:t>
            </a:r>
            <a:r>
              <a:rPr lang="lv-LV" spc="270" dirty="0"/>
              <a:t> </a:t>
            </a:r>
            <a:r>
              <a:rPr lang="lv-LV" spc="80" dirty="0" err="1"/>
              <a:t>nibh</a:t>
            </a:r>
            <a:r>
              <a:rPr lang="lv-LV" spc="80" dirty="0"/>
              <a:t>. </a:t>
            </a:r>
            <a:r>
              <a:rPr lang="lv-LV" dirty="0" err="1"/>
              <a:t>Sed</a:t>
            </a:r>
            <a:r>
              <a:rPr lang="lv-LV" spc="165" dirty="0"/>
              <a:t> </a:t>
            </a:r>
            <a:r>
              <a:rPr lang="lv-LV" spc="90" dirty="0" err="1"/>
              <a:t>dictum</a:t>
            </a:r>
            <a:r>
              <a:rPr lang="lv-LV" spc="90" dirty="0"/>
              <a:t>,</a:t>
            </a:r>
            <a:r>
              <a:rPr lang="lv-LV" spc="150" dirty="0"/>
              <a:t> </a:t>
            </a:r>
            <a:r>
              <a:rPr lang="lv-LV" spc="60" dirty="0" err="1"/>
              <a:t>neque</a:t>
            </a:r>
            <a:r>
              <a:rPr lang="lv-LV" spc="215" dirty="0"/>
              <a:t> </a:t>
            </a:r>
            <a:r>
              <a:rPr lang="lv-LV" dirty="0" err="1"/>
              <a:t>eget</a:t>
            </a:r>
            <a:r>
              <a:rPr lang="lv-LV" spc="204" dirty="0"/>
              <a:t> </a:t>
            </a:r>
            <a:r>
              <a:rPr lang="lv-LV" spc="55" dirty="0" err="1"/>
              <a:t>ultrices</a:t>
            </a:r>
            <a:r>
              <a:rPr lang="lv-LV" spc="235" dirty="0"/>
              <a:t> </a:t>
            </a:r>
            <a:r>
              <a:rPr lang="lv-LV" dirty="0" err="1"/>
              <a:t>dapibus</a:t>
            </a:r>
            <a:r>
              <a:rPr lang="lv-LV" dirty="0"/>
              <a:t>,</a:t>
            </a:r>
            <a:r>
              <a:rPr lang="lv-LV" spc="200" dirty="0"/>
              <a:t> </a:t>
            </a:r>
            <a:r>
              <a:rPr lang="lv-LV" spc="80" dirty="0" err="1"/>
              <a:t>velit</a:t>
            </a:r>
            <a:r>
              <a:rPr lang="lv-LV" spc="200" dirty="0"/>
              <a:t> </a:t>
            </a:r>
            <a:r>
              <a:rPr lang="lv-LV" spc="100" dirty="0" err="1"/>
              <a:t>dui</a:t>
            </a:r>
            <a:r>
              <a:rPr lang="lv-LV" spc="80" dirty="0"/>
              <a:t> </a:t>
            </a:r>
            <a:r>
              <a:rPr lang="lv-LV" spc="70" dirty="0" err="1"/>
              <a:t>ornare</a:t>
            </a:r>
            <a:r>
              <a:rPr lang="lv-LV" spc="229" dirty="0"/>
              <a:t> </a:t>
            </a:r>
            <a:r>
              <a:rPr lang="lv-LV" spc="65" dirty="0" err="1"/>
              <a:t>neque</a:t>
            </a:r>
            <a:r>
              <a:rPr lang="lv-LV" spc="65" dirty="0"/>
              <a:t>,</a:t>
            </a:r>
            <a:r>
              <a:rPr lang="lv-LV" spc="135" dirty="0"/>
              <a:t> </a:t>
            </a:r>
            <a:r>
              <a:rPr lang="lv-LV" spc="50" dirty="0" err="1"/>
              <a:t>ut</a:t>
            </a:r>
            <a:r>
              <a:rPr lang="lv-LV" spc="320" dirty="0"/>
              <a:t> </a:t>
            </a:r>
            <a:r>
              <a:rPr lang="lv-LV" spc="70" dirty="0" err="1"/>
              <a:t>sollicitudin</a:t>
            </a:r>
            <a:r>
              <a:rPr lang="lv-LV" spc="254" dirty="0"/>
              <a:t> </a:t>
            </a:r>
            <a:r>
              <a:rPr lang="lv-LV" spc="50" dirty="0"/>
              <a:t>urna</a:t>
            </a:r>
            <a:r>
              <a:rPr lang="lv-LV" spc="254" dirty="0"/>
              <a:t> </a:t>
            </a:r>
            <a:r>
              <a:rPr lang="lv-LV" spc="-10" dirty="0" err="1"/>
              <a:t>lacus</a:t>
            </a:r>
            <a:r>
              <a:rPr lang="lv-LV" spc="-10" dirty="0"/>
              <a:t> </a:t>
            </a:r>
            <a:r>
              <a:rPr lang="lv-LV" dirty="0"/>
              <a:t>vel</a:t>
            </a:r>
            <a:r>
              <a:rPr lang="lv-LV" spc="95" dirty="0"/>
              <a:t> </a:t>
            </a:r>
            <a:r>
              <a:rPr lang="lv-LV" dirty="0" err="1"/>
              <a:t>magna</a:t>
            </a:r>
            <a:r>
              <a:rPr lang="lv-LV" dirty="0"/>
              <a:t>.</a:t>
            </a:r>
            <a:r>
              <a:rPr lang="lv-LV" spc="135" dirty="0"/>
              <a:t> </a:t>
            </a:r>
            <a:r>
              <a:rPr lang="lv-LV" spc="65" dirty="0" err="1"/>
              <a:t>Nullam</a:t>
            </a:r>
            <a:r>
              <a:rPr lang="lv-LV" spc="120" dirty="0"/>
              <a:t> </a:t>
            </a:r>
            <a:r>
              <a:rPr lang="lv-LV" spc="90" dirty="0" err="1"/>
              <a:t>imperdiet</a:t>
            </a:r>
            <a:r>
              <a:rPr lang="lv-LV" spc="185" dirty="0"/>
              <a:t> </a:t>
            </a:r>
            <a:r>
              <a:rPr lang="lv-LV" dirty="0" err="1"/>
              <a:t>cursus</a:t>
            </a:r>
            <a:r>
              <a:rPr lang="lv-LV" spc="125" dirty="0"/>
              <a:t> </a:t>
            </a:r>
            <a:r>
              <a:rPr lang="lv-LV" spc="80" dirty="0" err="1"/>
              <a:t>enim</a:t>
            </a:r>
            <a:r>
              <a:rPr lang="lv-LV" spc="80" dirty="0"/>
              <a:t>,</a:t>
            </a:r>
            <a:r>
              <a:rPr lang="lv-LV" spc="110" dirty="0"/>
              <a:t> </a:t>
            </a:r>
            <a:r>
              <a:rPr lang="lv-LV" dirty="0" err="1"/>
              <a:t>eget</a:t>
            </a:r>
            <a:r>
              <a:rPr lang="lv-LV" spc="100" dirty="0"/>
              <a:t> </a:t>
            </a:r>
            <a:r>
              <a:rPr lang="lv-LV" dirty="0" err="1"/>
              <a:t>lacinia</a:t>
            </a:r>
            <a:r>
              <a:rPr lang="lv-LV" spc="220" dirty="0"/>
              <a:t> </a:t>
            </a:r>
            <a:r>
              <a:rPr lang="lv-LV" spc="90" dirty="0" err="1"/>
              <a:t>lorem</a:t>
            </a:r>
            <a:r>
              <a:rPr lang="lv-LV" spc="155" dirty="0"/>
              <a:t> </a:t>
            </a:r>
            <a:r>
              <a:rPr lang="lv-LV" dirty="0" err="1"/>
              <a:t>rhoncus</a:t>
            </a:r>
            <a:r>
              <a:rPr lang="lv-LV" spc="175" dirty="0"/>
              <a:t> </a:t>
            </a:r>
            <a:r>
              <a:rPr lang="lv-LV" spc="55" dirty="0"/>
              <a:t>sit</a:t>
            </a:r>
            <a:r>
              <a:rPr lang="lv-LV" spc="95" dirty="0"/>
              <a:t> </a:t>
            </a:r>
            <a:r>
              <a:rPr lang="lv-LV" spc="80" dirty="0" err="1"/>
              <a:t>amet</a:t>
            </a:r>
            <a:r>
              <a:rPr lang="lv-LV" spc="80" dirty="0"/>
              <a:t>.</a:t>
            </a:r>
            <a:r>
              <a:rPr lang="lv-LV" spc="50" dirty="0"/>
              <a:t> </a:t>
            </a:r>
            <a:r>
              <a:rPr lang="lv-LV" spc="-25" dirty="0" err="1"/>
              <a:t>Cras</a:t>
            </a:r>
            <a:r>
              <a:rPr lang="lv-LV" spc="150" dirty="0"/>
              <a:t> </a:t>
            </a:r>
            <a:r>
              <a:rPr lang="lv-LV" spc="60" dirty="0" err="1"/>
              <a:t>eleifend</a:t>
            </a:r>
            <a:r>
              <a:rPr lang="lv-LV" spc="130" dirty="0"/>
              <a:t> </a:t>
            </a:r>
            <a:r>
              <a:rPr lang="lv-LV" spc="80" dirty="0" err="1"/>
              <a:t>quam</a:t>
            </a:r>
            <a:r>
              <a:rPr lang="lv-LV" spc="120" dirty="0"/>
              <a:t> </a:t>
            </a:r>
            <a:r>
              <a:rPr lang="lv-LV" dirty="0" err="1"/>
              <a:t>eget</a:t>
            </a:r>
            <a:r>
              <a:rPr lang="lv-LV" spc="130" dirty="0"/>
              <a:t> </a:t>
            </a:r>
            <a:r>
              <a:rPr lang="lv-LV" spc="55" dirty="0" err="1"/>
              <a:t>orci</a:t>
            </a:r>
            <a:r>
              <a:rPr lang="lv-LV" spc="80" dirty="0"/>
              <a:t> </a:t>
            </a:r>
            <a:r>
              <a:rPr lang="lv-LV" spc="60" dirty="0" err="1"/>
              <a:t>vestibulum</a:t>
            </a:r>
            <a:r>
              <a:rPr lang="lv-LV" spc="280" dirty="0"/>
              <a:t> </a:t>
            </a:r>
            <a:r>
              <a:rPr lang="lv-LV" dirty="0" err="1"/>
              <a:t>convallis</a:t>
            </a:r>
            <a:r>
              <a:rPr lang="lv-LV" dirty="0"/>
              <a:t>.</a:t>
            </a:r>
            <a:r>
              <a:rPr lang="lv-LV" spc="150" dirty="0"/>
              <a:t> </a:t>
            </a:r>
            <a:r>
              <a:rPr lang="lv-LV" dirty="0" err="1"/>
              <a:t>Nunc</a:t>
            </a:r>
            <a:r>
              <a:rPr lang="lv-LV" spc="190" dirty="0"/>
              <a:t> </a:t>
            </a:r>
            <a:r>
              <a:rPr lang="lv-LV" dirty="0"/>
              <a:t>sit</a:t>
            </a:r>
            <a:r>
              <a:rPr lang="lv-LV" spc="110" dirty="0"/>
              <a:t> </a:t>
            </a:r>
            <a:r>
              <a:rPr lang="lv-LV" spc="80" dirty="0" err="1"/>
              <a:t>amet</a:t>
            </a:r>
            <a:r>
              <a:rPr lang="lv-LV" spc="200" dirty="0"/>
              <a:t> </a:t>
            </a:r>
            <a:r>
              <a:rPr lang="lv-LV" spc="-10" dirty="0" err="1"/>
              <a:t>rhoncus</a:t>
            </a:r>
            <a:r>
              <a:rPr lang="lv-LV" spc="-10" dirty="0"/>
              <a:t> </a:t>
            </a:r>
            <a:r>
              <a:rPr lang="lv-LV" dirty="0" err="1"/>
              <a:t>est</a:t>
            </a:r>
            <a:r>
              <a:rPr lang="lv-LV" dirty="0"/>
              <a:t>.</a:t>
            </a:r>
            <a:r>
              <a:rPr lang="lv-LV" spc="35" dirty="0"/>
              <a:t> </a:t>
            </a:r>
            <a:r>
              <a:rPr lang="lv-LV" dirty="0" err="1"/>
              <a:t>Donec</a:t>
            </a:r>
            <a:r>
              <a:rPr lang="lv-LV" spc="190" dirty="0"/>
              <a:t> </a:t>
            </a:r>
            <a:r>
              <a:rPr lang="lv-LV" spc="75" dirty="0" err="1"/>
              <a:t>at</a:t>
            </a:r>
            <a:r>
              <a:rPr lang="lv-LV" spc="80" dirty="0"/>
              <a:t> </a:t>
            </a:r>
            <a:r>
              <a:rPr lang="lv-LV" spc="60" dirty="0" err="1"/>
              <a:t>neque</a:t>
            </a:r>
            <a:r>
              <a:rPr lang="lv-LV" spc="125" dirty="0"/>
              <a:t> </a:t>
            </a:r>
            <a:r>
              <a:rPr lang="lv-LV" spc="55" dirty="0" err="1"/>
              <a:t>viverra</a:t>
            </a:r>
            <a:r>
              <a:rPr lang="lv-LV" spc="55" dirty="0"/>
              <a:t>,</a:t>
            </a:r>
            <a:r>
              <a:rPr lang="lv-LV" spc="70" dirty="0"/>
              <a:t> </a:t>
            </a:r>
            <a:r>
              <a:rPr lang="lv-LV" spc="75" dirty="0" err="1"/>
              <a:t>efficitur</a:t>
            </a:r>
            <a:r>
              <a:rPr lang="lv-LV" spc="195" dirty="0"/>
              <a:t> </a:t>
            </a:r>
            <a:r>
              <a:rPr lang="lv-LV" spc="80" dirty="0" err="1"/>
              <a:t>velit</a:t>
            </a:r>
            <a:r>
              <a:rPr lang="lv-LV" spc="120" dirty="0"/>
              <a:t> </a:t>
            </a:r>
            <a:r>
              <a:rPr lang="lv-LV" dirty="0" err="1"/>
              <a:t>sed</a:t>
            </a:r>
            <a:r>
              <a:rPr lang="lv-LV" dirty="0"/>
              <a:t>,</a:t>
            </a:r>
            <a:r>
              <a:rPr lang="lv-LV" spc="70" dirty="0"/>
              <a:t> </a:t>
            </a:r>
            <a:r>
              <a:rPr lang="lv-LV" dirty="0" err="1"/>
              <a:t>sagittis</a:t>
            </a:r>
            <a:r>
              <a:rPr lang="lv-LV" spc="125" dirty="0"/>
              <a:t> </a:t>
            </a:r>
            <a:r>
              <a:rPr lang="lv-LV" spc="85" dirty="0" err="1"/>
              <a:t>odio</a:t>
            </a:r>
            <a:r>
              <a:rPr lang="lv-LV" spc="85" dirty="0"/>
              <a:t>.</a:t>
            </a:r>
            <a:r>
              <a:rPr lang="lv-LV" spc="40" dirty="0"/>
              <a:t> </a:t>
            </a:r>
            <a:r>
              <a:rPr lang="lv-LV" dirty="0" err="1"/>
              <a:t>Vestibulum</a:t>
            </a:r>
            <a:r>
              <a:rPr lang="lv-LV" spc="275" dirty="0"/>
              <a:t> </a:t>
            </a:r>
            <a:r>
              <a:rPr lang="lv-LV" dirty="0" err="1"/>
              <a:t>arcu</a:t>
            </a:r>
            <a:r>
              <a:rPr lang="lv-LV" spc="80" dirty="0"/>
              <a:t> </a:t>
            </a:r>
            <a:r>
              <a:rPr lang="lv-LV" spc="80" dirty="0" err="1"/>
              <a:t>enim</a:t>
            </a:r>
            <a:r>
              <a:rPr lang="lv-LV" spc="80" dirty="0"/>
              <a:t>,</a:t>
            </a:r>
            <a:r>
              <a:rPr lang="lv-LV" spc="45" dirty="0"/>
              <a:t> </a:t>
            </a:r>
            <a:r>
              <a:rPr lang="lv-LV" dirty="0" err="1"/>
              <a:t>scelerisque</a:t>
            </a:r>
            <a:r>
              <a:rPr lang="lv-LV" spc="260" dirty="0"/>
              <a:t> </a:t>
            </a:r>
            <a:r>
              <a:rPr lang="lv-LV" dirty="0" err="1"/>
              <a:t>nee</a:t>
            </a:r>
            <a:r>
              <a:rPr lang="lv-LV" spc="45" dirty="0"/>
              <a:t> </a:t>
            </a:r>
            <a:r>
              <a:rPr lang="lv-LV" spc="60" dirty="0" err="1"/>
              <a:t>erat</a:t>
            </a:r>
            <a:r>
              <a:rPr lang="lv-LV" spc="120" dirty="0"/>
              <a:t> </a:t>
            </a:r>
            <a:r>
              <a:rPr lang="lv-LV" spc="80" dirty="0"/>
              <a:t>non,</a:t>
            </a:r>
            <a:r>
              <a:rPr lang="lv-LV" spc="70" dirty="0"/>
              <a:t> </a:t>
            </a:r>
            <a:r>
              <a:rPr lang="lv-LV" spc="130" dirty="0" err="1"/>
              <a:t>rutrum</a:t>
            </a:r>
            <a:r>
              <a:rPr lang="lv-LV" spc="145" dirty="0"/>
              <a:t> </a:t>
            </a:r>
            <a:r>
              <a:rPr lang="lv-LV" dirty="0" err="1"/>
              <a:t>dignissim</a:t>
            </a:r>
            <a:r>
              <a:rPr lang="lv-LV" spc="250" dirty="0"/>
              <a:t> </a:t>
            </a:r>
            <a:r>
              <a:rPr lang="lv-LV" spc="75" dirty="0"/>
              <a:t>metus.</a:t>
            </a:r>
            <a:r>
              <a:rPr lang="lv-LV" spc="-5" dirty="0"/>
              <a:t> </a:t>
            </a:r>
            <a:r>
              <a:rPr lang="lv-LV" dirty="0" err="1"/>
              <a:t>Suspendisse</a:t>
            </a:r>
            <a:r>
              <a:rPr lang="lv-LV" spc="350" dirty="0"/>
              <a:t> </a:t>
            </a:r>
            <a:r>
              <a:rPr lang="lv-LV" dirty="0" err="1"/>
              <a:t>ut</a:t>
            </a:r>
            <a:r>
              <a:rPr lang="lv-LV" spc="420" dirty="0"/>
              <a:t> </a:t>
            </a:r>
            <a:r>
              <a:rPr lang="lv-LV" spc="-25" dirty="0" err="1"/>
              <a:t>dui</a:t>
            </a:r>
            <a:r>
              <a:rPr lang="lv-LV" spc="-25" dirty="0"/>
              <a:t> </a:t>
            </a:r>
            <a:r>
              <a:rPr lang="lv-LV" spc="-10" dirty="0" err="1"/>
              <a:t>arcu</a:t>
            </a:r>
            <a:r>
              <a:rPr lang="lv-LV" spc="-10" dirty="0"/>
              <a:t>.</a:t>
            </a:r>
          </a:p>
          <a:p>
            <a:pPr>
              <a:lnSpc>
                <a:spcPct val="100000"/>
              </a:lnSpc>
              <a:spcBef>
                <a:spcPts val="55"/>
              </a:spcBef>
            </a:pPr>
            <a:endParaRPr lang="lv-LV" sz="2350" dirty="0"/>
          </a:p>
          <a:p>
            <a:pPr marL="15240" marR="5080" indent="-3175" algn="just">
              <a:lnSpc>
                <a:spcPct val="117600"/>
              </a:lnSpc>
            </a:pPr>
            <a:r>
              <a:rPr lang="lv-LV" dirty="0" err="1"/>
              <a:t>Class</a:t>
            </a:r>
            <a:r>
              <a:rPr lang="lv-LV" spc="425" dirty="0"/>
              <a:t> </a:t>
            </a:r>
            <a:r>
              <a:rPr lang="lv-LV" spc="85" dirty="0" err="1"/>
              <a:t>aptent</a:t>
            </a:r>
            <a:r>
              <a:rPr lang="lv-LV" spc="445" dirty="0"/>
              <a:t> </a:t>
            </a:r>
            <a:r>
              <a:rPr lang="lv-LV" spc="85" dirty="0" err="1"/>
              <a:t>taciti</a:t>
            </a:r>
            <a:r>
              <a:rPr lang="lv-LV" spc="365" dirty="0"/>
              <a:t> </a:t>
            </a:r>
            <a:r>
              <a:rPr lang="lv-LV" dirty="0" err="1"/>
              <a:t>sociosqu</a:t>
            </a:r>
            <a:r>
              <a:rPr lang="lv-LV" spc="480" dirty="0"/>
              <a:t> </a:t>
            </a:r>
            <a:r>
              <a:rPr lang="lv-LV" dirty="0" err="1"/>
              <a:t>ad</a:t>
            </a:r>
            <a:r>
              <a:rPr lang="lv-LV" spc="395" dirty="0"/>
              <a:t> </a:t>
            </a:r>
            <a:r>
              <a:rPr lang="lv-LV" spc="70" dirty="0" err="1"/>
              <a:t>litora</a:t>
            </a:r>
            <a:r>
              <a:rPr lang="lv-LV" spc="430" dirty="0"/>
              <a:t> </a:t>
            </a:r>
            <a:r>
              <a:rPr lang="lv-LV" spc="100" dirty="0" err="1"/>
              <a:t>torquent</a:t>
            </a:r>
            <a:r>
              <a:rPr lang="lv-LV" spc="-15" dirty="0"/>
              <a:t>  </a:t>
            </a:r>
            <a:r>
              <a:rPr lang="lv-LV" spc="70" dirty="0"/>
              <a:t>per</a:t>
            </a:r>
            <a:r>
              <a:rPr lang="lv-LV" spc="390" dirty="0"/>
              <a:t> </a:t>
            </a:r>
            <a:r>
              <a:rPr lang="lv-LV" dirty="0" err="1"/>
              <a:t>conubia</a:t>
            </a:r>
            <a:r>
              <a:rPr lang="lv-LV" spc="5" dirty="0"/>
              <a:t>  </a:t>
            </a:r>
            <a:r>
              <a:rPr lang="lv-LV" spc="55" dirty="0" err="1"/>
              <a:t>nostra</a:t>
            </a:r>
            <a:r>
              <a:rPr lang="lv-LV" spc="55" dirty="0"/>
              <a:t>,</a:t>
            </a:r>
            <a:r>
              <a:rPr lang="lv-LV" spc="370" dirty="0"/>
              <a:t> </a:t>
            </a:r>
            <a:r>
              <a:rPr lang="lv-LV" spc="70" dirty="0"/>
              <a:t>per</a:t>
            </a:r>
            <a:r>
              <a:rPr lang="lv-LV" spc="395" dirty="0"/>
              <a:t> </a:t>
            </a:r>
            <a:r>
              <a:rPr lang="lv-LV" spc="50" dirty="0" err="1"/>
              <a:t>inceptos</a:t>
            </a:r>
            <a:r>
              <a:rPr lang="lv-LV" spc="490" dirty="0"/>
              <a:t> </a:t>
            </a:r>
            <a:r>
              <a:rPr lang="lv-LV" dirty="0" err="1"/>
              <a:t>himenaeos</a:t>
            </a:r>
            <a:r>
              <a:rPr lang="lv-LV" dirty="0"/>
              <a:t>.</a:t>
            </a:r>
            <a:r>
              <a:rPr lang="lv-LV" spc="10" dirty="0"/>
              <a:t>  </a:t>
            </a:r>
            <a:r>
              <a:rPr lang="lv-LV" spc="95" dirty="0" err="1"/>
              <a:t>lnterdum</a:t>
            </a:r>
            <a:r>
              <a:rPr lang="lv-LV" spc="459" dirty="0"/>
              <a:t> </a:t>
            </a:r>
            <a:r>
              <a:rPr lang="lv-LV" spc="85" dirty="0" err="1"/>
              <a:t>et</a:t>
            </a:r>
            <a:r>
              <a:rPr lang="lv-LV" spc="409" dirty="0"/>
              <a:t> </a:t>
            </a:r>
            <a:r>
              <a:rPr lang="lv-LV" dirty="0" err="1"/>
              <a:t>malesuada</a:t>
            </a:r>
            <a:r>
              <a:rPr lang="lv-LV" spc="5" dirty="0"/>
              <a:t>  </a:t>
            </a:r>
            <a:r>
              <a:rPr lang="lv-LV" dirty="0" err="1"/>
              <a:t>fames</a:t>
            </a:r>
            <a:r>
              <a:rPr lang="lv-LV" spc="434" dirty="0"/>
              <a:t> </a:t>
            </a:r>
            <a:r>
              <a:rPr lang="lv-LV" dirty="0" err="1"/>
              <a:t>ac</a:t>
            </a:r>
            <a:r>
              <a:rPr lang="lv-LV" spc="420" dirty="0"/>
              <a:t> </a:t>
            </a:r>
            <a:r>
              <a:rPr lang="lv-LV" spc="60" dirty="0" err="1"/>
              <a:t>ante</a:t>
            </a:r>
            <a:r>
              <a:rPr lang="lv-LV" spc="375" dirty="0"/>
              <a:t> </a:t>
            </a:r>
            <a:r>
              <a:rPr lang="lv-LV" spc="55" dirty="0" err="1"/>
              <a:t>ipsum</a:t>
            </a:r>
            <a:r>
              <a:rPr lang="lv-LV" spc="475" dirty="0"/>
              <a:t> </a:t>
            </a:r>
            <a:r>
              <a:rPr lang="lv-LV" spc="70" dirty="0" err="1"/>
              <a:t>primis</a:t>
            </a:r>
            <a:r>
              <a:rPr lang="lv-LV" spc="370" dirty="0"/>
              <a:t> </a:t>
            </a:r>
            <a:r>
              <a:rPr lang="lv-LV" spc="35" dirty="0" err="1"/>
              <a:t>in</a:t>
            </a:r>
            <a:r>
              <a:rPr lang="lv-LV" spc="35" dirty="0"/>
              <a:t> </a:t>
            </a:r>
            <a:r>
              <a:rPr lang="lv-LV" dirty="0" err="1"/>
              <a:t>faucibus</a:t>
            </a:r>
            <a:r>
              <a:rPr lang="lv-LV" dirty="0"/>
              <a:t>.</a:t>
            </a:r>
            <a:r>
              <a:rPr lang="lv-LV" spc="75" dirty="0"/>
              <a:t> </a:t>
            </a:r>
            <a:r>
              <a:rPr lang="lv-LV" dirty="0" err="1"/>
              <a:t>Sed</a:t>
            </a:r>
            <a:r>
              <a:rPr lang="lv-LV" spc="120" dirty="0"/>
              <a:t> </a:t>
            </a:r>
            <a:r>
              <a:rPr lang="lv-LV" dirty="0" err="1"/>
              <a:t>ut</a:t>
            </a:r>
            <a:r>
              <a:rPr lang="lv-LV" spc="430" dirty="0"/>
              <a:t> </a:t>
            </a:r>
            <a:r>
              <a:rPr lang="lv-LV" spc="80" dirty="0" err="1"/>
              <a:t>velit</a:t>
            </a:r>
            <a:r>
              <a:rPr lang="lv-LV" spc="150" dirty="0"/>
              <a:t> </a:t>
            </a:r>
            <a:r>
              <a:rPr lang="lv-LV" spc="80" dirty="0" err="1"/>
              <a:t>bibendum</a:t>
            </a:r>
            <a:r>
              <a:rPr lang="lv-LV" spc="80" dirty="0"/>
              <a:t>,</a:t>
            </a:r>
            <a:r>
              <a:rPr lang="lv-LV" spc="95" dirty="0"/>
              <a:t> </a:t>
            </a:r>
            <a:r>
              <a:rPr lang="lv-LV" dirty="0" err="1"/>
              <a:t>gravida</a:t>
            </a:r>
            <a:r>
              <a:rPr lang="lv-LV" spc="190" dirty="0"/>
              <a:t> </a:t>
            </a:r>
            <a:r>
              <a:rPr lang="lv-LV" dirty="0" err="1"/>
              <a:t>sem</a:t>
            </a:r>
            <a:r>
              <a:rPr lang="lv-LV" spc="130" dirty="0"/>
              <a:t> </a:t>
            </a:r>
            <a:r>
              <a:rPr lang="lv-LV" dirty="0" err="1"/>
              <a:t>ac</a:t>
            </a:r>
            <a:r>
              <a:rPr lang="lv-LV" dirty="0"/>
              <a:t>, </a:t>
            </a:r>
            <a:r>
              <a:rPr lang="lv-LV" spc="95" dirty="0" err="1"/>
              <a:t>interdum</a:t>
            </a:r>
            <a:r>
              <a:rPr lang="lv-LV" spc="204" dirty="0"/>
              <a:t> </a:t>
            </a:r>
            <a:r>
              <a:rPr lang="lv-LV" spc="80" dirty="0" err="1"/>
              <a:t>dui</a:t>
            </a:r>
            <a:r>
              <a:rPr lang="lv-LV" spc="80" dirty="0"/>
              <a:t>.</a:t>
            </a:r>
            <a:r>
              <a:rPr lang="lv-LV" spc="20" dirty="0"/>
              <a:t> </a:t>
            </a:r>
            <a:r>
              <a:rPr lang="lv-LV" dirty="0" err="1"/>
              <a:t>Praesent</a:t>
            </a:r>
            <a:r>
              <a:rPr lang="lv-LV" spc="265" dirty="0"/>
              <a:t> </a:t>
            </a:r>
            <a:r>
              <a:rPr lang="lv-LV" dirty="0" err="1"/>
              <a:t>a</a:t>
            </a:r>
            <a:r>
              <a:rPr lang="lv-LV" spc="114" dirty="0"/>
              <a:t> </a:t>
            </a:r>
            <a:r>
              <a:rPr lang="lv-LV" spc="65" dirty="0" err="1"/>
              <a:t>auctor</a:t>
            </a:r>
            <a:r>
              <a:rPr lang="lv-LV" spc="150" dirty="0"/>
              <a:t> </a:t>
            </a:r>
            <a:r>
              <a:rPr lang="lv-LV" spc="90" dirty="0" err="1"/>
              <a:t>enim</a:t>
            </a:r>
            <a:r>
              <a:rPr lang="lv-LV" spc="90" dirty="0"/>
              <a:t>.</a:t>
            </a:r>
            <a:r>
              <a:rPr lang="lv-LV" spc="70" dirty="0"/>
              <a:t> </a:t>
            </a:r>
            <a:r>
              <a:rPr lang="lv-LV" spc="50" dirty="0"/>
              <a:t>Nam</a:t>
            </a:r>
            <a:r>
              <a:rPr lang="lv-LV" spc="120" dirty="0"/>
              <a:t> </a:t>
            </a:r>
            <a:r>
              <a:rPr lang="lv-LV" spc="60" dirty="0" err="1"/>
              <a:t>vestibulum</a:t>
            </a:r>
            <a:r>
              <a:rPr lang="lv-LV" spc="260" dirty="0"/>
              <a:t> </a:t>
            </a:r>
            <a:r>
              <a:rPr lang="lv-LV" dirty="0" err="1"/>
              <a:t>congue</a:t>
            </a:r>
            <a:r>
              <a:rPr lang="lv-LV" spc="160" dirty="0"/>
              <a:t> </a:t>
            </a:r>
            <a:r>
              <a:rPr lang="lv-LV" spc="60" dirty="0" err="1"/>
              <a:t>dolor</a:t>
            </a:r>
            <a:r>
              <a:rPr lang="lv-LV" spc="60" dirty="0"/>
              <a:t>,</a:t>
            </a:r>
            <a:r>
              <a:rPr lang="lv-LV" spc="55" dirty="0"/>
              <a:t> </a:t>
            </a:r>
            <a:r>
              <a:rPr lang="lv-LV" dirty="0" err="1"/>
              <a:t>ac</a:t>
            </a:r>
            <a:r>
              <a:rPr lang="lv-LV" spc="105" dirty="0"/>
              <a:t> </a:t>
            </a:r>
            <a:r>
              <a:rPr lang="lv-LV" dirty="0" err="1"/>
              <a:t>malesuada</a:t>
            </a:r>
            <a:r>
              <a:rPr lang="lv-LV" spc="360" dirty="0"/>
              <a:t> </a:t>
            </a:r>
            <a:r>
              <a:rPr lang="lv-LV" dirty="0" err="1"/>
              <a:t>nunc</a:t>
            </a:r>
            <a:r>
              <a:rPr lang="lv-LV" spc="120" dirty="0"/>
              <a:t> </a:t>
            </a:r>
            <a:r>
              <a:rPr lang="lv-LV" spc="90" dirty="0" err="1"/>
              <a:t>volutpat</a:t>
            </a:r>
            <a:r>
              <a:rPr lang="lv-LV" spc="229" dirty="0"/>
              <a:t> </a:t>
            </a:r>
            <a:r>
              <a:rPr lang="lv-LV" spc="-20" dirty="0" err="1"/>
              <a:t>nee</a:t>
            </a:r>
            <a:r>
              <a:rPr lang="lv-LV" spc="-20" dirty="0"/>
              <a:t>. </a:t>
            </a:r>
            <a:r>
              <a:rPr lang="lv-LV" dirty="0" err="1"/>
              <a:t>Aenean</a:t>
            </a:r>
            <a:r>
              <a:rPr lang="lv-LV" spc="295" dirty="0"/>
              <a:t> </a:t>
            </a:r>
            <a:r>
              <a:rPr lang="lv-LV" spc="55" dirty="0" err="1"/>
              <a:t>maximus</a:t>
            </a:r>
            <a:r>
              <a:rPr lang="lv-LV" spc="250" dirty="0"/>
              <a:t> </a:t>
            </a:r>
            <a:r>
              <a:rPr lang="lv-LV" spc="90" dirty="0" err="1"/>
              <a:t>turpis</a:t>
            </a:r>
            <a:r>
              <a:rPr lang="lv-LV" spc="250" dirty="0"/>
              <a:t> </a:t>
            </a:r>
            <a:r>
              <a:rPr lang="lv-LV" dirty="0" err="1"/>
              <a:t>quis</a:t>
            </a:r>
            <a:r>
              <a:rPr lang="lv-LV" spc="240" dirty="0"/>
              <a:t> </a:t>
            </a:r>
            <a:r>
              <a:rPr lang="lv-LV" dirty="0" err="1"/>
              <a:t>lectus</a:t>
            </a:r>
            <a:r>
              <a:rPr lang="lv-LV" spc="225" dirty="0"/>
              <a:t> </a:t>
            </a:r>
            <a:r>
              <a:rPr lang="lv-LV" dirty="0" err="1"/>
              <a:t>dapibus</a:t>
            </a:r>
            <a:r>
              <a:rPr lang="lv-LV" dirty="0"/>
              <a:t>,</a:t>
            </a:r>
            <a:r>
              <a:rPr lang="lv-LV" spc="280" dirty="0"/>
              <a:t> </a:t>
            </a:r>
            <a:r>
              <a:rPr lang="lv-LV" spc="90" dirty="0"/>
              <a:t>non</a:t>
            </a:r>
            <a:r>
              <a:rPr lang="lv-LV" spc="170" dirty="0"/>
              <a:t> </a:t>
            </a:r>
            <a:r>
              <a:rPr lang="lv-LV" spc="90" dirty="0" err="1"/>
              <a:t>imperdiet</a:t>
            </a:r>
            <a:r>
              <a:rPr lang="lv-LV" spc="330" dirty="0"/>
              <a:t> </a:t>
            </a:r>
            <a:r>
              <a:rPr lang="lv-LV" dirty="0" err="1"/>
              <a:t>magna</a:t>
            </a:r>
            <a:r>
              <a:rPr lang="lv-LV" spc="335" dirty="0"/>
              <a:t> </a:t>
            </a:r>
            <a:r>
              <a:rPr lang="lv-LV" dirty="0" err="1"/>
              <a:t>convallis</a:t>
            </a:r>
            <a:r>
              <a:rPr lang="lv-LV" dirty="0"/>
              <a:t>.</a:t>
            </a:r>
            <a:r>
              <a:rPr lang="lv-LV" spc="245" dirty="0"/>
              <a:t> </a:t>
            </a:r>
            <a:r>
              <a:rPr lang="lv-LV" dirty="0" err="1"/>
              <a:t>Cras</a:t>
            </a:r>
            <a:r>
              <a:rPr lang="lv-LV" spc="240" dirty="0"/>
              <a:t> </a:t>
            </a:r>
            <a:r>
              <a:rPr lang="lv-LV" dirty="0" err="1"/>
              <a:t>scelerisque</a:t>
            </a:r>
            <a:r>
              <a:rPr lang="lv-LV" spc="360" dirty="0"/>
              <a:t> </a:t>
            </a:r>
            <a:r>
              <a:rPr lang="lv-LV" spc="60" dirty="0" err="1"/>
              <a:t>tellus</a:t>
            </a:r>
            <a:r>
              <a:rPr lang="lv-LV" spc="210" dirty="0"/>
              <a:t> </a:t>
            </a:r>
            <a:r>
              <a:rPr lang="lv-LV" spc="65" dirty="0" err="1"/>
              <a:t>id</a:t>
            </a:r>
            <a:r>
              <a:rPr lang="lv-LV" spc="254" dirty="0"/>
              <a:t> </a:t>
            </a:r>
            <a:r>
              <a:rPr lang="lv-LV" dirty="0" err="1"/>
              <a:t>est</a:t>
            </a:r>
            <a:r>
              <a:rPr lang="lv-LV" spc="260" dirty="0"/>
              <a:t> </a:t>
            </a:r>
            <a:r>
              <a:rPr lang="lv-LV" spc="60" dirty="0" err="1"/>
              <a:t>ultricies</a:t>
            </a:r>
            <a:r>
              <a:rPr lang="lv-LV" spc="60" dirty="0"/>
              <a:t>,</a:t>
            </a:r>
            <a:r>
              <a:rPr lang="lv-LV" spc="235" dirty="0"/>
              <a:t> </a:t>
            </a:r>
            <a:r>
              <a:rPr lang="lv-LV" spc="55" dirty="0"/>
              <a:t>sit</a:t>
            </a:r>
            <a:r>
              <a:rPr lang="lv-LV" spc="210" dirty="0"/>
              <a:t> </a:t>
            </a:r>
            <a:r>
              <a:rPr lang="lv-LV" spc="80" dirty="0" err="1"/>
              <a:t>amet</a:t>
            </a:r>
            <a:r>
              <a:rPr lang="lv-LV" spc="280" dirty="0"/>
              <a:t> </a:t>
            </a:r>
            <a:r>
              <a:rPr lang="lv-LV" spc="65" dirty="0" err="1"/>
              <a:t>sollicitudin</a:t>
            </a:r>
            <a:r>
              <a:rPr lang="lv-LV" spc="390" dirty="0"/>
              <a:t> </a:t>
            </a:r>
            <a:r>
              <a:rPr lang="lv-LV" spc="60" dirty="0" err="1"/>
              <a:t>ante</a:t>
            </a:r>
            <a:r>
              <a:rPr lang="lv-LV" spc="254" dirty="0"/>
              <a:t> </a:t>
            </a:r>
            <a:r>
              <a:rPr lang="lv-LV" spc="-10" dirty="0" err="1"/>
              <a:t>dignissim</a:t>
            </a:r>
            <a:r>
              <a:rPr lang="lv-LV" spc="-10" dirty="0"/>
              <a:t>. </a:t>
            </a:r>
            <a:r>
              <a:rPr lang="lv-LV" spc="65" dirty="0" err="1"/>
              <a:t>Aliquam</a:t>
            </a:r>
            <a:r>
              <a:rPr lang="lv-LV" spc="300" dirty="0"/>
              <a:t> </a:t>
            </a:r>
            <a:r>
              <a:rPr lang="lv-LV" spc="75" dirty="0" err="1"/>
              <a:t>mattis</a:t>
            </a:r>
            <a:r>
              <a:rPr lang="lv-LV" spc="215" dirty="0"/>
              <a:t> </a:t>
            </a:r>
            <a:r>
              <a:rPr lang="lv-LV" spc="60" dirty="0" err="1"/>
              <a:t>at</a:t>
            </a:r>
            <a:r>
              <a:rPr lang="lv-LV" spc="210" dirty="0"/>
              <a:t> </a:t>
            </a:r>
            <a:r>
              <a:rPr lang="lv-LV" spc="60" dirty="0" err="1"/>
              <a:t>ante</a:t>
            </a:r>
            <a:r>
              <a:rPr lang="lv-LV" spc="225" dirty="0"/>
              <a:t> </a:t>
            </a:r>
            <a:r>
              <a:rPr lang="lv-LV" dirty="0"/>
              <a:t>sit</a:t>
            </a:r>
            <a:r>
              <a:rPr lang="lv-LV" spc="250" dirty="0"/>
              <a:t> </a:t>
            </a:r>
            <a:r>
              <a:rPr lang="lv-LV" spc="80" dirty="0" err="1"/>
              <a:t>amet</a:t>
            </a:r>
            <a:r>
              <a:rPr lang="lv-LV" spc="245" dirty="0"/>
              <a:t> </a:t>
            </a:r>
            <a:r>
              <a:rPr lang="lv-LV" spc="65" dirty="0" err="1"/>
              <a:t>ornare</a:t>
            </a:r>
            <a:r>
              <a:rPr lang="lv-LV" spc="65" dirty="0"/>
              <a:t>.</a:t>
            </a:r>
            <a:r>
              <a:rPr lang="lv-LV" spc="235" dirty="0"/>
              <a:t> </a:t>
            </a:r>
            <a:r>
              <a:rPr lang="lv-LV" dirty="0" err="1"/>
              <a:t>Duis</a:t>
            </a:r>
            <a:r>
              <a:rPr lang="lv-LV" spc="225" dirty="0"/>
              <a:t> </a:t>
            </a:r>
            <a:r>
              <a:rPr lang="lv-LV" spc="55" dirty="0"/>
              <a:t>sit</a:t>
            </a:r>
            <a:r>
              <a:rPr lang="lv-LV" spc="204" dirty="0"/>
              <a:t> </a:t>
            </a:r>
            <a:r>
              <a:rPr lang="lv-LV" spc="80" dirty="0" err="1"/>
              <a:t>amet</a:t>
            </a:r>
            <a:r>
              <a:rPr lang="lv-LV" spc="270" dirty="0"/>
              <a:t> </a:t>
            </a:r>
            <a:r>
              <a:rPr lang="lv-LV" spc="80" dirty="0" err="1"/>
              <a:t>enim</a:t>
            </a:r>
            <a:r>
              <a:rPr lang="lv-LV" spc="245" dirty="0"/>
              <a:t> </a:t>
            </a:r>
            <a:r>
              <a:rPr lang="lv-LV" spc="55" dirty="0" err="1"/>
              <a:t>in</a:t>
            </a:r>
            <a:r>
              <a:rPr lang="lv-LV" spc="240" dirty="0"/>
              <a:t> </a:t>
            </a:r>
            <a:r>
              <a:rPr lang="lv-LV" spc="70" dirty="0" err="1"/>
              <a:t>lea</a:t>
            </a:r>
            <a:r>
              <a:rPr lang="lv-LV" spc="175" dirty="0"/>
              <a:t> </a:t>
            </a:r>
            <a:r>
              <a:rPr lang="lv-LV" spc="55" dirty="0" err="1"/>
              <a:t>maximus</a:t>
            </a:r>
            <a:r>
              <a:rPr lang="lv-LV" spc="275" dirty="0"/>
              <a:t> </a:t>
            </a:r>
            <a:r>
              <a:rPr lang="lv-LV" dirty="0" err="1"/>
              <a:t>dignissim</a:t>
            </a:r>
            <a:r>
              <a:rPr lang="lv-LV" spc="330" dirty="0"/>
              <a:t> </a:t>
            </a:r>
            <a:r>
              <a:rPr lang="lv-LV" spc="90" dirty="0"/>
              <a:t>non</a:t>
            </a:r>
            <a:r>
              <a:rPr lang="lv-LV" spc="180" dirty="0"/>
              <a:t> </a:t>
            </a:r>
            <a:r>
              <a:rPr lang="lv-LV" dirty="0" err="1"/>
              <a:t>sed</a:t>
            </a:r>
            <a:r>
              <a:rPr lang="lv-LV" spc="245" dirty="0"/>
              <a:t> </a:t>
            </a:r>
            <a:r>
              <a:rPr lang="lv-LV" dirty="0" err="1"/>
              <a:t>magna</a:t>
            </a:r>
            <a:r>
              <a:rPr lang="lv-LV" dirty="0"/>
              <a:t>.</a:t>
            </a:r>
            <a:r>
              <a:rPr lang="lv-LV" spc="175" dirty="0"/>
              <a:t> </a:t>
            </a:r>
            <a:r>
              <a:rPr lang="lv-LV" dirty="0" err="1"/>
              <a:t>Sed</a:t>
            </a:r>
            <a:r>
              <a:rPr lang="lv-LV" spc="204" dirty="0"/>
              <a:t> </a:t>
            </a:r>
            <a:r>
              <a:rPr lang="lv-LV" dirty="0" err="1"/>
              <a:t>quis</a:t>
            </a:r>
            <a:r>
              <a:rPr lang="lv-LV" spc="200" dirty="0"/>
              <a:t> </a:t>
            </a:r>
            <a:r>
              <a:rPr lang="lv-LV" dirty="0" err="1"/>
              <a:t>lectus</a:t>
            </a:r>
            <a:r>
              <a:rPr lang="lv-LV" spc="220" dirty="0"/>
              <a:t> </a:t>
            </a:r>
            <a:r>
              <a:rPr lang="lv-LV" dirty="0" err="1"/>
              <a:t>id</a:t>
            </a:r>
            <a:r>
              <a:rPr lang="lv-LV" spc="270" dirty="0"/>
              <a:t> </a:t>
            </a:r>
            <a:r>
              <a:rPr lang="lv-LV" spc="60" dirty="0"/>
              <a:t>mi</a:t>
            </a:r>
            <a:r>
              <a:rPr lang="lv-LV" spc="320" dirty="0"/>
              <a:t> </a:t>
            </a:r>
            <a:r>
              <a:rPr lang="lv-LV" spc="50" dirty="0" err="1"/>
              <a:t>pellentesque</a:t>
            </a:r>
            <a:r>
              <a:rPr lang="lv-LV" spc="415" dirty="0"/>
              <a:t> </a:t>
            </a:r>
            <a:r>
              <a:rPr lang="lv-LV" spc="70" dirty="0" err="1"/>
              <a:t>ornare</a:t>
            </a:r>
            <a:r>
              <a:rPr lang="lv-LV" spc="229" dirty="0"/>
              <a:t> </a:t>
            </a:r>
            <a:r>
              <a:rPr lang="lv-LV" spc="75" dirty="0" err="1"/>
              <a:t>at</a:t>
            </a:r>
            <a:r>
              <a:rPr lang="lv-LV" spc="200" dirty="0"/>
              <a:t> </a:t>
            </a:r>
            <a:r>
              <a:rPr lang="lv-LV" spc="35" dirty="0" err="1"/>
              <a:t>eu</a:t>
            </a:r>
            <a:r>
              <a:rPr lang="lv-LV" spc="35" dirty="0"/>
              <a:t> </a:t>
            </a:r>
            <a:r>
              <a:rPr lang="lv-LV" dirty="0" err="1"/>
              <a:t>augue</a:t>
            </a:r>
            <a:r>
              <a:rPr lang="lv-LV" dirty="0"/>
              <a:t>.</a:t>
            </a:r>
            <a:r>
              <a:rPr lang="lv-LV" spc="150" dirty="0"/>
              <a:t> </a:t>
            </a:r>
            <a:r>
              <a:rPr lang="lv-LV" dirty="0" err="1"/>
              <a:t>Pellentesque</a:t>
            </a:r>
            <a:r>
              <a:rPr lang="lv-LV" spc="280" dirty="0"/>
              <a:t> </a:t>
            </a:r>
            <a:r>
              <a:rPr lang="lv-LV" spc="90" dirty="0"/>
              <a:t>non</a:t>
            </a:r>
            <a:r>
              <a:rPr lang="lv-LV" spc="100" dirty="0"/>
              <a:t> </a:t>
            </a:r>
            <a:r>
              <a:rPr lang="lv-LV" dirty="0" err="1"/>
              <a:t>egestas</a:t>
            </a:r>
            <a:r>
              <a:rPr lang="lv-LV" spc="240" dirty="0"/>
              <a:t> </a:t>
            </a:r>
            <a:r>
              <a:rPr lang="lv-LV" spc="80" dirty="0" err="1"/>
              <a:t>enim</a:t>
            </a:r>
            <a:r>
              <a:rPr lang="lv-LV" spc="80" dirty="0"/>
              <a:t>,</a:t>
            </a:r>
            <a:r>
              <a:rPr lang="lv-LV" spc="100" dirty="0"/>
              <a:t> </a:t>
            </a:r>
            <a:r>
              <a:rPr lang="lv-LV" dirty="0" err="1"/>
              <a:t>sed</a:t>
            </a:r>
            <a:r>
              <a:rPr lang="lv-LV" spc="105" dirty="0"/>
              <a:t> </a:t>
            </a:r>
            <a:r>
              <a:rPr lang="lv-LV" dirty="0" err="1"/>
              <a:t>congue</a:t>
            </a:r>
            <a:r>
              <a:rPr lang="lv-LV" spc="240" dirty="0"/>
              <a:t> </a:t>
            </a:r>
            <a:r>
              <a:rPr lang="lv-LV" spc="60" dirty="0" err="1"/>
              <a:t>libero</a:t>
            </a:r>
            <a:r>
              <a:rPr lang="lv-LV" spc="60" dirty="0"/>
              <a:t>.</a:t>
            </a:r>
            <a:r>
              <a:rPr lang="lv-LV" spc="155" dirty="0"/>
              <a:t> </a:t>
            </a:r>
            <a:r>
              <a:rPr lang="lv-LV" spc="50" dirty="0"/>
              <a:t>Nam</a:t>
            </a:r>
            <a:r>
              <a:rPr lang="lv-LV" spc="220" dirty="0"/>
              <a:t> </a:t>
            </a:r>
            <a:r>
              <a:rPr lang="lv-LV" spc="90" dirty="0"/>
              <a:t>non</a:t>
            </a:r>
            <a:r>
              <a:rPr lang="lv-LV" spc="105" dirty="0"/>
              <a:t> </a:t>
            </a:r>
            <a:r>
              <a:rPr lang="lv-LV" spc="45" dirty="0" err="1"/>
              <a:t>posuere</a:t>
            </a:r>
            <a:r>
              <a:rPr lang="lv-LV" spc="190" dirty="0"/>
              <a:t> </a:t>
            </a:r>
            <a:r>
              <a:rPr lang="lv-LV" dirty="0" err="1"/>
              <a:t>sapien</a:t>
            </a:r>
            <a:r>
              <a:rPr lang="lv-LV" dirty="0"/>
              <a:t>,</a:t>
            </a:r>
            <a:r>
              <a:rPr lang="lv-LV" spc="114" dirty="0"/>
              <a:t> </a:t>
            </a:r>
            <a:r>
              <a:rPr lang="lv-LV" spc="70" dirty="0" err="1"/>
              <a:t>eu</a:t>
            </a:r>
            <a:r>
              <a:rPr lang="lv-LV" spc="90" dirty="0"/>
              <a:t> </a:t>
            </a:r>
            <a:r>
              <a:rPr lang="lv-LV" spc="60" dirty="0" err="1"/>
              <a:t>vestibulum</a:t>
            </a:r>
            <a:r>
              <a:rPr lang="lv-LV" spc="305" dirty="0"/>
              <a:t> </a:t>
            </a:r>
            <a:r>
              <a:rPr lang="lv-LV" spc="60" dirty="0" err="1"/>
              <a:t>tellus</a:t>
            </a:r>
            <a:r>
              <a:rPr lang="lv-LV" spc="60" dirty="0"/>
              <a:t>.</a:t>
            </a:r>
            <a:r>
              <a:rPr lang="lv-LV" spc="150" dirty="0"/>
              <a:t> </a:t>
            </a:r>
            <a:r>
              <a:rPr lang="lv-LV" spc="50" dirty="0"/>
              <a:t>Nam</a:t>
            </a:r>
            <a:r>
              <a:rPr lang="lv-LV" spc="170" dirty="0"/>
              <a:t> </a:t>
            </a:r>
            <a:r>
              <a:rPr lang="lv-LV" spc="55" dirty="0"/>
              <a:t>sit</a:t>
            </a:r>
            <a:r>
              <a:rPr lang="lv-LV" spc="110" dirty="0"/>
              <a:t> </a:t>
            </a:r>
            <a:r>
              <a:rPr lang="lv-LV" spc="80" dirty="0" err="1"/>
              <a:t>amet</a:t>
            </a:r>
            <a:r>
              <a:rPr lang="lv-LV" spc="215" dirty="0"/>
              <a:t> </a:t>
            </a:r>
            <a:r>
              <a:rPr lang="lv-LV" dirty="0" err="1"/>
              <a:t>lacinia</a:t>
            </a:r>
            <a:r>
              <a:rPr lang="lv-LV" spc="250" dirty="0"/>
              <a:t> </a:t>
            </a:r>
            <a:r>
              <a:rPr lang="lv-LV" dirty="0" err="1"/>
              <a:t>felis</a:t>
            </a:r>
            <a:r>
              <a:rPr lang="lv-LV" dirty="0"/>
              <a:t>.</a:t>
            </a:r>
            <a:r>
              <a:rPr lang="lv-LV" spc="114" dirty="0"/>
              <a:t> </a:t>
            </a:r>
            <a:r>
              <a:rPr lang="lv-LV" spc="55" dirty="0" err="1"/>
              <a:t>Ut</a:t>
            </a:r>
            <a:r>
              <a:rPr lang="lv-LV" spc="220" dirty="0"/>
              <a:t> </a:t>
            </a:r>
            <a:r>
              <a:rPr lang="lv-LV" dirty="0" err="1"/>
              <a:t>id</a:t>
            </a:r>
            <a:r>
              <a:rPr lang="lv-LV" spc="225" dirty="0"/>
              <a:t> </a:t>
            </a:r>
            <a:r>
              <a:rPr lang="lv-LV" dirty="0" err="1"/>
              <a:t>sem</a:t>
            </a:r>
            <a:r>
              <a:rPr lang="lv-LV" spc="160" dirty="0"/>
              <a:t> </a:t>
            </a:r>
            <a:r>
              <a:rPr lang="lv-LV" dirty="0" err="1"/>
              <a:t>sed</a:t>
            </a:r>
            <a:r>
              <a:rPr lang="lv-LV" spc="145" dirty="0"/>
              <a:t> </a:t>
            </a:r>
            <a:r>
              <a:rPr lang="lv-LV" spc="-20" dirty="0" err="1"/>
              <a:t>eras</a:t>
            </a:r>
            <a:r>
              <a:rPr lang="lv-LV" spc="-20" dirty="0"/>
              <a:t> </a:t>
            </a:r>
            <a:r>
              <a:rPr lang="lv-LV" spc="90" dirty="0" err="1"/>
              <a:t>elementum</a:t>
            </a:r>
            <a:r>
              <a:rPr lang="lv-LV" spc="195" dirty="0"/>
              <a:t> </a:t>
            </a:r>
            <a:r>
              <a:rPr lang="lv-LV" dirty="0" err="1"/>
              <a:t>suscipit</a:t>
            </a:r>
            <a:r>
              <a:rPr lang="lv-LV" dirty="0"/>
              <a:t>.</a:t>
            </a:r>
            <a:r>
              <a:rPr lang="lv-LV" spc="95" dirty="0"/>
              <a:t> </a:t>
            </a:r>
            <a:r>
              <a:rPr lang="lv-LV" spc="-20" dirty="0" err="1"/>
              <a:t>Fusee</a:t>
            </a:r>
            <a:r>
              <a:rPr lang="lv-LV" spc="110" dirty="0"/>
              <a:t> </a:t>
            </a:r>
            <a:r>
              <a:rPr lang="lv-LV" spc="70" dirty="0" err="1"/>
              <a:t>ornare</a:t>
            </a:r>
            <a:r>
              <a:rPr lang="lv-LV" spc="50" dirty="0"/>
              <a:t> </a:t>
            </a:r>
            <a:r>
              <a:rPr lang="lv-LV" dirty="0" err="1"/>
              <a:t>viverra</a:t>
            </a:r>
            <a:r>
              <a:rPr lang="lv-LV" spc="210" dirty="0"/>
              <a:t> </a:t>
            </a:r>
            <a:r>
              <a:rPr lang="lv-LV" spc="70" dirty="0" err="1"/>
              <a:t>odio</a:t>
            </a:r>
            <a:r>
              <a:rPr lang="lv-LV" spc="70" dirty="0"/>
              <a:t>,</a:t>
            </a:r>
            <a:r>
              <a:rPr lang="lv-LV" spc="30" dirty="0"/>
              <a:t> </a:t>
            </a:r>
            <a:r>
              <a:rPr lang="lv-LV" spc="55" dirty="0"/>
              <a:t>sit</a:t>
            </a:r>
            <a:r>
              <a:rPr lang="lv-LV" spc="70" dirty="0"/>
              <a:t> </a:t>
            </a:r>
            <a:r>
              <a:rPr lang="lv-LV" dirty="0" err="1"/>
              <a:t>amet</a:t>
            </a:r>
            <a:r>
              <a:rPr lang="lv-LV" spc="135" dirty="0"/>
              <a:t>  </a:t>
            </a:r>
            <a:r>
              <a:rPr lang="lv-LV" spc="50" dirty="0" err="1"/>
              <a:t>semper</a:t>
            </a:r>
            <a:r>
              <a:rPr lang="lv-LV" spc="145" dirty="0"/>
              <a:t> </a:t>
            </a:r>
            <a:r>
              <a:rPr lang="lv-LV" dirty="0" err="1"/>
              <a:t>dui</a:t>
            </a:r>
            <a:r>
              <a:rPr lang="lv-LV" spc="175" dirty="0"/>
              <a:t> </a:t>
            </a:r>
            <a:r>
              <a:rPr lang="lv-LV" spc="80" dirty="0" err="1"/>
              <a:t>bibendum</a:t>
            </a:r>
            <a:r>
              <a:rPr lang="lv-LV" spc="225" dirty="0"/>
              <a:t> </a:t>
            </a:r>
            <a:r>
              <a:rPr lang="lv-LV" spc="50" dirty="0" err="1"/>
              <a:t>ut</a:t>
            </a:r>
            <a:r>
              <a:rPr lang="lv-LV" spc="50" dirty="0"/>
              <a:t>.</a:t>
            </a:r>
            <a:r>
              <a:rPr lang="lv-LV" spc="200" dirty="0"/>
              <a:t> </a:t>
            </a:r>
            <a:r>
              <a:rPr lang="lv-LV" dirty="0" err="1"/>
              <a:t>Nunc</a:t>
            </a:r>
            <a:r>
              <a:rPr lang="lv-LV" spc="110" dirty="0"/>
              <a:t> </a:t>
            </a:r>
            <a:r>
              <a:rPr lang="lv-LV" spc="75" dirty="0" err="1"/>
              <a:t>at</a:t>
            </a:r>
            <a:r>
              <a:rPr lang="lv-LV" spc="50" dirty="0"/>
              <a:t> </a:t>
            </a:r>
            <a:r>
              <a:rPr lang="lv-LV" spc="60" dirty="0"/>
              <a:t>justo</a:t>
            </a:r>
            <a:r>
              <a:rPr lang="lv-LV" spc="85" dirty="0"/>
              <a:t> </a:t>
            </a:r>
            <a:r>
              <a:rPr lang="lv-LV" spc="-10" dirty="0" err="1"/>
              <a:t>arcu</a:t>
            </a:r>
            <a:r>
              <a:rPr lang="lv-LV" spc="-10" dirty="0"/>
              <a:t>.</a:t>
            </a:r>
          </a:p>
          <a:p>
            <a:pPr>
              <a:lnSpc>
                <a:spcPct val="100000"/>
              </a:lnSpc>
              <a:spcBef>
                <a:spcPts val="30"/>
              </a:spcBef>
            </a:pPr>
            <a:endParaRPr lang="lv-LV" sz="2350" dirty="0"/>
          </a:p>
          <a:p>
            <a:pPr marL="14604" marR="8255" indent="-2540" algn="just">
              <a:lnSpc>
                <a:spcPct val="117400"/>
              </a:lnSpc>
            </a:pPr>
            <a:r>
              <a:rPr lang="lv-LV" dirty="0" err="1"/>
              <a:t>Cras</a:t>
            </a:r>
            <a:r>
              <a:rPr lang="lv-LV" spc="220" dirty="0"/>
              <a:t> </a:t>
            </a:r>
            <a:r>
              <a:rPr lang="lv-LV" spc="75" dirty="0" err="1"/>
              <a:t>vulputate</a:t>
            </a:r>
            <a:r>
              <a:rPr lang="lv-LV" spc="340" dirty="0"/>
              <a:t> </a:t>
            </a:r>
            <a:r>
              <a:rPr lang="lv-LV" spc="55" dirty="0" err="1"/>
              <a:t>mauris</a:t>
            </a:r>
            <a:r>
              <a:rPr lang="lv-LV" spc="254" dirty="0"/>
              <a:t> </a:t>
            </a:r>
            <a:r>
              <a:rPr lang="lv-LV" dirty="0" err="1"/>
              <a:t>nee</a:t>
            </a:r>
            <a:r>
              <a:rPr lang="lv-LV" spc="160" dirty="0"/>
              <a:t> </a:t>
            </a:r>
            <a:r>
              <a:rPr lang="lv-LV" spc="55" dirty="0" err="1"/>
              <a:t>ipsum</a:t>
            </a:r>
            <a:r>
              <a:rPr lang="lv-LV" spc="240" dirty="0"/>
              <a:t> </a:t>
            </a:r>
            <a:r>
              <a:rPr lang="lv-LV" dirty="0" err="1"/>
              <a:t>consectetur</a:t>
            </a:r>
            <a:r>
              <a:rPr lang="lv-LV" dirty="0"/>
              <a:t>,</a:t>
            </a:r>
            <a:r>
              <a:rPr lang="lv-LV" spc="320" dirty="0"/>
              <a:t> </a:t>
            </a:r>
            <a:r>
              <a:rPr lang="lv-LV" dirty="0" err="1"/>
              <a:t>ac</a:t>
            </a:r>
            <a:r>
              <a:rPr lang="lv-LV" spc="204" dirty="0"/>
              <a:t> </a:t>
            </a:r>
            <a:r>
              <a:rPr lang="lv-LV" dirty="0" err="1"/>
              <a:t>sodales</a:t>
            </a:r>
            <a:r>
              <a:rPr lang="lv-LV" spc="310" dirty="0"/>
              <a:t> </a:t>
            </a:r>
            <a:r>
              <a:rPr lang="lv-LV" dirty="0" err="1"/>
              <a:t>arcu</a:t>
            </a:r>
            <a:r>
              <a:rPr lang="lv-LV" spc="235" dirty="0"/>
              <a:t> </a:t>
            </a:r>
            <a:r>
              <a:rPr lang="lv-LV" spc="60" dirty="0" err="1"/>
              <a:t>aliquam</a:t>
            </a:r>
            <a:r>
              <a:rPr lang="lv-LV" spc="60" dirty="0"/>
              <a:t>.</a:t>
            </a:r>
            <a:r>
              <a:rPr lang="lv-LV" spc="290" dirty="0"/>
              <a:t> </a:t>
            </a:r>
            <a:r>
              <a:rPr lang="lv-LV" spc="65" dirty="0" err="1"/>
              <a:t>Aliquam</a:t>
            </a:r>
            <a:r>
              <a:rPr lang="lv-LV" spc="265" dirty="0"/>
              <a:t> </a:t>
            </a:r>
            <a:r>
              <a:rPr lang="lv-LV" spc="85" dirty="0" err="1"/>
              <a:t>odio</a:t>
            </a:r>
            <a:r>
              <a:rPr lang="lv-LV" spc="204" dirty="0"/>
              <a:t> </a:t>
            </a:r>
            <a:r>
              <a:rPr lang="lv-LV" spc="70" dirty="0" err="1"/>
              <a:t>libero</a:t>
            </a:r>
            <a:r>
              <a:rPr lang="lv-LV" spc="70" dirty="0"/>
              <a:t>,</a:t>
            </a:r>
            <a:r>
              <a:rPr lang="lv-LV" spc="180" dirty="0"/>
              <a:t> </a:t>
            </a:r>
            <a:r>
              <a:rPr lang="lv-LV" spc="100" dirty="0" err="1"/>
              <a:t>dictum</a:t>
            </a:r>
            <a:r>
              <a:rPr lang="lv-LV" spc="215" dirty="0"/>
              <a:t> </a:t>
            </a:r>
            <a:r>
              <a:rPr lang="lv-LV" dirty="0" err="1"/>
              <a:t>vehicula</a:t>
            </a:r>
            <a:r>
              <a:rPr lang="lv-LV" spc="350" dirty="0"/>
              <a:t> </a:t>
            </a:r>
            <a:r>
              <a:rPr lang="lv-LV" dirty="0" err="1"/>
              <a:t>egestas</a:t>
            </a:r>
            <a:r>
              <a:rPr lang="lv-LV" spc="290" dirty="0"/>
              <a:t> </a:t>
            </a:r>
            <a:r>
              <a:rPr lang="lv-LV" spc="55" dirty="0" err="1"/>
              <a:t>eget</a:t>
            </a:r>
            <a:r>
              <a:rPr lang="lv-LV" spc="55" dirty="0"/>
              <a:t>,</a:t>
            </a:r>
            <a:r>
              <a:rPr lang="lv-LV" spc="185" dirty="0"/>
              <a:t> </a:t>
            </a:r>
            <a:r>
              <a:rPr lang="lv-LV" spc="140" dirty="0" err="1"/>
              <a:t>rutrum</a:t>
            </a:r>
            <a:r>
              <a:rPr lang="lv-LV" spc="204" dirty="0"/>
              <a:t> </a:t>
            </a:r>
            <a:r>
              <a:rPr lang="lv-LV" spc="60" dirty="0" err="1"/>
              <a:t>vitae</a:t>
            </a:r>
            <a:r>
              <a:rPr lang="lv-LV" spc="235" dirty="0"/>
              <a:t> </a:t>
            </a:r>
            <a:r>
              <a:rPr lang="lv-LV" spc="65" dirty="0" err="1"/>
              <a:t>erat</a:t>
            </a:r>
            <a:r>
              <a:rPr lang="lv-LV" spc="65" dirty="0"/>
              <a:t>.</a:t>
            </a:r>
            <a:r>
              <a:rPr lang="lv-LV" spc="175" dirty="0"/>
              <a:t> </a:t>
            </a:r>
            <a:r>
              <a:rPr lang="lv-LV" spc="55" dirty="0" err="1"/>
              <a:t>Aliquam</a:t>
            </a:r>
            <a:r>
              <a:rPr lang="lv-LV" spc="55" dirty="0"/>
              <a:t> </a:t>
            </a:r>
            <a:r>
              <a:rPr lang="lv-LV" spc="70" dirty="0" err="1"/>
              <a:t>vestibulum</a:t>
            </a:r>
            <a:r>
              <a:rPr lang="lv-LV" spc="330" dirty="0"/>
              <a:t> </a:t>
            </a:r>
            <a:r>
              <a:rPr lang="lv-LV" dirty="0" err="1"/>
              <a:t>venenatis</a:t>
            </a:r>
            <a:r>
              <a:rPr lang="lv-LV" spc="330" dirty="0"/>
              <a:t> </a:t>
            </a:r>
            <a:r>
              <a:rPr lang="lv-LV" spc="60" dirty="0" err="1"/>
              <a:t>orci</a:t>
            </a:r>
            <a:r>
              <a:rPr lang="lv-LV" spc="60" dirty="0"/>
              <a:t>,</a:t>
            </a:r>
            <a:r>
              <a:rPr lang="lv-LV" spc="190" dirty="0"/>
              <a:t> </a:t>
            </a:r>
            <a:r>
              <a:rPr lang="lv-LV" spc="70" dirty="0" err="1"/>
              <a:t>et</a:t>
            </a:r>
            <a:r>
              <a:rPr lang="lv-LV" spc="280" dirty="0"/>
              <a:t> </a:t>
            </a:r>
            <a:r>
              <a:rPr lang="lv-LV" dirty="0" err="1"/>
              <a:t>accumsan</a:t>
            </a:r>
            <a:r>
              <a:rPr lang="lv-LV" spc="315" dirty="0"/>
              <a:t> </a:t>
            </a:r>
            <a:r>
              <a:rPr lang="lv-LV" spc="130" dirty="0"/>
              <a:t>tartar</a:t>
            </a:r>
            <a:r>
              <a:rPr lang="lv-LV" spc="335" dirty="0"/>
              <a:t> </a:t>
            </a:r>
            <a:r>
              <a:rPr lang="lv-LV" spc="65" dirty="0" err="1"/>
              <a:t>mollis</a:t>
            </a:r>
            <a:r>
              <a:rPr lang="lv-LV" spc="270" dirty="0"/>
              <a:t> </a:t>
            </a:r>
            <a:r>
              <a:rPr lang="lv-LV" spc="50" dirty="0" err="1"/>
              <a:t>id</a:t>
            </a:r>
            <a:r>
              <a:rPr lang="lv-LV" spc="50" dirty="0"/>
              <a:t>.</a:t>
            </a:r>
            <a:r>
              <a:rPr lang="lv-LV" spc="210" dirty="0"/>
              <a:t> </a:t>
            </a:r>
            <a:r>
              <a:rPr lang="lv-LV" dirty="0" err="1"/>
              <a:t>Suspendisse</a:t>
            </a:r>
            <a:r>
              <a:rPr lang="lv-LV" spc="365" dirty="0"/>
              <a:t> </a:t>
            </a:r>
            <a:r>
              <a:rPr lang="lv-LV" dirty="0" err="1"/>
              <a:t>massa</a:t>
            </a:r>
            <a:r>
              <a:rPr lang="lv-LV" spc="395" dirty="0"/>
              <a:t> </a:t>
            </a:r>
            <a:r>
              <a:rPr lang="lv-LV" dirty="0" err="1"/>
              <a:t>felis</a:t>
            </a:r>
            <a:r>
              <a:rPr lang="lv-LV" dirty="0"/>
              <a:t>,</a:t>
            </a:r>
            <a:r>
              <a:rPr lang="lv-LV" spc="204" dirty="0"/>
              <a:t> </a:t>
            </a:r>
            <a:r>
              <a:rPr lang="lv-LV" spc="55" dirty="0" err="1"/>
              <a:t>euismod</a:t>
            </a:r>
            <a:r>
              <a:rPr lang="lv-LV" spc="370" dirty="0"/>
              <a:t> </a:t>
            </a:r>
            <a:r>
              <a:rPr lang="lv-LV" dirty="0" err="1"/>
              <a:t>sed</a:t>
            </a:r>
            <a:r>
              <a:rPr lang="lv-LV" spc="275" dirty="0"/>
              <a:t> </a:t>
            </a:r>
            <a:r>
              <a:rPr lang="lv-LV" dirty="0" err="1"/>
              <a:t>facilisis</a:t>
            </a:r>
            <a:r>
              <a:rPr lang="lv-LV" spc="300" dirty="0"/>
              <a:t> </a:t>
            </a:r>
            <a:r>
              <a:rPr lang="lv-LV" dirty="0" err="1"/>
              <a:t>ut</a:t>
            </a:r>
            <a:r>
              <a:rPr lang="lv-LV" dirty="0"/>
              <a:t>,</a:t>
            </a:r>
            <a:r>
              <a:rPr lang="lv-LV" spc="-20" dirty="0"/>
              <a:t>  </a:t>
            </a:r>
            <a:r>
              <a:rPr lang="lv-LV" spc="45" dirty="0" err="1"/>
              <a:t>posuere</a:t>
            </a:r>
            <a:r>
              <a:rPr lang="lv-LV" spc="310" dirty="0"/>
              <a:t> </a:t>
            </a:r>
            <a:r>
              <a:rPr lang="lv-LV" spc="90" dirty="0"/>
              <a:t>non</a:t>
            </a:r>
            <a:r>
              <a:rPr lang="lv-LV" spc="260" dirty="0"/>
              <a:t> </a:t>
            </a:r>
            <a:r>
              <a:rPr lang="lv-LV" spc="50" dirty="0" err="1"/>
              <a:t>nunc</a:t>
            </a:r>
            <a:r>
              <a:rPr lang="lv-LV" spc="50" dirty="0"/>
              <a:t>.</a:t>
            </a:r>
            <a:r>
              <a:rPr lang="lv-LV" spc="220" dirty="0"/>
              <a:t> </a:t>
            </a:r>
            <a:r>
              <a:rPr lang="lv-LV" dirty="0" err="1"/>
              <a:t>Nunc</a:t>
            </a:r>
            <a:r>
              <a:rPr lang="lv-LV" spc="330" dirty="0"/>
              <a:t> </a:t>
            </a:r>
            <a:r>
              <a:rPr lang="lv-LV" spc="60" dirty="0" err="1"/>
              <a:t>vestibulum</a:t>
            </a:r>
            <a:r>
              <a:rPr lang="lv-LV" spc="440" dirty="0"/>
              <a:t> </a:t>
            </a:r>
            <a:r>
              <a:rPr lang="lv-LV" spc="60" dirty="0" err="1"/>
              <a:t>mattis</a:t>
            </a:r>
            <a:r>
              <a:rPr lang="lv-LV" spc="60" dirty="0"/>
              <a:t> </a:t>
            </a:r>
            <a:r>
              <a:rPr lang="lv-LV" spc="75" dirty="0" err="1"/>
              <a:t>libero</a:t>
            </a:r>
            <a:r>
              <a:rPr lang="lv-LV" spc="20" dirty="0"/>
              <a:t> </a:t>
            </a:r>
            <a:r>
              <a:rPr lang="lv-LV" spc="75" dirty="0" err="1"/>
              <a:t>ut</a:t>
            </a:r>
            <a:r>
              <a:rPr lang="lv-LV" spc="135" dirty="0"/>
              <a:t> </a:t>
            </a:r>
            <a:r>
              <a:rPr lang="lv-LV" dirty="0" err="1"/>
              <a:t>sagittis</a:t>
            </a:r>
            <a:r>
              <a:rPr lang="lv-LV" dirty="0"/>
              <a:t>.</a:t>
            </a:r>
            <a:r>
              <a:rPr lang="lv-LV" spc="35" dirty="0"/>
              <a:t> </a:t>
            </a:r>
            <a:r>
              <a:rPr lang="lv-LV" spc="-35" dirty="0" err="1"/>
              <a:t>Sed</a:t>
            </a:r>
            <a:r>
              <a:rPr lang="lv-LV" spc="-5" dirty="0"/>
              <a:t> </a:t>
            </a:r>
            <a:r>
              <a:rPr lang="lv-LV" dirty="0" err="1"/>
              <a:t>sed</a:t>
            </a:r>
            <a:r>
              <a:rPr lang="lv-LV" spc="70" dirty="0"/>
              <a:t> </a:t>
            </a:r>
            <a:r>
              <a:rPr lang="lv-LV" spc="55" dirty="0" err="1"/>
              <a:t>erat</a:t>
            </a:r>
            <a:r>
              <a:rPr lang="lv-LV" spc="75" dirty="0"/>
              <a:t> </a:t>
            </a:r>
            <a:r>
              <a:rPr lang="lv-LV" spc="50" dirty="0" err="1"/>
              <a:t>luctus</a:t>
            </a:r>
            <a:r>
              <a:rPr lang="lv-LV" spc="50" dirty="0"/>
              <a:t>,</a:t>
            </a:r>
            <a:r>
              <a:rPr lang="lv-LV" dirty="0"/>
              <a:t> </a:t>
            </a:r>
            <a:r>
              <a:rPr lang="lv-LV" dirty="0" err="1"/>
              <a:t>sodales</a:t>
            </a:r>
            <a:r>
              <a:rPr lang="lv-LV" spc="150" dirty="0"/>
              <a:t> </a:t>
            </a:r>
            <a:r>
              <a:rPr lang="lv-LV" spc="60" dirty="0" err="1"/>
              <a:t>neque</a:t>
            </a:r>
            <a:r>
              <a:rPr lang="lv-LV" spc="15" dirty="0"/>
              <a:t> </a:t>
            </a:r>
            <a:r>
              <a:rPr lang="lv-LV" dirty="0" err="1"/>
              <a:t>a</a:t>
            </a:r>
            <a:r>
              <a:rPr lang="lv-LV" dirty="0"/>
              <a:t>,</a:t>
            </a:r>
            <a:r>
              <a:rPr lang="lv-LV" spc="-125" dirty="0"/>
              <a:t> </a:t>
            </a:r>
            <a:r>
              <a:rPr lang="lv-LV" dirty="0" err="1"/>
              <a:t>sagittis</a:t>
            </a:r>
            <a:r>
              <a:rPr lang="lv-LV" spc="65" dirty="0"/>
              <a:t> </a:t>
            </a:r>
            <a:r>
              <a:rPr lang="lv-LV" spc="80" dirty="0" err="1"/>
              <a:t>enim</a:t>
            </a:r>
            <a:r>
              <a:rPr lang="lv-LV" spc="80" dirty="0"/>
              <a:t>.</a:t>
            </a:r>
            <a:r>
              <a:rPr lang="lv-LV" spc="15" dirty="0"/>
              <a:t> </a:t>
            </a:r>
            <a:r>
              <a:rPr lang="lv-LV" dirty="0" err="1"/>
              <a:t>Curabitur</a:t>
            </a:r>
            <a:r>
              <a:rPr lang="lv-LV" spc="210" dirty="0"/>
              <a:t> </a:t>
            </a:r>
            <a:r>
              <a:rPr lang="lv-LV" dirty="0" err="1"/>
              <a:t>nee</a:t>
            </a:r>
            <a:r>
              <a:rPr lang="lv-LV" spc="-10" dirty="0"/>
              <a:t> </a:t>
            </a:r>
            <a:r>
              <a:rPr lang="lv-LV" spc="60" dirty="0" err="1"/>
              <a:t>ante</a:t>
            </a:r>
            <a:r>
              <a:rPr lang="lv-LV" spc="40" dirty="0"/>
              <a:t> </a:t>
            </a:r>
            <a:r>
              <a:rPr lang="lv-LV" dirty="0" err="1"/>
              <a:t>lectus</a:t>
            </a:r>
            <a:r>
              <a:rPr lang="lv-LV" dirty="0"/>
              <a:t>.</a:t>
            </a:r>
            <a:r>
              <a:rPr lang="lv-LV" spc="-5" dirty="0"/>
              <a:t> </a:t>
            </a:r>
            <a:r>
              <a:rPr lang="lv-LV" dirty="0" err="1"/>
              <a:t>Phasellus</a:t>
            </a:r>
            <a:r>
              <a:rPr lang="lv-LV" spc="130" dirty="0"/>
              <a:t> </a:t>
            </a:r>
            <a:r>
              <a:rPr lang="lv-LV" spc="45" dirty="0" err="1"/>
              <a:t>auctor</a:t>
            </a:r>
            <a:r>
              <a:rPr lang="lv-LV" spc="45" dirty="0"/>
              <a:t>,</a:t>
            </a:r>
            <a:r>
              <a:rPr lang="lv-LV" spc="35" dirty="0"/>
              <a:t> </a:t>
            </a:r>
            <a:r>
              <a:rPr lang="lv-LV" spc="60" dirty="0"/>
              <a:t>mi</a:t>
            </a:r>
            <a:r>
              <a:rPr lang="lv-LV" spc="80" dirty="0"/>
              <a:t> </a:t>
            </a:r>
            <a:r>
              <a:rPr lang="lv-LV" dirty="0" err="1"/>
              <a:t>in</a:t>
            </a:r>
            <a:r>
              <a:rPr lang="lv-LV" spc="85" dirty="0"/>
              <a:t> </a:t>
            </a:r>
            <a:r>
              <a:rPr lang="lv-LV" spc="85" dirty="0" err="1"/>
              <a:t>vulputate</a:t>
            </a:r>
            <a:r>
              <a:rPr lang="lv-LV" spc="90" dirty="0"/>
              <a:t> </a:t>
            </a:r>
            <a:r>
              <a:rPr lang="lv-LV" dirty="0" err="1"/>
              <a:t>facilisis</a:t>
            </a:r>
            <a:r>
              <a:rPr lang="lv-LV" dirty="0"/>
              <a:t>,</a:t>
            </a:r>
            <a:r>
              <a:rPr lang="lv-LV" spc="65" dirty="0"/>
              <a:t> </a:t>
            </a:r>
            <a:r>
              <a:rPr lang="lv-LV" spc="85" dirty="0" err="1"/>
              <a:t>odio</a:t>
            </a:r>
            <a:r>
              <a:rPr lang="lv-LV" spc="30" dirty="0"/>
              <a:t> </a:t>
            </a:r>
            <a:r>
              <a:rPr lang="lv-LV" dirty="0" err="1"/>
              <a:t>felis</a:t>
            </a:r>
            <a:r>
              <a:rPr lang="lv-LV" spc="-20" dirty="0"/>
              <a:t> </a:t>
            </a:r>
            <a:r>
              <a:rPr lang="lv-LV" spc="-10" dirty="0" err="1"/>
              <a:t>faucibus</a:t>
            </a:r>
            <a:r>
              <a:rPr lang="lv-LV" spc="-10" dirty="0"/>
              <a:t> </a:t>
            </a:r>
            <a:r>
              <a:rPr lang="lv-LV" dirty="0" err="1"/>
              <a:t>est</a:t>
            </a:r>
            <a:r>
              <a:rPr lang="lv-LV" dirty="0"/>
              <a:t>,</a:t>
            </a:r>
            <a:r>
              <a:rPr lang="lv-LV" spc="70" dirty="0"/>
              <a:t> </a:t>
            </a:r>
            <a:r>
              <a:rPr lang="lv-LV" dirty="0" err="1"/>
              <a:t>et</a:t>
            </a:r>
            <a:r>
              <a:rPr lang="lv-LV" spc="220" dirty="0"/>
              <a:t> </a:t>
            </a:r>
            <a:r>
              <a:rPr lang="lv-LV" spc="70" dirty="0" err="1"/>
              <a:t>vestibulum</a:t>
            </a:r>
            <a:r>
              <a:rPr lang="lv-LV" spc="215" dirty="0"/>
              <a:t> </a:t>
            </a:r>
            <a:r>
              <a:rPr lang="lv-LV" spc="70" dirty="0" err="1"/>
              <a:t>diam</a:t>
            </a:r>
            <a:r>
              <a:rPr lang="lv-LV" spc="200" dirty="0"/>
              <a:t> </a:t>
            </a:r>
            <a:r>
              <a:rPr lang="lv-LV" spc="75" dirty="0" err="1"/>
              <a:t>nibh</a:t>
            </a:r>
            <a:r>
              <a:rPr lang="lv-LV" spc="125" dirty="0"/>
              <a:t> </a:t>
            </a:r>
            <a:r>
              <a:rPr lang="lv-LV" spc="75" dirty="0" err="1"/>
              <a:t>at</a:t>
            </a:r>
            <a:r>
              <a:rPr lang="lv-LV" spc="125" dirty="0"/>
              <a:t> </a:t>
            </a:r>
            <a:r>
              <a:rPr lang="lv-LV" dirty="0" err="1"/>
              <a:t>ex</a:t>
            </a:r>
            <a:r>
              <a:rPr lang="lv-LV" dirty="0"/>
              <a:t>.</a:t>
            </a:r>
            <a:r>
              <a:rPr lang="lv-LV" spc="114" dirty="0"/>
              <a:t> </a:t>
            </a:r>
            <a:r>
              <a:rPr lang="lv-LV" dirty="0" err="1"/>
              <a:t>Pellentesque</a:t>
            </a:r>
            <a:r>
              <a:rPr lang="lv-LV" spc="350" dirty="0"/>
              <a:t> </a:t>
            </a:r>
            <a:r>
              <a:rPr lang="lv-LV" spc="80" dirty="0" err="1"/>
              <a:t>habitant</a:t>
            </a:r>
            <a:r>
              <a:rPr lang="lv-LV" spc="229" dirty="0"/>
              <a:t> </a:t>
            </a:r>
            <a:r>
              <a:rPr lang="lv-LV" spc="105" dirty="0" err="1"/>
              <a:t>morbi</a:t>
            </a:r>
            <a:r>
              <a:rPr lang="lv-LV" spc="114" dirty="0"/>
              <a:t> </a:t>
            </a:r>
            <a:r>
              <a:rPr lang="lv-LV" spc="85" dirty="0" err="1"/>
              <a:t>tristique</a:t>
            </a:r>
            <a:r>
              <a:rPr lang="lv-LV" spc="185" dirty="0"/>
              <a:t> </a:t>
            </a:r>
            <a:r>
              <a:rPr lang="lv-LV" dirty="0" err="1"/>
              <a:t>senectus</a:t>
            </a:r>
            <a:r>
              <a:rPr lang="lv-LV" spc="190" dirty="0"/>
              <a:t> </a:t>
            </a:r>
            <a:r>
              <a:rPr lang="lv-LV" dirty="0" err="1"/>
              <a:t>et</a:t>
            </a:r>
            <a:r>
              <a:rPr lang="lv-LV" spc="320" dirty="0"/>
              <a:t> </a:t>
            </a:r>
            <a:r>
              <a:rPr lang="lv-LV" spc="50" dirty="0" err="1"/>
              <a:t>netus</a:t>
            </a:r>
            <a:r>
              <a:rPr lang="lv-LV" spc="170" dirty="0"/>
              <a:t> </a:t>
            </a:r>
            <a:r>
              <a:rPr lang="lv-LV" dirty="0" err="1"/>
              <a:t>et</a:t>
            </a:r>
            <a:r>
              <a:rPr lang="lv-LV" spc="229" dirty="0"/>
              <a:t> </a:t>
            </a:r>
            <a:r>
              <a:rPr lang="lv-LV" dirty="0" err="1"/>
              <a:t>malesuada</a:t>
            </a:r>
            <a:r>
              <a:rPr lang="lv-LV" spc="365" dirty="0"/>
              <a:t> </a:t>
            </a:r>
            <a:r>
              <a:rPr lang="lv-LV" dirty="0" err="1"/>
              <a:t>fames</a:t>
            </a:r>
            <a:r>
              <a:rPr lang="lv-LV" spc="145" dirty="0"/>
              <a:t> </a:t>
            </a:r>
            <a:r>
              <a:rPr lang="lv-LV" dirty="0" err="1"/>
              <a:t>ac</a:t>
            </a:r>
            <a:r>
              <a:rPr lang="lv-LV" spc="90" dirty="0"/>
              <a:t> </a:t>
            </a:r>
            <a:r>
              <a:rPr lang="lv-LV" spc="90" dirty="0" err="1"/>
              <a:t>turpis</a:t>
            </a:r>
            <a:r>
              <a:rPr lang="lv-LV" spc="105" dirty="0"/>
              <a:t> </a:t>
            </a:r>
            <a:r>
              <a:rPr lang="lv-LV" dirty="0" err="1"/>
              <a:t>egestas</a:t>
            </a:r>
            <a:r>
              <a:rPr lang="lv-LV" dirty="0"/>
              <a:t>.</a:t>
            </a:r>
            <a:r>
              <a:rPr lang="lv-LV" spc="170" dirty="0"/>
              <a:t> </a:t>
            </a:r>
            <a:r>
              <a:rPr lang="lv-LV" spc="55" dirty="0" err="1"/>
              <a:t>Curabitur</a:t>
            </a:r>
            <a:r>
              <a:rPr lang="lv-LV" spc="254" dirty="0"/>
              <a:t> </a:t>
            </a:r>
            <a:r>
              <a:rPr lang="lv-LV" spc="60" dirty="0" err="1"/>
              <a:t>mollis</a:t>
            </a:r>
            <a:r>
              <a:rPr lang="lv-LV" spc="60" dirty="0"/>
              <a:t>,</a:t>
            </a:r>
            <a:r>
              <a:rPr lang="lv-LV" spc="90" dirty="0"/>
              <a:t> </a:t>
            </a:r>
            <a:r>
              <a:rPr lang="lv-LV" spc="-10" dirty="0" err="1"/>
              <a:t>felis</a:t>
            </a:r>
            <a:r>
              <a:rPr lang="lv-LV" spc="-10" dirty="0"/>
              <a:t> </a:t>
            </a:r>
            <a:r>
              <a:rPr lang="lv-LV" dirty="0" err="1"/>
              <a:t>sed</a:t>
            </a:r>
            <a:r>
              <a:rPr lang="lv-LV" spc="120" dirty="0"/>
              <a:t> </a:t>
            </a:r>
            <a:r>
              <a:rPr lang="lv-LV" spc="85" dirty="0" err="1"/>
              <a:t>hendrerit</a:t>
            </a:r>
            <a:r>
              <a:rPr lang="lv-LV" spc="160" dirty="0"/>
              <a:t> </a:t>
            </a:r>
            <a:r>
              <a:rPr lang="lv-LV" spc="95" dirty="0" err="1"/>
              <a:t>tincidunt</a:t>
            </a:r>
            <a:r>
              <a:rPr lang="lv-LV" spc="95" dirty="0"/>
              <a:t>,</a:t>
            </a:r>
            <a:r>
              <a:rPr lang="lv-LV" spc="125" dirty="0"/>
              <a:t> </a:t>
            </a:r>
            <a:r>
              <a:rPr lang="lv-LV" dirty="0" err="1"/>
              <a:t>magna</a:t>
            </a:r>
            <a:r>
              <a:rPr lang="lv-LV" spc="195" dirty="0"/>
              <a:t> </a:t>
            </a:r>
            <a:r>
              <a:rPr lang="lv-LV" spc="130" dirty="0"/>
              <a:t>tartar</a:t>
            </a:r>
            <a:r>
              <a:rPr lang="lv-LV" spc="155" dirty="0"/>
              <a:t> </a:t>
            </a:r>
            <a:r>
              <a:rPr lang="lv-LV" spc="90" dirty="0" err="1"/>
              <a:t>imperdiet</a:t>
            </a:r>
            <a:r>
              <a:rPr lang="lv-LV" spc="210" dirty="0"/>
              <a:t> </a:t>
            </a:r>
            <a:r>
              <a:rPr lang="lv-LV" spc="75" dirty="0"/>
              <a:t>urna,</a:t>
            </a:r>
            <a:r>
              <a:rPr lang="lv-LV" spc="-10" dirty="0"/>
              <a:t> </a:t>
            </a:r>
            <a:r>
              <a:rPr lang="lv-LV" spc="65" dirty="0" err="1"/>
              <a:t>in</a:t>
            </a:r>
            <a:r>
              <a:rPr lang="lv-LV" spc="170" dirty="0"/>
              <a:t> </a:t>
            </a:r>
            <a:r>
              <a:rPr lang="lv-LV" spc="55" dirty="0" err="1"/>
              <a:t>luctus</a:t>
            </a:r>
            <a:r>
              <a:rPr lang="lv-LV" spc="50" dirty="0"/>
              <a:t> </a:t>
            </a:r>
            <a:r>
              <a:rPr lang="lv-LV" spc="80" dirty="0" err="1"/>
              <a:t>velit</a:t>
            </a:r>
            <a:r>
              <a:rPr lang="lv-LV" spc="140" dirty="0"/>
              <a:t> </a:t>
            </a:r>
            <a:r>
              <a:rPr lang="lv-LV" dirty="0" err="1"/>
              <a:t>arcu</a:t>
            </a:r>
            <a:r>
              <a:rPr lang="lv-LV" spc="120" dirty="0"/>
              <a:t> </a:t>
            </a:r>
            <a:r>
              <a:rPr lang="lv-LV" dirty="0" err="1"/>
              <a:t>ac</a:t>
            </a:r>
            <a:r>
              <a:rPr lang="lv-LV" spc="105" dirty="0"/>
              <a:t> </a:t>
            </a:r>
            <a:r>
              <a:rPr lang="lv-LV" dirty="0" err="1"/>
              <a:t>sem</a:t>
            </a:r>
            <a:r>
              <a:rPr lang="lv-LV" dirty="0"/>
              <a:t>.</a:t>
            </a:r>
            <a:r>
              <a:rPr lang="lv-LV" spc="125" dirty="0"/>
              <a:t> </a:t>
            </a:r>
            <a:r>
              <a:rPr lang="lv-LV" dirty="0" err="1"/>
              <a:t>Aenean</a:t>
            </a:r>
            <a:r>
              <a:rPr lang="lv-LV" spc="165" dirty="0"/>
              <a:t> </a:t>
            </a:r>
            <a:r>
              <a:rPr lang="lv-LV" spc="60" dirty="0" err="1"/>
              <a:t>vitae</a:t>
            </a:r>
            <a:r>
              <a:rPr lang="lv-LV" spc="125" dirty="0"/>
              <a:t> </a:t>
            </a:r>
            <a:r>
              <a:rPr lang="lv-LV" spc="50" dirty="0" err="1"/>
              <a:t>feugiat</a:t>
            </a:r>
            <a:r>
              <a:rPr lang="lv-LV" spc="185" dirty="0"/>
              <a:t> </a:t>
            </a:r>
            <a:r>
              <a:rPr lang="lv-LV" spc="65" dirty="0" err="1"/>
              <a:t>lea</a:t>
            </a:r>
            <a:r>
              <a:rPr lang="lv-LV" spc="65" dirty="0"/>
              <a:t>.</a:t>
            </a:r>
            <a:r>
              <a:rPr lang="lv-LV" spc="10" dirty="0"/>
              <a:t> </a:t>
            </a:r>
            <a:r>
              <a:rPr lang="lv-LV" dirty="0" err="1"/>
              <a:t>Vivamus</a:t>
            </a:r>
            <a:r>
              <a:rPr lang="lv-LV" spc="75" dirty="0"/>
              <a:t> </a:t>
            </a:r>
            <a:r>
              <a:rPr lang="lv-LV" dirty="0" err="1"/>
              <a:t>rhoncus</a:t>
            </a:r>
            <a:r>
              <a:rPr lang="lv-LV" spc="180" dirty="0"/>
              <a:t> </a:t>
            </a:r>
            <a:r>
              <a:rPr lang="lv-LV" dirty="0" err="1"/>
              <a:t>in</a:t>
            </a:r>
            <a:r>
              <a:rPr lang="lv-LV" spc="160" dirty="0"/>
              <a:t> </a:t>
            </a:r>
            <a:r>
              <a:rPr lang="lv-LV" dirty="0" err="1"/>
              <a:t>felis</a:t>
            </a:r>
            <a:r>
              <a:rPr lang="lv-LV" spc="65" dirty="0"/>
              <a:t> </a:t>
            </a:r>
            <a:r>
              <a:rPr lang="lv-LV" spc="70" dirty="0" err="1"/>
              <a:t>eu</a:t>
            </a:r>
            <a:r>
              <a:rPr lang="lv-LV" spc="55" dirty="0"/>
              <a:t> </a:t>
            </a:r>
            <a:r>
              <a:rPr lang="lv-LV" spc="60" dirty="0" err="1"/>
              <a:t>tempor</a:t>
            </a:r>
            <a:r>
              <a:rPr lang="lv-LV" spc="60" dirty="0"/>
              <a:t>.</a:t>
            </a:r>
          </a:p>
          <a:p>
            <a:pPr marL="14604" marR="8255" indent="-2540" algn="just">
              <a:lnSpc>
                <a:spcPct val="117400"/>
              </a:lnSpc>
            </a:pPr>
            <a:endParaRPr lang="lv-LV" spc="60" dirty="0"/>
          </a:p>
          <a:p>
            <a:pPr marL="14604" marR="8255" lvl="0" indent="-2540" algn="just" defTabSz="914400" eaLnBrk="1" fontAlgn="auto" latinLnBrk="0" hangingPunct="1">
              <a:lnSpc>
                <a:spcPct val="117400"/>
              </a:lnSpc>
              <a:spcBef>
                <a:spcPts val="0"/>
              </a:spcBef>
              <a:spcAft>
                <a:spcPts val="0"/>
              </a:spcAft>
              <a:buClrTx/>
              <a:buSzTx/>
              <a:buFontTx/>
              <a:buNone/>
              <a:tabLst/>
              <a:defRPr/>
            </a:pPr>
            <a:r>
              <a:rPr lang="lv-LV" dirty="0" err="1"/>
              <a:t>Class</a:t>
            </a:r>
            <a:r>
              <a:rPr lang="lv-LV" spc="425" dirty="0"/>
              <a:t> </a:t>
            </a:r>
            <a:r>
              <a:rPr lang="lv-LV" spc="85" dirty="0" err="1"/>
              <a:t>aptent</a:t>
            </a:r>
            <a:r>
              <a:rPr lang="lv-LV" spc="445" dirty="0"/>
              <a:t> </a:t>
            </a:r>
            <a:r>
              <a:rPr lang="lv-LV" spc="85" dirty="0" err="1"/>
              <a:t>taciti</a:t>
            </a:r>
            <a:r>
              <a:rPr lang="lv-LV" spc="365" dirty="0"/>
              <a:t> </a:t>
            </a:r>
            <a:r>
              <a:rPr lang="lv-LV" dirty="0" err="1"/>
              <a:t>sociosqu</a:t>
            </a:r>
            <a:r>
              <a:rPr lang="lv-LV" spc="480" dirty="0"/>
              <a:t> </a:t>
            </a:r>
            <a:r>
              <a:rPr lang="lv-LV" dirty="0" err="1"/>
              <a:t>ad</a:t>
            </a:r>
            <a:r>
              <a:rPr lang="lv-LV" spc="395" dirty="0"/>
              <a:t> </a:t>
            </a:r>
            <a:r>
              <a:rPr lang="lv-LV" spc="70" dirty="0" err="1"/>
              <a:t>litora</a:t>
            </a:r>
            <a:r>
              <a:rPr lang="lv-LV" spc="430" dirty="0"/>
              <a:t> </a:t>
            </a:r>
            <a:r>
              <a:rPr lang="lv-LV" spc="100" dirty="0" err="1"/>
              <a:t>torquent</a:t>
            </a:r>
            <a:r>
              <a:rPr lang="lv-LV" spc="-15" dirty="0"/>
              <a:t>  </a:t>
            </a:r>
            <a:r>
              <a:rPr lang="lv-LV" spc="70" dirty="0"/>
              <a:t>per</a:t>
            </a:r>
            <a:r>
              <a:rPr lang="lv-LV" spc="390" dirty="0"/>
              <a:t> </a:t>
            </a:r>
            <a:r>
              <a:rPr lang="lv-LV" dirty="0" err="1"/>
              <a:t>conubia</a:t>
            </a:r>
            <a:r>
              <a:rPr lang="lv-LV" spc="5" dirty="0"/>
              <a:t>  </a:t>
            </a:r>
            <a:r>
              <a:rPr lang="lv-LV" spc="55" dirty="0" err="1"/>
              <a:t>nostra</a:t>
            </a:r>
            <a:r>
              <a:rPr lang="lv-LV" spc="55" dirty="0"/>
              <a:t>,</a:t>
            </a:r>
            <a:r>
              <a:rPr lang="lv-LV" spc="370" dirty="0"/>
              <a:t> </a:t>
            </a:r>
            <a:r>
              <a:rPr lang="lv-LV" spc="70" dirty="0"/>
              <a:t>per</a:t>
            </a:r>
            <a:r>
              <a:rPr lang="lv-LV" spc="395" dirty="0"/>
              <a:t> </a:t>
            </a:r>
            <a:r>
              <a:rPr lang="lv-LV" spc="50" dirty="0" err="1"/>
              <a:t>inceptos</a:t>
            </a:r>
            <a:r>
              <a:rPr lang="lv-LV" spc="490" dirty="0"/>
              <a:t> </a:t>
            </a:r>
            <a:r>
              <a:rPr lang="lv-LV" dirty="0" err="1"/>
              <a:t>himenaeos</a:t>
            </a:r>
            <a:r>
              <a:rPr lang="lv-LV" dirty="0"/>
              <a:t>.</a:t>
            </a:r>
            <a:r>
              <a:rPr lang="lv-LV" spc="10" dirty="0"/>
              <a:t>  </a:t>
            </a:r>
            <a:r>
              <a:rPr lang="lv-LV" spc="95" dirty="0" err="1"/>
              <a:t>lnterdum</a:t>
            </a:r>
            <a:r>
              <a:rPr lang="lv-LV" spc="459" dirty="0"/>
              <a:t> </a:t>
            </a:r>
            <a:r>
              <a:rPr lang="lv-LV" spc="85" dirty="0" err="1"/>
              <a:t>et</a:t>
            </a:r>
            <a:r>
              <a:rPr lang="lv-LV" spc="409" dirty="0"/>
              <a:t> </a:t>
            </a:r>
            <a:r>
              <a:rPr lang="lv-LV" dirty="0" err="1"/>
              <a:t>malesuada</a:t>
            </a:r>
            <a:r>
              <a:rPr lang="lv-LV" spc="5" dirty="0"/>
              <a:t>  </a:t>
            </a:r>
            <a:r>
              <a:rPr lang="lv-LV" dirty="0" err="1"/>
              <a:t>fames</a:t>
            </a:r>
            <a:r>
              <a:rPr lang="lv-LV" spc="434" dirty="0"/>
              <a:t> </a:t>
            </a:r>
            <a:r>
              <a:rPr lang="lv-LV" dirty="0" err="1"/>
              <a:t>ac</a:t>
            </a:r>
            <a:r>
              <a:rPr lang="lv-LV" spc="420" dirty="0"/>
              <a:t> </a:t>
            </a:r>
            <a:r>
              <a:rPr lang="lv-LV" spc="60" dirty="0" err="1"/>
              <a:t>ante</a:t>
            </a:r>
            <a:r>
              <a:rPr lang="lv-LV" spc="375" dirty="0"/>
              <a:t> </a:t>
            </a:r>
            <a:r>
              <a:rPr lang="lv-LV" spc="55" dirty="0" err="1"/>
              <a:t>ipsum</a:t>
            </a:r>
            <a:r>
              <a:rPr lang="lv-LV" spc="475" dirty="0"/>
              <a:t> </a:t>
            </a:r>
            <a:r>
              <a:rPr lang="lv-LV" spc="70" dirty="0" err="1"/>
              <a:t>primis</a:t>
            </a:r>
            <a:r>
              <a:rPr lang="lv-LV" spc="370" dirty="0"/>
              <a:t> </a:t>
            </a:r>
            <a:r>
              <a:rPr lang="lv-LV" spc="35" dirty="0" err="1"/>
              <a:t>in</a:t>
            </a:r>
            <a:r>
              <a:rPr lang="lv-LV" spc="35" dirty="0"/>
              <a:t> </a:t>
            </a:r>
            <a:r>
              <a:rPr lang="lv-LV" dirty="0" err="1"/>
              <a:t>faucibus</a:t>
            </a:r>
            <a:r>
              <a:rPr lang="lv-LV" dirty="0"/>
              <a:t>.</a:t>
            </a:r>
            <a:r>
              <a:rPr lang="lv-LV" spc="75" dirty="0"/>
              <a:t> </a:t>
            </a:r>
            <a:r>
              <a:rPr lang="lv-LV" dirty="0" err="1"/>
              <a:t>Sed</a:t>
            </a:r>
            <a:r>
              <a:rPr lang="lv-LV" spc="120" dirty="0"/>
              <a:t> </a:t>
            </a:r>
            <a:r>
              <a:rPr lang="lv-LV" dirty="0" err="1"/>
              <a:t>ut</a:t>
            </a:r>
            <a:r>
              <a:rPr lang="lv-LV" spc="430" dirty="0"/>
              <a:t> </a:t>
            </a:r>
            <a:r>
              <a:rPr lang="lv-LV" spc="80" dirty="0" err="1"/>
              <a:t>velit</a:t>
            </a:r>
            <a:r>
              <a:rPr lang="lv-LV" spc="150" dirty="0"/>
              <a:t> </a:t>
            </a:r>
            <a:r>
              <a:rPr lang="lv-LV" spc="80" dirty="0" err="1"/>
              <a:t>bibendum</a:t>
            </a:r>
            <a:r>
              <a:rPr lang="lv-LV" spc="80" dirty="0"/>
              <a:t>,</a:t>
            </a:r>
            <a:r>
              <a:rPr lang="lv-LV" spc="95" dirty="0"/>
              <a:t> </a:t>
            </a:r>
            <a:r>
              <a:rPr lang="lv-LV" dirty="0" err="1"/>
              <a:t>gravida</a:t>
            </a:r>
            <a:r>
              <a:rPr lang="lv-LV" spc="190" dirty="0"/>
              <a:t> </a:t>
            </a:r>
            <a:r>
              <a:rPr lang="lv-LV" dirty="0" err="1"/>
              <a:t>sem</a:t>
            </a:r>
            <a:r>
              <a:rPr lang="lv-LV" spc="130" dirty="0"/>
              <a:t> </a:t>
            </a:r>
            <a:r>
              <a:rPr lang="lv-LV" dirty="0" err="1"/>
              <a:t>ac</a:t>
            </a:r>
            <a:r>
              <a:rPr lang="lv-LV" dirty="0"/>
              <a:t>, </a:t>
            </a:r>
            <a:r>
              <a:rPr lang="lv-LV" spc="95" dirty="0" err="1"/>
              <a:t>interdum</a:t>
            </a:r>
            <a:r>
              <a:rPr lang="lv-LV" spc="204" dirty="0"/>
              <a:t> </a:t>
            </a:r>
            <a:r>
              <a:rPr lang="lv-LV" spc="80" dirty="0" err="1"/>
              <a:t>dui</a:t>
            </a:r>
            <a:r>
              <a:rPr lang="lv-LV" spc="80" dirty="0"/>
              <a:t>.</a:t>
            </a:r>
            <a:r>
              <a:rPr lang="lv-LV" spc="20" dirty="0"/>
              <a:t> </a:t>
            </a:r>
            <a:r>
              <a:rPr lang="lv-LV" dirty="0" err="1"/>
              <a:t>Praesent</a:t>
            </a:r>
            <a:r>
              <a:rPr lang="lv-LV" spc="265" dirty="0"/>
              <a:t> </a:t>
            </a:r>
            <a:r>
              <a:rPr lang="lv-LV" dirty="0" err="1"/>
              <a:t>a</a:t>
            </a:r>
            <a:r>
              <a:rPr lang="lv-LV" spc="114" dirty="0"/>
              <a:t> </a:t>
            </a:r>
            <a:r>
              <a:rPr lang="lv-LV" spc="65" dirty="0" err="1"/>
              <a:t>auctor</a:t>
            </a:r>
            <a:r>
              <a:rPr lang="lv-LV" spc="150" dirty="0"/>
              <a:t> </a:t>
            </a:r>
            <a:r>
              <a:rPr lang="lv-LV" spc="90" dirty="0" err="1"/>
              <a:t>enim</a:t>
            </a:r>
            <a:r>
              <a:rPr lang="lv-LV" spc="90" dirty="0"/>
              <a:t>.</a:t>
            </a:r>
            <a:r>
              <a:rPr lang="lv-LV" spc="70" dirty="0"/>
              <a:t> </a:t>
            </a:r>
            <a:r>
              <a:rPr lang="lv-LV" spc="50" dirty="0"/>
              <a:t>Nam</a:t>
            </a:r>
            <a:r>
              <a:rPr lang="lv-LV" spc="120" dirty="0"/>
              <a:t> </a:t>
            </a:r>
            <a:r>
              <a:rPr lang="lv-LV" spc="60" dirty="0" err="1"/>
              <a:t>vestibulum</a:t>
            </a:r>
            <a:r>
              <a:rPr lang="lv-LV" spc="260" dirty="0"/>
              <a:t> </a:t>
            </a:r>
            <a:r>
              <a:rPr lang="lv-LV" dirty="0" err="1"/>
              <a:t>congue</a:t>
            </a:r>
            <a:r>
              <a:rPr lang="lv-LV" spc="160" dirty="0"/>
              <a:t> </a:t>
            </a:r>
            <a:r>
              <a:rPr lang="lv-LV" spc="60" dirty="0" err="1"/>
              <a:t>dolor</a:t>
            </a:r>
            <a:r>
              <a:rPr lang="lv-LV" spc="60" dirty="0"/>
              <a:t>,</a:t>
            </a:r>
            <a:r>
              <a:rPr lang="lv-LV" spc="55" dirty="0"/>
              <a:t> </a:t>
            </a:r>
            <a:r>
              <a:rPr lang="lv-LV" dirty="0" err="1"/>
              <a:t>ac</a:t>
            </a:r>
            <a:r>
              <a:rPr lang="lv-LV" spc="105" dirty="0"/>
              <a:t> </a:t>
            </a:r>
            <a:r>
              <a:rPr lang="lv-LV" dirty="0" err="1"/>
              <a:t>malesuada</a:t>
            </a:r>
            <a:r>
              <a:rPr lang="lv-LV" spc="360" dirty="0"/>
              <a:t> </a:t>
            </a:r>
            <a:r>
              <a:rPr lang="lv-LV" dirty="0" err="1"/>
              <a:t>nunc</a:t>
            </a:r>
            <a:r>
              <a:rPr lang="lv-LV" spc="120" dirty="0"/>
              <a:t> </a:t>
            </a:r>
            <a:r>
              <a:rPr lang="lv-LV" spc="90" dirty="0" err="1"/>
              <a:t>volutpat</a:t>
            </a:r>
            <a:r>
              <a:rPr lang="lv-LV" spc="229" dirty="0"/>
              <a:t> </a:t>
            </a:r>
            <a:r>
              <a:rPr lang="lv-LV" spc="-20" dirty="0" err="1"/>
              <a:t>nee</a:t>
            </a:r>
            <a:r>
              <a:rPr lang="lv-LV" spc="-20" dirty="0"/>
              <a:t>. </a:t>
            </a:r>
            <a:r>
              <a:rPr lang="lv-LV" dirty="0" err="1"/>
              <a:t>Aenean</a:t>
            </a:r>
            <a:r>
              <a:rPr lang="lv-LV" spc="295" dirty="0"/>
              <a:t> </a:t>
            </a:r>
            <a:r>
              <a:rPr lang="lv-LV" spc="55" dirty="0" err="1"/>
              <a:t>maximus</a:t>
            </a:r>
            <a:r>
              <a:rPr lang="lv-LV" spc="250" dirty="0"/>
              <a:t> </a:t>
            </a:r>
            <a:r>
              <a:rPr lang="lv-LV" spc="90" dirty="0" err="1"/>
              <a:t>turpis</a:t>
            </a:r>
            <a:r>
              <a:rPr lang="lv-LV" spc="250" dirty="0"/>
              <a:t> </a:t>
            </a:r>
            <a:r>
              <a:rPr lang="lv-LV" dirty="0" err="1"/>
              <a:t>quis</a:t>
            </a:r>
            <a:r>
              <a:rPr lang="lv-LV" spc="240" dirty="0"/>
              <a:t> </a:t>
            </a:r>
            <a:r>
              <a:rPr lang="lv-LV" dirty="0" err="1"/>
              <a:t>lectus</a:t>
            </a:r>
            <a:r>
              <a:rPr lang="lv-LV" spc="225" dirty="0"/>
              <a:t> </a:t>
            </a:r>
            <a:r>
              <a:rPr lang="lv-LV" dirty="0" err="1"/>
              <a:t>dapibus</a:t>
            </a:r>
            <a:r>
              <a:rPr lang="lv-LV" dirty="0"/>
              <a:t>,</a:t>
            </a:r>
            <a:r>
              <a:rPr lang="lv-LV" spc="280" dirty="0"/>
              <a:t> </a:t>
            </a:r>
            <a:r>
              <a:rPr lang="lv-LV" spc="90" dirty="0"/>
              <a:t>non</a:t>
            </a:r>
            <a:r>
              <a:rPr lang="lv-LV" spc="170" dirty="0"/>
              <a:t> </a:t>
            </a:r>
            <a:r>
              <a:rPr lang="lv-LV" spc="90" dirty="0" err="1"/>
              <a:t>imperdiet</a:t>
            </a:r>
            <a:r>
              <a:rPr lang="lv-LV" spc="330" dirty="0"/>
              <a:t> </a:t>
            </a:r>
            <a:r>
              <a:rPr lang="lv-LV" dirty="0" err="1"/>
              <a:t>magna</a:t>
            </a:r>
            <a:r>
              <a:rPr lang="lv-LV" spc="335" dirty="0"/>
              <a:t> </a:t>
            </a:r>
            <a:r>
              <a:rPr lang="lv-LV" dirty="0" err="1"/>
              <a:t>convallis</a:t>
            </a:r>
            <a:r>
              <a:rPr lang="lv-LV" dirty="0"/>
              <a:t>.</a:t>
            </a:r>
            <a:r>
              <a:rPr lang="lv-LV" spc="245" dirty="0"/>
              <a:t> </a:t>
            </a:r>
            <a:r>
              <a:rPr lang="lv-LV" dirty="0" err="1"/>
              <a:t>Cras</a:t>
            </a:r>
            <a:r>
              <a:rPr lang="lv-LV" spc="240" dirty="0"/>
              <a:t> </a:t>
            </a:r>
            <a:r>
              <a:rPr lang="lv-LV" dirty="0" err="1"/>
              <a:t>scelerisque</a:t>
            </a:r>
            <a:r>
              <a:rPr lang="lv-LV" spc="360" dirty="0"/>
              <a:t> </a:t>
            </a:r>
            <a:r>
              <a:rPr lang="lv-LV" spc="60" dirty="0" err="1"/>
              <a:t>tellus</a:t>
            </a:r>
            <a:r>
              <a:rPr lang="lv-LV" spc="210" dirty="0"/>
              <a:t> </a:t>
            </a:r>
            <a:r>
              <a:rPr lang="lv-LV" spc="65" dirty="0" err="1"/>
              <a:t>id</a:t>
            </a:r>
            <a:r>
              <a:rPr lang="lv-LV" spc="254" dirty="0"/>
              <a:t> </a:t>
            </a:r>
            <a:r>
              <a:rPr lang="lv-LV" dirty="0" err="1"/>
              <a:t>est</a:t>
            </a:r>
            <a:r>
              <a:rPr lang="lv-LV" spc="260" dirty="0"/>
              <a:t> </a:t>
            </a:r>
            <a:r>
              <a:rPr lang="lv-LV" spc="60" dirty="0" err="1"/>
              <a:t>ultricies</a:t>
            </a:r>
            <a:r>
              <a:rPr lang="lv-LV" spc="60" dirty="0"/>
              <a:t>,</a:t>
            </a:r>
            <a:r>
              <a:rPr lang="lv-LV" spc="235" dirty="0"/>
              <a:t> </a:t>
            </a:r>
            <a:r>
              <a:rPr lang="lv-LV" spc="55" dirty="0"/>
              <a:t>sit</a:t>
            </a:r>
            <a:r>
              <a:rPr lang="lv-LV" spc="210" dirty="0"/>
              <a:t> </a:t>
            </a:r>
            <a:r>
              <a:rPr lang="lv-LV" spc="80" dirty="0" err="1"/>
              <a:t>amet</a:t>
            </a:r>
            <a:r>
              <a:rPr lang="lv-LV" spc="280" dirty="0"/>
              <a:t> </a:t>
            </a:r>
            <a:r>
              <a:rPr lang="lv-LV" spc="65" dirty="0" err="1"/>
              <a:t>sollicitudin</a:t>
            </a:r>
            <a:r>
              <a:rPr lang="lv-LV" spc="390" dirty="0"/>
              <a:t> </a:t>
            </a:r>
            <a:r>
              <a:rPr lang="lv-LV" spc="60" dirty="0" err="1"/>
              <a:t>ante</a:t>
            </a:r>
            <a:r>
              <a:rPr lang="lv-LV" spc="254" dirty="0"/>
              <a:t> </a:t>
            </a:r>
            <a:r>
              <a:rPr lang="lv-LV" spc="-10" dirty="0" err="1"/>
              <a:t>dignissim</a:t>
            </a:r>
            <a:r>
              <a:rPr lang="lv-LV" spc="-10" dirty="0"/>
              <a:t>. </a:t>
            </a:r>
            <a:endParaRPr lang="lv-LV" spc="60" dirty="0"/>
          </a:p>
        </p:txBody>
      </p:sp>
      <p:sp>
        <p:nvSpPr>
          <p:cNvPr id="8" name="Holder 6">
            <a:extLst>
              <a:ext uri="{FF2B5EF4-FFF2-40B4-BE49-F238E27FC236}">
                <a16:creationId xmlns:a16="http://schemas.microsoft.com/office/drawing/2014/main" id="{0F4D96EB-A0E4-AD25-0E06-75A6562BE068}"/>
              </a:ext>
            </a:extLst>
          </p:cNvPr>
          <p:cNvSpPr>
            <a:spLocks noGrp="1"/>
          </p:cNvSpPr>
          <p:nvPr>
            <p:ph type="sldNum" sz="quarter" idx="7"/>
          </p:nvPr>
        </p:nvSpPr>
        <p:spPr>
          <a:xfrm>
            <a:off x="13938250" y="10517696"/>
            <a:ext cx="4623943" cy="565467"/>
          </a:xfrm>
          <a:prstGeom prst="rect">
            <a:avLst/>
          </a:prstGeom>
        </p:spPr>
        <p:txBody>
          <a:bodyPr lIns="0" tIns="0" rIns="0" bIns="0" anchor="ctr"/>
          <a:lstStyle>
            <a:lvl1pPr algn="r">
              <a:defRPr sz="1600">
                <a:solidFill>
                  <a:srgbClr val="203864"/>
                </a:solidFill>
              </a:defRPr>
            </a:lvl1pPr>
          </a:lstStyle>
          <a:p>
            <a:fld id="{B6F15528-21DE-4FAA-801E-634DDDAF4B2B}" type="slidenum">
              <a:rPr lang="en-LV" smtClean="0"/>
              <a:pPr/>
              <a:t>‹#›</a:t>
            </a:fld>
            <a:endParaRPr lang="en-LV" dirty="0"/>
          </a:p>
        </p:txBody>
      </p:sp>
      <p:sp>
        <p:nvSpPr>
          <p:cNvPr id="2" name="object 30">
            <a:extLst>
              <a:ext uri="{FF2B5EF4-FFF2-40B4-BE49-F238E27FC236}">
                <a16:creationId xmlns:a16="http://schemas.microsoft.com/office/drawing/2014/main" id="{B6C7636E-6BAF-24CB-D85F-4FA6BC7FFCDE}"/>
              </a:ext>
            </a:extLst>
          </p:cNvPr>
          <p:cNvSpPr/>
          <p:nvPr userDrawn="1"/>
        </p:nvSpPr>
        <p:spPr>
          <a:xfrm>
            <a:off x="-82550" y="-29980"/>
            <a:ext cx="2690880" cy="348115"/>
          </a:xfrm>
          <a:prstGeom prst="roundRect">
            <a:avLst/>
          </a:prstGeom>
          <a:solidFill>
            <a:srgbClr val="104774"/>
          </a:solidFill>
        </p:spPr>
        <p:txBody>
          <a:bodyPr wrap="square" lIns="0" tIns="0" rIns="0" bIns="0" rtlCol="0"/>
          <a:lstStyle/>
          <a:p>
            <a:endParaRPr/>
          </a:p>
        </p:txBody>
      </p:sp>
      <p:grpSp>
        <p:nvGrpSpPr>
          <p:cNvPr id="4" name="Group 3">
            <a:extLst>
              <a:ext uri="{FF2B5EF4-FFF2-40B4-BE49-F238E27FC236}">
                <a16:creationId xmlns:a16="http://schemas.microsoft.com/office/drawing/2014/main" id="{72568D42-9F5F-73DC-6BA5-9C89CD0824BA}"/>
              </a:ext>
            </a:extLst>
          </p:cNvPr>
          <p:cNvGrpSpPr/>
          <p:nvPr userDrawn="1"/>
        </p:nvGrpSpPr>
        <p:grpSpPr>
          <a:xfrm>
            <a:off x="1240481" y="10713830"/>
            <a:ext cx="5763569" cy="595519"/>
            <a:chOff x="393193" y="10743874"/>
            <a:chExt cx="4739834" cy="369332"/>
          </a:xfrm>
        </p:grpSpPr>
        <p:pic>
          <p:nvPicPr>
            <p:cNvPr id="5" name="Picture 4" descr="Icon&#10;&#10;Description automatically generated">
              <a:extLst>
                <a:ext uri="{FF2B5EF4-FFF2-40B4-BE49-F238E27FC236}">
                  <a16:creationId xmlns:a16="http://schemas.microsoft.com/office/drawing/2014/main" id="{3867F51B-93B6-400B-2095-E447634F863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3193" y="10743874"/>
              <a:ext cx="438657" cy="309245"/>
            </a:xfrm>
            <a:prstGeom prst="rect">
              <a:avLst/>
            </a:prstGeom>
          </p:spPr>
        </p:pic>
        <p:sp>
          <p:nvSpPr>
            <p:cNvPr id="6" name="TextBox 5">
              <a:extLst>
                <a:ext uri="{FF2B5EF4-FFF2-40B4-BE49-F238E27FC236}">
                  <a16:creationId xmlns:a16="http://schemas.microsoft.com/office/drawing/2014/main" id="{C16D668F-87EB-C44C-7D7D-6E7D13B3E62C}"/>
                </a:ext>
              </a:extLst>
            </p:cNvPr>
            <p:cNvSpPr txBox="1"/>
            <p:nvPr userDrawn="1"/>
          </p:nvSpPr>
          <p:spPr>
            <a:xfrm>
              <a:off x="831850" y="10743874"/>
              <a:ext cx="4301177" cy="369332"/>
            </a:xfrm>
            <a:prstGeom prst="rect">
              <a:avLst/>
            </a:prstGeom>
            <a:noFill/>
          </p:spPr>
          <p:txBody>
            <a:bodyPr wrap="none" rtlCol="0">
              <a:spAutoFit/>
            </a:bodyPr>
            <a:lstStyle/>
            <a:p>
              <a:r>
                <a:rPr lang="en-LV" b="1" dirty="0">
                  <a:solidFill>
                    <a:srgbClr val="0C4873"/>
                  </a:solidFill>
                  <a:latin typeface="+mj-lt"/>
                </a:rPr>
                <a:t>Transport and </a:t>
              </a:r>
              <a:r>
                <a:rPr lang="en-US" b="1" dirty="0">
                  <a:solidFill>
                    <a:srgbClr val="0C4873"/>
                  </a:solidFill>
                  <a:latin typeface="+mj-lt"/>
                </a:rPr>
                <a:t>T</a:t>
              </a:r>
              <a:r>
                <a:rPr lang="en-LV" b="1" dirty="0">
                  <a:solidFill>
                    <a:srgbClr val="0C4873"/>
                  </a:solidFill>
                  <a:latin typeface="+mj-lt"/>
                </a:rPr>
                <a:t>elecommunication </a:t>
              </a:r>
              <a:r>
                <a:rPr lang="en-US" b="1" dirty="0">
                  <a:solidFill>
                    <a:srgbClr val="0C4873"/>
                  </a:solidFill>
                  <a:latin typeface="+mj-lt"/>
                </a:rPr>
                <a:t>I</a:t>
              </a:r>
              <a:r>
                <a:rPr lang="en-LV" b="1" dirty="0">
                  <a:solidFill>
                    <a:srgbClr val="0C4873"/>
                  </a:solidFill>
                  <a:latin typeface="+mj-lt"/>
                </a:rPr>
                <a:t>nstitute</a:t>
              </a:r>
            </a:p>
          </p:txBody>
        </p:sp>
      </p:grpSp>
    </p:spTree>
    <p:extLst>
      <p:ext uri="{BB962C8B-B14F-4D97-AF65-F5344CB8AC3E}">
        <p14:creationId xmlns:p14="http://schemas.microsoft.com/office/powerpoint/2010/main" val="4069462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5" name="object 2">
            <a:extLst>
              <a:ext uri="{FF2B5EF4-FFF2-40B4-BE49-F238E27FC236}">
                <a16:creationId xmlns:a16="http://schemas.microsoft.com/office/drawing/2014/main" id="{F7A5A191-8DFB-E171-B0FC-F1F028FFD95B}"/>
              </a:ext>
            </a:extLst>
          </p:cNvPr>
          <p:cNvSpPr/>
          <p:nvPr userDrawn="1"/>
        </p:nvSpPr>
        <p:spPr>
          <a:xfrm>
            <a:off x="364237" y="353510"/>
            <a:ext cx="19375755" cy="10601960"/>
          </a:xfrm>
          <a:custGeom>
            <a:avLst/>
            <a:gdLst/>
            <a:ahLst/>
            <a:cxnLst/>
            <a:rect l="l" t="t" r="r" b="b"/>
            <a:pathLst>
              <a:path w="19375755" h="10601960">
                <a:moveTo>
                  <a:pt x="19375603" y="0"/>
                </a:moveTo>
                <a:lnTo>
                  <a:pt x="0" y="0"/>
                </a:lnTo>
                <a:lnTo>
                  <a:pt x="0" y="572998"/>
                </a:lnTo>
                <a:lnTo>
                  <a:pt x="0" y="10601528"/>
                </a:lnTo>
                <a:lnTo>
                  <a:pt x="19375603" y="10601528"/>
                </a:lnTo>
                <a:lnTo>
                  <a:pt x="19375603" y="572998"/>
                </a:lnTo>
                <a:lnTo>
                  <a:pt x="19375603" y="0"/>
                </a:lnTo>
                <a:close/>
              </a:path>
            </a:pathLst>
          </a:custGeom>
          <a:solidFill>
            <a:srgbClr val="104774"/>
          </a:solidFill>
        </p:spPr>
        <p:txBody>
          <a:bodyPr wrap="square" lIns="0" tIns="0" rIns="0" bIns="0" rtlCol="0"/>
          <a:lstStyle/>
          <a:p>
            <a:endParaRPr sz="1801" dirty="0"/>
          </a:p>
        </p:txBody>
      </p:sp>
      <p:pic>
        <p:nvPicPr>
          <p:cNvPr id="3" name="Picture 2">
            <a:extLst>
              <a:ext uri="{FF2B5EF4-FFF2-40B4-BE49-F238E27FC236}">
                <a16:creationId xmlns:a16="http://schemas.microsoft.com/office/drawing/2014/main" id="{005077E2-C310-DA5B-3A15-03D2C3918AA3}"/>
              </a:ext>
            </a:extLst>
          </p:cNvPr>
          <p:cNvPicPr>
            <a:picLocks noChangeAspect="1"/>
          </p:cNvPicPr>
          <p:nvPr userDrawn="1"/>
        </p:nvPicPr>
        <p:blipFill>
          <a:blip r:embed="rId2"/>
          <a:stretch>
            <a:fillRect/>
          </a:stretch>
        </p:blipFill>
        <p:spPr>
          <a:xfrm>
            <a:off x="1702241" y="1387475"/>
            <a:ext cx="5301809" cy="1714372"/>
          </a:xfrm>
          <a:prstGeom prst="rect">
            <a:avLst/>
          </a:prstGeom>
        </p:spPr>
      </p:pic>
      <p:pic>
        <p:nvPicPr>
          <p:cNvPr id="4" name="Picture 3" descr="A picture containing text, vector graphics, clipart&#10;&#10;Description automatically generated">
            <a:extLst>
              <a:ext uri="{FF2B5EF4-FFF2-40B4-BE49-F238E27FC236}">
                <a16:creationId xmlns:a16="http://schemas.microsoft.com/office/drawing/2014/main" id="{AA86ED01-E95C-13D3-6E79-0AE6C502A3D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651" t="11957" r="80909" b="11981"/>
          <a:stretch/>
        </p:blipFill>
        <p:spPr>
          <a:xfrm>
            <a:off x="4294430" y="9863876"/>
            <a:ext cx="457167" cy="437031"/>
          </a:xfrm>
          <a:prstGeom prst="rect">
            <a:avLst/>
          </a:prstGeom>
        </p:spPr>
      </p:pic>
      <p:pic>
        <p:nvPicPr>
          <p:cNvPr id="5" name="Picture 4" descr="A picture containing text, vector graphics, clipart&#10;&#10;Description automatically generated">
            <a:extLst>
              <a:ext uri="{FF2B5EF4-FFF2-40B4-BE49-F238E27FC236}">
                <a16:creationId xmlns:a16="http://schemas.microsoft.com/office/drawing/2014/main" id="{A3A93E70-8EAC-DE81-90B0-548F73A8A6A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8860" t="14833" r="57761" b="14956"/>
          <a:stretch/>
        </p:blipFill>
        <p:spPr>
          <a:xfrm>
            <a:off x="7154699" y="9858722"/>
            <a:ext cx="423553" cy="403413"/>
          </a:xfrm>
          <a:prstGeom prst="rect">
            <a:avLst/>
          </a:prstGeom>
        </p:spPr>
      </p:pic>
      <p:pic>
        <p:nvPicPr>
          <p:cNvPr id="6" name="Picture 5" descr="A picture containing text, vector graphics, clipart&#10;&#10;Description automatically generated">
            <a:extLst>
              <a:ext uri="{FF2B5EF4-FFF2-40B4-BE49-F238E27FC236}">
                <a16:creationId xmlns:a16="http://schemas.microsoft.com/office/drawing/2014/main" id="{6E30DC75-A820-A277-0941-DAA3E753669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4324" t="13907" r="22510" b="12371"/>
          <a:stretch/>
        </p:blipFill>
        <p:spPr>
          <a:xfrm>
            <a:off x="10671636" y="9876182"/>
            <a:ext cx="416830" cy="423583"/>
          </a:xfrm>
          <a:prstGeom prst="rect">
            <a:avLst/>
          </a:prstGeom>
        </p:spPr>
      </p:pic>
      <p:pic>
        <p:nvPicPr>
          <p:cNvPr id="7" name="Picture 6" descr="A picture containing text, vector graphics, clipart&#10;&#10;Description automatically generated">
            <a:extLst>
              <a:ext uri="{FF2B5EF4-FFF2-40B4-BE49-F238E27FC236}">
                <a16:creationId xmlns:a16="http://schemas.microsoft.com/office/drawing/2014/main" id="{F54096A9-A27D-83B8-C45F-31E09D2F076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85135" t="15151" r="2123" b="15809"/>
          <a:stretch/>
        </p:blipFill>
        <p:spPr>
          <a:xfrm>
            <a:off x="17507722" y="9866151"/>
            <a:ext cx="403383" cy="396688"/>
          </a:xfrm>
          <a:prstGeom prst="rect">
            <a:avLst/>
          </a:prstGeom>
        </p:spPr>
      </p:pic>
      <p:sp>
        <p:nvSpPr>
          <p:cNvPr id="8" name="TextBox 7">
            <a:extLst>
              <a:ext uri="{FF2B5EF4-FFF2-40B4-BE49-F238E27FC236}">
                <a16:creationId xmlns:a16="http://schemas.microsoft.com/office/drawing/2014/main" id="{621CDAE0-783B-B691-35B4-E09E57ED0533}"/>
              </a:ext>
            </a:extLst>
          </p:cNvPr>
          <p:cNvSpPr txBox="1"/>
          <p:nvPr userDrawn="1"/>
        </p:nvSpPr>
        <p:spPr>
          <a:xfrm>
            <a:off x="4697813" y="9897724"/>
            <a:ext cx="1875733" cy="369460"/>
          </a:xfrm>
          <a:prstGeom prst="rect">
            <a:avLst/>
          </a:prstGeom>
          <a:noFill/>
        </p:spPr>
        <p:txBody>
          <a:bodyPr wrap="square" rtlCol="0">
            <a:spAutoFit/>
          </a:bodyPr>
          <a:lstStyle/>
          <a:p>
            <a:r>
              <a:rPr lang="lv-LV" sz="1801" b="1" dirty="0">
                <a:solidFill>
                  <a:schemeClr val="bg1"/>
                </a:solidFill>
              </a:rPr>
              <a:t>TSI page</a:t>
            </a:r>
          </a:p>
        </p:txBody>
      </p:sp>
      <p:sp>
        <p:nvSpPr>
          <p:cNvPr id="9" name="TextBox 8">
            <a:extLst>
              <a:ext uri="{FF2B5EF4-FFF2-40B4-BE49-F238E27FC236}">
                <a16:creationId xmlns:a16="http://schemas.microsoft.com/office/drawing/2014/main" id="{04095774-6E16-9DC5-93EE-BFC0DCD3E813}"/>
              </a:ext>
            </a:extLst>
          </p:cNvPr>
          <p:cNvSpPr txBox="1"/>
          <p:nvPr userDrawn="1"/>
        </p:nvSpPr>
        <p:spPr>
          <a:xfrm>
            <a:off x="7563124" y="9903995"/>
            <a:ext cx="1875733" cy="369460"/>
          </a:xfrm>
          <a:prstGeom prst="rect">
            <a:avLst/>
          </a:prstGeom>
          <a:noFill/>
        </p:spPr>
        <p:txBody>
          <a:bodyPr wrap="square" rtlCol="0">
            <a:spAutoFit/>
          </a:bodyPr>
          <a:lstStyle/>
          <a:p>
            <a:r>
              <a:rPr lang="lv-LV" sz="1801" b="1" dirty="0">
                <a:solidFill>
                  <a:schemeClr val="bg1"/>
                </a:solidFill>
              </a:rPr>
              <a:t>TSI_university</a:t>
            </a:r>
          </a:p>
        </p:txBody>
      </p:sp>
      <p:sp>
        <p:nvSpPr>
          <p:cNvPr id="10" name="TextBox 9">
            <a:extLst>
              <a:ext uri="{FF2B5EF4-FFF2-40B4-BE49-F238E27FC236}">
                <a16:creationId xmlns:a16="http://schemas.microsoft.com/office/drawing/2014/main" id="{23866C1B-4420-9FBB-09B0-66F2885A977F}"/>
              </a:ext>
            </a:extLst>
          </p:cNvPr>
          <p:cNvSpPr txBox="1"/>
          <p:nvPr userDrawn="1"/>
        </p:nvSpPr>
        <p:spPr>
          <a:xfrm>
            <a:off x="11024594" y="9890805"/>
            <a:ext cx="5547785" cy="369460"/>
          </a:xfrm>
          <a:prstGeom prst="rect">
            <a:avLst/>
          </a:prstGeom>
          <a:noFill/>
        </p:spPr>
        <p:txBody>
          <a:bodyPr wrap="square" rtlCol="0">
            <a:spAutoFit/>
          </a:bodyPr>
          <a:lstStyle/>
          <a:p>
            <a:r>
              <a:rPr lang="lv-LV" sz="1801" b="1" dirty="0">
                <a:solidFill>
                  <a:schemeClr val="bg1"/>
                </a:solidFill>
              </a:rPr>
              <a:t>Transport and Telecommunication Institute (TSI)</a:t>
            </a:r>
          </a:p>
        </p:txBody>
      </p:sp>
      <p:sp>
        <p:nvSpPr>
          <p:cNvPr id="11" name="TextBox 10">
            <a:extLst>
              <a:ext uri="{FF2B5EF4-FFF2-40B4-BE49-F238E27FC236}">
                <a16:creationId xmlns:a16="http://schemas.microsoft.com/office/drawing/2014/main" id="{304E3A7D-C7B8-219D-806D-FB64E114F83F}"/>
              </a:ext>
            </a:extLst>
          </p:cNvPr>
          <p:cNvSpPr txBox="1"/>
          <p:nvPr userDrawn="1"/>
        </p:nvSpPr>
        <p:spPr>
          <a:xfrm>
            <a:off x="17901019" y="9858721"/>
            <a:ext cx="1875733" cy="369460"/>
          </a:xfrm>
          <a:prstGeom prst="rect">
            <a:avLst/>
          </a:prstGeom>
          <a:noFill/>
        </p:spPr>
        <p:txBody>
          <a:bodyPr wrap="square" rtlCol="0">
            <a:spAutoFit/>
          </a:bodyPr>
          <a:lstStyle/>
          <a:p>
            <a:r>
              <a:rPr lang="lv-LV" sz="1801" b="1" dirty="0">
                <a:solidFill>
                  <a:schemeClr val="bg1"/>
                </a:solidFill>
              </a:rPr>
              <a:t>TSIRiga</a:t>
            </a:r>
          </a:p>
        </p:txBody>
      </p:sp>
      <p:pic>
        <p:nvPicPr>
          <p:cNvPr id="12" name="Picture 11" descr="A picture containing text, clipart&#10;&#10;Description automatically generated">
            <a:extLst>
              <a:ext uri="{FF2B5EF4-FFF2-40B4-BE49-F238E27FC236}">
                <a16:creationId xmlns:a16="http://schemas.microsoft.com/office/drawing/2014/main" id="{9C6C7A58-061E-1BC0-884E-B44C047733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7278" y="9769474"/>
            <a:ext cx="1813440" cy="625830"/>
          </a:xfrm>
          <a:prstGeom prst="rect">
            <a:avLst/>
          </a:prstGeom>
        </p:spPr>
      </p:pic>
      <p:sp>
        <p:nvSpPr>
          <p:cNvPr id="2" name="Text Placeholder 32">
            <a:extLst>
              <a:ext uri="{FF2B5EF4-FFF2-40B4-BE49-F238E27FC236}">
                <a16:creationId xmlns:a16="http://schemas.microsoft.com/office/drawing/2014/main" id="{0E09B722-0A6C-CDAF-62CD-9F71AC40B735}"/>
              </a:ext>
            </a:extLst>
          </p:cNvPr>
          <p:cNvSpPr>
            <a:spLocks noGrp="1"/>
          </p:cNvSpPr>
          <p:nvPr>
            <p:ph type="body" sz="quarter" idx="13" hasCustomPrompt="1"/>
          </p:nvPr>
        </p:nvSpPr>
        <p:spPr>
          <a:xfrm>
            <a:off x="7313255" y="4283075"/>
            <a:ext cx="6716762" cy="2193728"/>
          </a:xfrm>
          <a:prstGeom prst="rect">
            <a:avLst/>
          </a:prstGeom>
        </p:spPr>
        <p:txBody>
          <a:bodyPr/>
          <a:lstStyle>
            <a:lvl1pPr marL="0" indent="0" algn="ctr">
              <a:lnSpc>
                <a:spcPct val="150000"/>
              </a:lnSpc>
              <a:buNone/>
              <a:defRPr sz="9000" b="1">
                <a:solidFill>
                  <a:srgbClr val="F6C02B"/>
                </a:solidFill>
              </a:defRPr>
            </a:lvl1pPr>
          </a:lstStyle>
          <a:p>
            <a:pPr lvl="0"/>
            <a:r>
              <a:rPr lang="lv-LV" dirty="0" err="1"/>
              <a:t>Thank</a:t>
            </a:r>
            <a:r>
              <a:rPr lang="lv-LV" dirty="0"/>
              <a:t> </a:t>
            </a:r>
            <a:r>
              <a:rPr lang="lv-LV" dirty="0" err="1"/>
              <a:t>you</a:t>
            </a:r>
            <a:r>
              <a:rPr lang="lv-LV" dirty="0"/>
              <a:t>!</a:t>
            </a:r>
            <a:endParaRPr lang="en-LV" dirty="0"/>
          </a:p>
        </p:txBody>
      </p:sp>
    </p:spTree>
    <p:extLst>
      <p:ext uri="{BB962C8B-B14F-4D97-AF65-F5344CB8AC3E}">
        <p14:creationId xmlns:p14="http://schemas.microsoft.com/office/powerpoint/2010/main" val="4055665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r>
              <a:rPr lang="en-US" smtClean="0"/>
              <a:t>24/2/23</a:t>
            </a:r>
            <a:endParaRPr lang="en-LV" dirty="0"/>
          </a:p>
        </p:txBody>
      </p:sp>
      <p:sp>
        <p:nvSpPr>
          <p:cNvPr id="5" name="Footer Placeholder 4"/>
          <p:cNvSpPr>
            <a:spLocks noGrp="1"/>
          </p:cNvSpPr>
          <p:nvPr>
            <p:ph type="ftr" sz="quarter" idx="11"/>
          </p:nvPr>
        </p:nvSpPr>
        <p:spPr/>
        <p:txBody>
          <a:bodyPr/>
          <a:lstStyle/>
          <a:p>
            <a:endParaRPr lang="en-LV"/>
          </a:p>
        </p:txBody>
      </p:sp>
      <p:sp>
        <p:nvSpPr>
          <p:cNvPr id="6" name="Slide Number Placeholder 5"/>
          <p:cNvSpPr>
            <a:spLocks noGrp="1"/>
          </p:cNvSpPr>
          <p:nvPr>
            <p:ph type="sldNum" sz="quarter" idx="12"/>
          </p:nvPr>
        </p:nvSpPr>
        <p:spPr/>
        <p:txBody>
          <a:bodyPr/>
          <a:lstStyle/>
          <a:p>
            <a:fld id="{28EEA57A-62B1-F74C-B461-1BD839311FE3}" type="slidenum">
              <a:rPr lang="en-LV" smtClean="0"/>
              <a:pPr/>
              <a:t>‹#›</a:t>
            </a:fld>
            <a:endParaRPr lang="en-LV" dirty="0"/>
          </a:p>
        </p:txBody>
      </p:sp>
    </p:spTree>
    <p:extLst>
      <p:ext uri="{BB962C8B-B14F-4D97-AF65-F5344CB8AC3E}">
        <p14:creationId xmlns:p14="http://schemas.microsoft.com/office/powerpoint/2010/main" val="2844134140"/>
      </p:ext>
    </p:extLst>
  </p:cSld>
  <p:clrMapOvr>
    <a:masterClrMapping/>
  </p:clrMapOvr>
  <p:hf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371C69C9-624C-9C5B-9BDC-6A6A3082FB22}"/>
              </a:ext>
            </a:extLst>
          </p:cNvPr>
          <p:cNvSpPr/>
          <p:nvPr userDrawn="1"/>
        </p:nvSpPr>
        <p:spPr>
          <a:xfrm>
            <a:off x="367266" y="350010"/>
            <a:ext cx="19375755" cy="10167686"/>
          </a:xfrm>
          <a:custGeom>
            <a:avLst/>
            <a:gdLst/>
            <a:ahLst/>
            <a:cxnLst/>
            <a:rect l="l" t="t" r="r" b="b"/>
            <a:pathLst>
              <a:path w="19375755" h="10237470">
                <a:moveTo>
                  <a:pt x="19375608" y="0"/>
                </a:moveTo>
                <a:lnTo>
                  <a:pt x="0" y="0"/>
                </a:lnTo>
                <a:lnTo>
                  <a:pt x="0" y="10237227"/>
                </a:lnTo>
                <a:lnTo>
                  <a:pt x="19375608" y="10237227"/>
                </a:lnTo>
                <a:lnTo>
                  <a:pt x="19375608" y="0"/>
                </a:lnTo>
                <a:close/>
              </a:path>
            </a:pathLst>
          </a:custGeom>
          <a:solidFill>
            <a:srgbClr val="104774"/>
          </a:solidFill>
        </p:spPr>
        <p:txBody>
          <a:bodyPr wrap="square" lIns="0" tIns="0" rIns="0" bIns="0" rtlCol="0"/>
          <a:lstStyle/>
          <a:p>
            <a:endParaRPr/>
          </a:p>
        </p:txBody>
      </p:sp>
      <p:sp>
        <p:nvSpPr>
          <p:cNvPr id="21" name="Text Placeholder 20">
            <a:extLst>
              <a:ext uri="{FF2B5EF4-FFF2-40B4-BE49-F238E27FC236}">
                <a16:creationId xmlns:a16="http://schemas.microsoft.com/office/drawing/2014/main" id="{C82DFB08-5370-9F80-5597-367541FF052F}"/>
              </a:ext>
            </a:extLst>
          </p:cNvPr>
          <p:cNvSpPr>
            <a:spLocks noGrp="1"/>
          </p:cNvSpPr>
          <p:nvPr>
            <p:ph type="body" sz="quarter" idx="12" hasCustomPrompt="1"/>
          </p:nvPr>
        </p:nvSpPr>
        <p:spPr>
          <a:xfrm>
            <a:off x="4155646" y="2911475"/>
            <a:ext cx="4800600" cy="2208213"/>
          </a:xfrm>
          <a:prstGeom prst="rect">
            <a:avLst/>
          </a:prstGeom>
        </p:spPr>
        <p:txBody>
          <a:bodyPr/>
          <a:lstStyle>
            <a:lvl1pPr>
              <a:defRPr sz="4050" b="1">
                <a:solidFill>
                  <a:srgbClr val="F6C02B"/>
                </a:solidFill>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endParaRPr lang="en-LV" dirty="0"/>
          </a:p>
        </p:txBody>
      </p:sp>
      <p:sp>
        <p:nvSpPr>
          <p:cNvPr id="23" name="Text Placeholder 22">
            <a:extLst>
              <a:ext uri="{FF2B5EF4-FFF2-40B4-BE49-F238E27FC236}">
                <a16:creationId xmlns:a16="http://schemas.microsoft.com/office/drawing/2014/main" id="{0FEE2C06-7153-65B2-0803-91797D138631}"/>
              </a:ext>
            </a:extLst>
          </p:cNvPr>
          <p:cNvSpPr>
            <a:spLocks noGrp="1"/>
          </p:cNvSpPr>
          <p:nvPr>
            <p:ph type="body" sz="quarter" idx="13" hasCustomPrompt="1"/>
          </p:nvPr>
        </p:nvSpPr>
        <p:spPr>
          <a:xfrm>
            <a:off x="4155646" y="6211608"/>
            <a:ext cx="4800600" cy="2208213"/>
          </a:xfrm>
          <a:prstGeom prst="rect">
            <a:avLst/>
          </a:prstGeom>
        </p:spPr>
        <p:txBody>
          <a:bodyPr/>
          <a:lstStyle>
            <a:lvl1pPr>
              <a:defRPr sz="4050" b="1">
                <a:solidFill>
                  <a:srgbClr val="F6C02B"/>
                </a:solidFill>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endParaRPr lang="en-LV" dirty="0"/>
          </a:p>
        </p:txBody>
      </p:sp>
      <p:sp>
        <p:nvSpPr>
          <p:cNvPr id="5" name="Holder 6">
            <a:extLst>
              <a:ext uri="{FF2B5EF4-FFF2-40B4-BE49-F238E27FC236}">
                <a16:creationId xmlns:a16="http://schemas.microsoft.com/office/drawing/2014/main" id="{2B1F1849-41DE-06C0-A532-D8F07387802E}"/>
              </a:ext>
            </a:extLst>
          </p:cNvPr>
          <p:cNvSpPr>
            <a:spLocks noGrp="1"/>
          </p:cNvSpPr>
          <p:nvPr>
            <p:ph type="sldNum" sz="quarter" idx="7"/>
          </p:nvPr>
        </p:nvSpPr>
        <p:spPr>
          <a:xfrm>
            <a:off x="13938250" y="10517696"/>
            <a:ext cx="4623943" cy="565467"/>
          </a:xfrm>
          <a:prstGeom prst="rect">
            <a:avLst/>
          </a:prstGeom>
        </p:spPr>
        <p:txBody>
          <a:bodyPr lIns="0" tIns="0" rIns="0" bIns="0" anchor="ctr"/>
          <a:lstStyle>
            <a:lvl1pPr algn="r">
              <a:defRPr sz="1600">
                <a:solidFill>
                  <a:srgbClr val="0C4873"/>
                </a:solidFill>
              </a:defRPr>
            </a:lvl1pPr>
          </a:lstStyle>
          <a:p>
            <a:fld id="{B6F15528-21DE-4FAA-801E-634DDDAF4B2B}" type="slidenum">
              <a:rPr lang="en-LV" smtClean="0"/>
              <a:pPr/>
              <a:t>‹#›</a:t>
            </a:fld>
            <a:endParaRPr lang="en-LV" dirty="0"/>
          </a:p>
        </p:txBody>
      </p:sp>
      <p:grpSp>
        <p:nvGrpSpPr>
          <p:cNvPr id="2" name="Group 1">
            <a:extLst>
              <a:ext uri="{FF2B5EF4-FFF2-40B4-BE49-F238E27FC236}">
                <a16:creationId xmlns:a16="http://schemas.microsoft.com/office/drawing/2014/main" id="{B8BEE377-6482-9F3A-8B0F-725711456B65}"/>
              </a:ext>
            </a:extLst>
          </p:cNvPr>
          <p:cNvGrpSpPr/>
          <p:nvPr userDrawn="1"/>
        </p:nvGrpSpPr>
        <p:grpSpPr>
          <a:xfrm>
            <a:off x="1240481" y="10713830"/>
            <a:ext cx="5763569" cy="595519"/>
            <a:chOff x="393193" y="10743874"/>
            <a:chExt cx="4739834" cy="369332"/>
          </a:xfrm>
        </p:grpSpPr>
        <p:pic>
          <p:nvPicPr>
            <p:cNvPr id="3" name="Picture 2" descr="Icon&#10;&#10;Description automatically generated">
              <a:extLst>
                <a:ext uri="{FF2B5EF4-FFF2-40B4-BE49-F238E27FC236}">
                  <a16:creationId xmlns:a16="http://schemas.microsoft.com/office/drawing/2014/main" id="{F2C0E587-FD8F-E723-AEE2-B5FAEDB2F8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3193" y="10743874"/>
              <a:ext cx="438657" cy="309245"/>
            </a:xfrm>
            <a:prstGeom prst="rect">
              <a:avLst/>
            </a:prstGeom>
          </p:spPr>
        </p:pic>
        <p:sp>
          <p:nvSpPr>
            <p:cNvPr id="4" name="TextBox 3">
              <a:extLst>
                <a:ext uri="{FF2B5EF4-FFF2-40B4-BE49-F238E27FC236}">
                  <a16:creationId xmlns:a16="http://schemas.microsoft.com/office/drawing/2014/main" id="{CAEC0CE2-7623-0661-EF44-AAC836755B53}"/>
                </a:ext>
              </a:extLst>
            </p:cNvPr>
            <p:cNvSpPr txBox="1"/>
            <p:nvPr userDrawn="1"/>
          </p:nvSpPr>
          <p:spPr>
            <a:xfrm>
              <a:off x="831850" y="10743874"/>
              <a:ext cx="4301177" cy="369332"/>
            </a:xfrm>
            <a:prstGeom prst="rect">
              <a:avLst/>
            </a:prstGeom>
            <a:noFill/>
          </p:spPr>
          <p:txBody>
            <a:bodyPr wrap="none" rtlCol="0">
              <a:spAutoFit/>
            </a:bodyPr>
            <a:lstStyle/>
            <a:p>
              <a:r>
                <a:rPr lang="en-LV" b="1" dirty="0">
                  <a:solidFill>
                    <a:srgbClr val="0C4873"/>
                  </a:solidFill>
                  <a:latin typeface="+mj-lt"/>
                </a:rPr>
                <a:t>Transport and </a:t>
              </a:r>
              <a:r>
                <a:rPr lang="en-US" b="1" dirty="0">
                  <a:solidFill>
                    <a:srgbClr val="0C4873"/>
                  </a:solidFill>
                  <a:latin typeface="+mj-lt"/>
                </a:rPr>
                <a:t>T</a:t>
              </a:r>
              <a:r>
                <a:rPr lang="en-LV" b="1" dirty="0">
                  <a:solidFill>
                    <a:srgbClr val="0C4873"/>
                  </a:solidFill>
                  <a:latin typeface="+mj-lt"/>
                </a:rPr>
                <a:t>elecommunication </a:t>
              </a:r>
              <a:r>
                <a:rPr lang="en-US" b="1" dirty="0">
                  <a:solidFill>
                    <a:srgbClr val="0C4873"/>
                  </a:solidFill>
                  <a:latin typeface="+mj-lt"/>
                </a:rPr>
                <a:t>I</a:t>
              </a:r>
              <a:r>
                <a:rPr lang="en-LV" b="1" dirty="0">
                  <a:solidFill>
                    <a:srgbClr val="0C4873"/>
                  </a:solidFill>
                  <a:latin typeface="+mj-lt"/>
                </a:rPr>
                <a:t>nstitute</a:t>
              </a:r>
            </a:p>
          </p:txBody>
        </p:sp>
      </p:grpSp>
    </p:spTree>
    <p:extLst>
      <p:ext uri="{BB962C8B-B14F-4D97-AF65-F5344CB8AC3E}">
        <p14:creationId xmlns:p14="http://schemas.microsoft.com/office/powerpoint/2010/main" val="2446995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4" name="object 6">
            <a:extLst>
              <a:ext uri="{FF2B5EF4-FFF2-40B4-BE49-F238E27FC236}">
                <a16:creationId xmlns:a16="http://schemas.microsoft.com/office/drawing/2014/main" id="{20D035E0-F7FB-2AA8-61D6-FA4DEE1613C8}"/>
              </a:ext>
            </a:extLst>
          </p:cNvPr>
          <p:cNvSpPr/>
          <p:nvPr userDrawn="1"/>
        </p:nvSpPr>
        <p:spPr>
          <a:xfrm>
            <a:off x="-82550" y="-60325"/>
            <a:ext cx="2675890" cy="318135"/>
          </a:xfrm>
          <a:prstGeom prst="roundRect">
            <a:avLst/>
          </a:prstGeom>
          <a:solidFill>
            <a:srgbClr val="104774"/>
          </a:solidFill>
        </p:spPr>
        <p:txBody>
          <a:bodyPr wrap="square" lIns="0" tIns="0" rIns="0" bIns="0" rtlCol="0"/>
          <a:lstStyle/>
          <a:p>
            <a:endParaRPr/>
          </a:p>
        </p:txBody>
      </p:sp>
      <p:sp>
        <p:nvSpPr>
          <p:cNvPr id="16" name="Text Placeholder 15">
            <a:extLst>
              <a:ext uri="{FF2B5EF4-FFF2-40B4-BE49-F238E27FC236}">
                <a16:creationId xmlns:a16="http://schemas.microsoft.com/office/drawing/2014/main" id="{804E316B-6191-625A-9D11-9A557796B90D}"/>
              </a:ext>
            </a:extLst>
          </p:cNvPr>
          <p:cNvSpPr>
            <a:spLocks noGrp="1"/>
          </p:cNvSpPr>
          <p:nvPr>
            <p:ph type="body" sz="quarter" idx="14" hasCustomPrompt="1"/>
          </p:nvPr>
        </p:nvSpPr>
        <p:spPr>
          <a:xfrm>
            <a:off x="1168051" y="903317"/>
            <a:ext cx="5943600" cy="1447800"/>
          </a:xfrm>
          <a:prstGeom prst="rect">
            <a:avLst/>
          </a:prstGeom>
        </p:spPr>
        <p:txBody>
          <a:bodyPr/>
          <a:lstStyle>
            <a:lvl1pPr>
              <a:defRPr sz="4050" b="1">
                <a:solidFill>
                  <a:srgbClr val="0F4773"/>
                </a:solidFill>
              </a:defRPr>
            </a:lvl1pPr>
          </a:lstStyle>
          <a:p>
            <a:pPr lvl="0"/>
            <a:r>
              <a:rPr lang="en-GB" dirty="0"/>
              <a:t>LOREM IPSUM DOLOR SIT AMET, CONSECTETUR</a:t>
            </a:r>
            <a:endParaRPr lang="en-LV" dirty="0"/>
          </a:p>
        </p:txBody>
      </p:sp>
      <p:sp>
        <p:nvSpPr>
          <p:cNvPr id="6" name="Text Placeholder 5">
            <a:extLst>
              <a:ext uri="{FF2B5EF4-FFF2-40B4-BE49-F238E27FC236}">
                <a16:creationId xmlns:a16="http://schemas.microsoft.com/office/drawing/2014/main" id="{3F96AE4C-E3B9-3A06-619F-69AB0C7AA88B}"/>
              </a:ext>
            </a:extLst>
          </p:cNvPr>
          <p:cNvSpPr>
            <a:spLocks noGrp="1"/>
          </p:cNvSpPr>
          <p:nvPr>
            <p:ph type="body" sz="quarter" idx="15" hasCustomPrompt="1"/>
          </p:nvPr>
        </p:nvSpPr>
        <p:spPr>
          <a:xfrm>
            <a:off x="1112837" y="3025044"/>
            <a:ext cx="17878425" cy="6886575"/>
          </a:xfrm>
          <a:prstGeom prst="rect">
            <a:avLst/>
          </a:prstGeom>
        </p:spPr>
        <p:txBody>
          <a:bodyPr/>
          <a:lstStyle>
            <a:lvl1pPr>
              <a:defRPr sz="2000">
                <a:solidFill>
                  <a:srgbClr val="0F4773"/>
                </a:solidFill>
              </a:defRPr>
            </a:lvl1pPr>
            <a:lvl5pPr>
              <a:defRPr>
                <a:solidFill>
                  <a:srgbClr val="0F4773"/>
                </a:solidFill>
              </a:defRPr>
            </a:lvl5pPr>
          </a:lstStyle>
          <a:p>
            <a:pPr marL="13970" marR="8890" indent="3175" algn="just">
              <a:lnSpc>
                <a:spcPct val="117500"/>
              </a:lnSpc>
              <a:spcBef>
                <a:spcPts val="114"/>
              </a:spcBef>
            </a:pPr>
            <a:r>
              <a:rPr lang="lv-LV" dirty="0"/>
              <a:t>Lorem</a:t>
            </a:r>
            <a:r>
              <a:rPr lang="lv-LV" spc="345" dirty="0"/>
              <a:t> </a:t>
            </a:r>
            <a:r>
              <a:rPr lang="lv-LV" spc="55" dirty="0" err="1">
                <a:solidFill>
                  <a:srgbClr val="0C4873"/>
                </a:solidFill>
              </a:rPr>
              <a:t>ipsum</a:t>
            </a:r>
            <a:r>
              <a:rPr lang="lv-LV" spc="370" dirty="0"/>
              <a:t> </a:t>
            </a:r>
            <a:r>
              <a:rPr lang="lv-LV" spc="80" dirty="0" err="1"/>
              <a:t>dolor</a:t>
            </a:r>
            <a:r>
              <a:rPr lang="lv-LV" spc="375" dirty="0"/>
              <a:t> </a:t>
            </a:r>
            <a:r>
              <a:rPr lang="lv-LV" dirty="0"/>
              <a:t>sit</a:t>
            </a:r>
            <a:r>
              <a:rPr lang="lv-LV" spc="325" dirty="0"/>
              <a:t> </a:t>
            </a:r>
            <a:r>
              <a:rPr lang="lv-LV" spc="80" dirty="0" err="1"/>
              <a:t>amet</a:t>
            </a:r>
            <a:r>
              <a:rPr lang="lv-LV" spc="80" dirty="0"/>
              <a:t>,</a:t>
            </a:r>
            <a:r>
              <a:rPr lang="lv-LV" spc="254" dirty="0"/>
              <a:t> </a:t>
            </a:r>
            <a:r>
              <a:rPr lang="lv-LV" spc="50" dirty="0" err="1"/>
              <a:t>consectetur</a:t>
            </a:r>
            <a:r>
              <a:rPr lang="lv-LV" spc="-15" dirty="0"/>
              <a:t>  </a:t>
            </a:r>
            <a:r>
              <a:rPr lang="lv-LV" dirty="0" err="1"/>
              <a:t>adipiscing</a:t>
            </a:r>
            <a:r>
              <a:rPr lang="lv-LV" spc="305" dirty="0"/>
              <a:t> </a:t>
            </a:r>
            <a:r>
              <a:rPr lang="lv-LV" spc="90" dirty="0" err="1"/>
              <a:t>elit</a:t>
            </a:r>
            <a:r>
              <a:rPr lang="lv-LV" spc="90" dirty="0"/>
              <a:t>.</a:t>
            </a:r>
            <a:r>
              <a:rPr lang="lv-LV" spc="195" dirty="0"/>
              <a:t> </a:t>
            </a:r>
            <a:r>
              <a:rPr lang="lv-LV" dirty="0" err="1"/>
              <a:t>Sed</a:t>
            </a:r>
            <a:r>
              <a:rPr lang="lv-LV" spc="270" dirty="0"/>
              <a:t> </a:t>
            </a:r>
            <a:r>
              <a:rPr lang="lv-LV" dirty="0" err="1"/>
              <a:t>id</a:t>
            </a:r>
            <a:r>
              <a:rPr lang="lv-LV" spc="490" dirty="0"/>
              <a:t> </a:t>
            </a:r>
            <a:r>
              <a:rPr lang="lv-LV" dirty="0" err="1"/>
              <a:t>ex</a:t>
            </a:r>
            <a:r>
              <a:rPr lang="lv-LV" spc="285" dirty="0"/>
              <a:t> </a:t>
            </a:r>
            <a:r>
              <a:rPr lang="lv-LV" dirty="0"/>
              <a:t>vel</a:t>
            </a:r>
            <a:r>
              <a:rPr lang="lv-LV" spc="285" dirty="0"/>
              <a:t> </a:t>
            </a:r>
            <a:r>
              <a:rPr lang="lv-LV" spc="65" dirty="0" err="1"/>
              <a:t>lea</a:t>
            </a:r>
            <a:r>
              <a:rPr lang="lv-LV" spc="240" dirty="0"/>
              <a:t> </a:t>
            </a:r>
            <a:r>
              <a:rPr lang="lv-LV" dirty="0" err="1"/>
              <a:t>convallis</a:t>
            </a:r>
            <a:r>
              <a:rPr lang="lv-LV" spc="405" dirty="0"/>
              <a:t> </a:t>
            </a:r>
            <a:r>
              <a:rPr lang="lv-LV" spc="65" dirty="0" err="1"/>
              <a:t>molestie</a:t>
            </a:r>
            <a:r>
              <a:rPr lang="lv-LV" spc="65" dirty="0"/>
              <a:t>.</a:t>
            </a:r>
            <a:r>
              <a:rPr lang="lv-LV" spc="325" dirty="0"/>
              <a:t> </a:t>
            </a:r>
            <a:r>
              <a:rPr lang="lv-LV" spc="65" dirty="0" err="1"/>
              <a:t>Nullam</a:t>
            </a:r>
            <a:r>
              <a:rPr lang="lv-LV" spc="375" dirty="0"/>
              <a:t> </a:t>
            </a:r>
            <a:r>
              <a:rPr lang="lv-LV" spc="70" dirty="0" err="1"/>
              <a:t>ornare</a:t>
            </a:r>
            <a:r>
              <a:rPr lang="lv-LV" spc="300" dirty="0"/>
              <a:t> </a:t>
            </a:r>
            <a:r>
              <a:rPr lang="lv-LV" dirty="0" err="1"/>
              <a:t>felis</a:t>
            </a:r>
            <a:r>
              <a:rPr lang="lv-LV" spc="270" dirty="0"/>
              <a:t> </a:t>
            </a:r>
            <a:r>
              <a:rPr lang="lv-LV" dirty="0" err="1"/>
              <a:t>et</a:t>
            </a:r>
            <a:r>
              <a:rPr lang="lv-LV" spc="409" dirty="0"/>
              <a:t> </a:t>
            </a:r>
            <a:r>
              <a:rPr lang="lv-LV" dirty="0" err="1"/>
              <a:t>eras</a:t>
            </a:r>
            <a:r>
              <a:rPr lang="lv-LV" spc="240" dirty="0"/>
              <a:t> </a:t>
            </a:r>
            <a:r>
              <a:rPr lang="lv-LV" spc="95" dirty="0" err="1"/>
              <a:t>tincidunt</a:t>
            </a:r>
            <a:r>
              <a:rPr lang="lv-LV" spc="95" dirty="0"/>
              <a:t>,</a:t>
            </a:r>
            <a:r>
              <a:rPr lang="lv-LV" spc="295" dirty="0"/>
              <a:t> </a:t>
            </a:r>
            <a:r>
              <a:rPr lang="lv-LV" spc="100" dirty="0" err="1"/>
              <a:t>et</a:t>
            </a:r>
            <a:r>
              <a:rPr lang="lv-LV" spc="290" dirty="0"/>
              <a:t> </a:t>
            </a:r>
            <a:r>
              <a:rPr lang="lv-LV" spc="55" dirty="0" err="1"/>
              <a:t>maximus</a:t>
            </a:r>
            <a:r>
              <a:rPr lang="lv-LV" spc="340" dirty="0"/>
              <a:t> </a:t>
            </a:r>
            <a:r>
              <a:rPr lang="lv-LV" spc="50" dirty="0" err="1"/>
              <a:t>purus</a:t>
            </a:r>
            <a:r>
              <a:rPr lang="lv-LV" spc="50" dirty="0"/>
              <a:t> </a:t>
            </a:r>
            <a:r>
              <a:rPr lang="lv-LV" spc="90" dirty="0" err="1"/>
              <a:t>condimentum</a:t>
            </a:r>
            <a:r>
              <a:rPr lang="lv-LV" spc="90" dirty="0"/>
              <a:t>.</a:t>
            </a:r>
            <a:r>
              <a:rPr lang="lv-LV" spc="315" dirty="0"/>
              <a:t> </a:t>
            </a:r>
            <a:r>
              <a:rPr lang="lv-LV" dirty="0" err="1"/>
              <a:t>Aenean</a:t>
            </a:r>
            <a:r>
              <a:rPr lang="lv-LV" spc="229" dirty="0"/>
              <a:t> </a:t>
            </a:r>
            <a:r>
              <a:rPr lang="lv-LV" spc="50" dirty="0" err="1"/>
              <a:t>pellentesque</a:t>
            </a:r>
            <a:r>
              <a:rPr lang="lv-LV" spc="345" dirty="0"/>
              <a:t> </a:t>
            </a:r>
            <a:r>
              <a:rPr lang="lv-LV" dirty="0" err="1"/>
              <a:t>massa</a:t>
            </a:r>
            <a:r>
              <a:rPr lang="lv-LV" spc="275" dirty="0"/>
              <a:t> </a:t>
            </a:r>
            <a:r>
              <a:rPr lang="lv-LV" dirty="0"/>
              <a:t>vel</a:t>
            </a:r>
            <a:r>
              <a:rPr lang="lv-LV" spc="110" dirty="0"/>
              <a:t> </a:t>
            </a:r>
            <a:r>
              <a:rPr lang="lv-LV" spc="80" dirty="0" err="1"/>
              <a:t>dolor</a:t>
            </a:r>
            <a:r>
              <a:rPr lang="lv-LV" spc="260" dirty="0"/>
              <a:t> </a:t>
            </a:r>
            <a:r>
              <a:rPr lang="lv-LV" spc="85" dirty="0" err="1"/>
              <a:t>elementum</a:t>
            </a:r>
            <a:r>
              <a:rPr lang="lv-LV" spc="85" dirty="0"/>
              <a:t>,</a:t>
            </a:r>
            <a:r>
              <a:rPr lang="lv-LV" spc="215" dirty="0"/>
              <a:t> </a:t>
            </a:r>
            <a:r>
              <a:rPr lang="lv-LV" spc="70" dirty="0" err="1"/>
              <a:t>et</a:t>
            </a:r>
            <a:r>
              <a:rPr lang="lv-LV" spc="195" dirty="0"/>
              <a:t> </a:t>
            </a:r>
            <a:r>
              <a:rPr lang="lv-LV" spc="50" dirty="0" err="1"/>
              <a:t>semper</a:t>
            </a:r>
            <a:r>
              <a:rPr lang="lv-LV" spc="250" dirty="0"/>
              <a:t> </a:t>
            </a:r>
            <a:r>
              <a:rPr lang="lv-LV" dirty="0" err="1"/>
              <a:t>dui</a:t>
            </a:r>
            <a:r>
              <a:rPr lang="lv-LV" spc="265" dirty="0"/>
              <a:t> </a:t>
            </a:r>
            <a:r>
              <a:rPr lang="lv-LV" dirty="0" err="1"/>
              <a:t>scelerisque</a:t>
            </a:r>
            <a:r>
              <a:rPr lang="lv-LV" dirty="0"/>
              <a:t>.</a:t>
            </a:r>
            <a:r>
              <a:rPr lang="lv-LV" spc="235" dirty="0"/>
              <a:t> </a:t>
            </a:r>
            <a:r>
              <a:rPr lang="lv-LV" dirty="0" err="1"/>
              <a:t>Nulla</a:t>
            </a:r>
            <a:r>
              <a:rPr lang="lv-LV" spc="190" dirty="0"/>
              <a:t> </a:t>
            </a:r>
            <a:r>
              <a:rPr lang="lv-LV" spc="55" dirty="0"/>
              <a:t>sit</a:t>
            </a:r>
            <a:r>
              <a:rPr lang="lv-LV" spc="140" dirty="0"/>
              <a:t> </a:t>
            </a:r>
            <a:r>
              <a:rPr lang="lv-LV" spc="80" dirty="0" err="1"/>
              <a:t>amet</a:t>
            </a:r>
            <a:r>
              <a:rPr lang="lv-LV" spc="200" dirty="0"/>
              <a:t> </a:t>
            </a:r>
            <a:r>
              <a:rPr lang="lv-LV" dirty="0" err="1"/>
              <a:t>arcu</a:t>
            </a:r>
            <a:r>
              <a:rPr lang="lv-LV" spc="140" dirty="0"/>
              <a:t> </a:t>
            </a:r>
            <a:r>
              <a:rPr lang="lv-LV" dirty="0" err="1"/>
              <a:t>et</a:t>
            </a:r>
            <a:r>
              <a:rPr lang="lv-LV" spc="315" dirty="0"/>
              <a:t> </a:t>
            </a:r>
            <a:r>
              <a:rPr lang="lv-LV" dirty="0" err="1"/>
              <a:t>dui</a:t>
            </a:r>
            <a:r>
              <a:rPr lang="lv-LV" spc="310" dirty="0"/>
              <a:t> </a:t>
            </a:r>
            <a:r>
              <a:rPr lang="lv-LV" spc="60" dirty="0" err="1"/>
              <a:t>pulvinar</a:t>
            </a:r>
            <a:r>
              <a:rPr lang="lv-LV" spc="275" dirty="0"/>
              <a:t> </a:t>
            </a:r>
            <a:r>
              <a:rPr lang="lv-LV" spc="55" dirty="0" err="1"/>
              <a:t>ultrices</a:t>
            </a:r>
            <a:r>
              <a:rPr lang="lv-LV" spc="165" dirty="0"/>
              <a:t> </a:t>
            </a:r>
            <a:r>
              <a:rPr lang="lv-LV" dirty="0" err="1"/>
              <a:t>eget</a:t>
            </a:r>
            <a:r>
              <a:rPr lang="lv-LV" spc="185" dirty="0"/>
              <a:t> </a:t>
            </a:r>
            <a:r>
              <a:rPr lang="lv-LV" spc="55" dirty="0" err="1"/>
              <a:t>vitae</a:t>
            </a:r>
            <a:r>
              <a:rPr lang="lv-LV" spc="195" dirty="0"/>
              <a:t> </a:t>
            </a:r>
            <a:r>
              <a:rPr lang="lv-LV" spc="-10" dirty="0" err="1"/>
              <a:t>arcu</a:t>
            </a:r>
            <a:r>
              <a:rPr lang="lv-LV" spc="-10" dirty="0"/>
              <a:t>. </a:t>
            </a:r>
            <a:r>
              <a:rPr lang="lv-LV" spc="50" dirty="0"/>
              <a:t>Nam</a:t>
            </a:r>
            <a:r>
              <a:rPr lang="lv-LV" spc="380" dirty="0"/>
              <a:t> </a:t>
            </a:r>
            <a:r>
              <a:rPr lang="lv-LV" spc="120" dirty="0" err="1"/>
              <a:t>porttitor</a:t>
            </a:r>
            <a:r>
              <a:rPr lang="lv-LV" spc="405" dirty="0"/>
              <a:t> </a:t>
            </a:r>
            <a:r>
              <a:rPr lang="lv-LV" spc="90" dirty="0" err="1"/>
              <a:t>lorem</a:t>
            </a:r>
            <a:r>
              <a:rPr lang="lv-LV" spc="350" dirty="0"/>
              <a:t> </a:t>
            </a:r>
            <a:r>
              <a:rPr lang="lv-LV" dirty="0"/>
              <a:t>vel</a:t>
            </a:r>
            <a:r>
              <a:rPr lang="lv-LV" spc="305" dirty="0"/>
              <a:t> </a:t>
            </a:r>
            <a:r>
              <a:rPr lang="lv-LV" spc="95" dirty="0" err="1"/>
              <a:t>elit</a:t>
            </a:r>
            <a:r>
              <a:rPr lang="lv-LV" spc="335" dirty="0"/>
              <a:t> </a:t>
            </a:r>
            <a:r>
              <a:rPr lang="lv-LV" spc="80" dirty="0" err="1"/>
              <a:t>tempor</a:t>
            </a:r>
            <a:r>
              <a:rPr lang="lv-LV" spc="80" dirty="0"/>
              <a:t>,</a:t>
            </a:r>
            <a:r>
              <a:rPr lang="lv-LV" spc="305" dirty="0"/>
              <a:t> </a:t>
            </a:r>
            <a:r>
              <a:rPr lang="lv-LV" spc="90" dirty="0" err="1"/>
              <a:t>tincidunt</a:t>
            </a:r>
            <a:r>
              <a:rPr lang="lv-LV" spc="409" dirty="0"/>
              <a:t> </a:t>
            </a:r>
            <a:r>
              <a:rPr lang="lv-LV" spc="80" dirty="0"/>
              <a:t>tempus</a:t>
            </a:r>
            <a:r>
              <a:rPr lang="lv-LV" spc="365" dirty="0"/>
              <a:t> </a:t>
            </a:r>
            <a:r>
              <a:rPr lang="lv-LV" spc="60" dirty="0" err="1"/>
              <a:t>purus</a:t>
            </a:r>
            <a:r>
              <a:rPr lang="lv-LV" spc="320" dirty="0"/>
              <a:t> </a:t>
            </a:r>
            <a:r>
              <a:rPr lang="lv-LV" dirty="0" err="1"/>
              <a:t>venenatis</a:t>
            </a:r>
            <a:r>
              <a:rPr lang="lv-LV" dirty="0"/>
              <a:t>.</a:t>
            </a:r>
            <a:r>
              <a:rPr lang="lv-LV" spc="390" dirty="0"/>
              <a:t> </a:t>
            </a:r>
            <a:r>
              <a:rPr lang="lv-LV" spc="55" dirty="0" err="1"/>
              <a:t>Integer</a:t>
            </a:r>
            <a:r>
              <a:rPr lang="lv-LV" spc="415" dirty="0"/>
              <a:t> </a:t>
            </a:r>
            <a:r>
              <a:rPr lang="lv-LV" dirty="0" err="1"/>
              <a:t>sodales</a:t>
            </a:r>
            <a:r>
              <a:rPr lang="lv-LV" spc="395" dirty="0"/>
              <a:t> </a:t>
            </a:r>
            <a:r>
              <a:rPr lang="lv-LV" dirty="0" err="1"/>
              <a:t>magna</a:t>
            </a:r>
            <a:r>
              <a:rPr lang="lv-LV" spc="440" dirty="0"/>
              <a:t> </a:t>
            </a:r>
            <a:r>
              <a:rPr lang="lv-LV" dirty="0" err="1"/>
              <a:t>in</a:t>
            </a:r>
            <a:r>
              <a:rPr lang="lv-LV" spc="-20" dirty="0"/>
              <a:t>  </a:t>
            </a:r>
            <a:r>
              <a:rPr lang="lv-LV" dirty="0"/>
              <a:t>mi</a:t>
            </a:r>
            <a:r>
              <a:rPr lang="lv-LV" spc="495" dirty="0"/>
              <a:t> </a:t>
            </a:r>
            <a:r>
              <a:rPr lang="lv-LV" dirty="0" err="1"/>
              <a:t>scelerisque</a:t>
            </a:r>
            <a:r>
              <a:rPr lang="lv-LV" spc="-20" dirty="0"/>
              <a:t>  </a:t>
            </a:r>
            <a:r>
              <a:rPr lang="lv-LV" spc="90" dirty="0" err="1"/>
              <a:t>commodo</a:t>
            </a:r>
            <a:r>
              <a:rPr lang="lv-LV" spc="90" dirty="0"/>
              <a:t>.</a:t>
            </a:r>
            <a:r>
              <a:rPr lang="lv-LV" spc="425" dirty="0"/>
              <a:t> </a:t>
            </a:r>
            <a:r>
              <a:rPr lang="lv-LV" dirty="0" err="1"/>
              <a:t>Nulla</a:t>
            </a:r>
            <a:r>
              <a:rPr lang="lv-LV" spc="380" dirty="0"/>
              <a:t> </a:t>
            </a:r>
            <a:r>
              <a:rPr lang="lv-LV" dirty="0" err="1"/>
              <a:t>a</a:t>
            </a:r>
            <a:r>
              <a:rPr lang="lv-LV" spc="375" dirty="0"/>
              <a:t> </a:t>
            </a:r>
            <a:r>
              <a:rPr lang="lv-LV" spc="95" dirty="0" err="1"/>
              <a:t>interdum</a:t>
            </a:r>
            <a:r>
              <a:rPr lang="lv-LV" spc="360" dirty="0"/>
              <a:t> </a:t>
            </a:r>
            <a:r>
              <a:rPr lang="lv-LV" spc="50" dirty="0" err="1"/>
              <a:t>tellus</a:t>
            </a:r>
            <a:r>
              <a:rPr lang="lv-LV" spc="50" dirty="0"/>
              <a:t>. </a:t>
            </a:r>
            <a:r>
              <a:rPr lang="lv-LV" dirty="0" err="1"/>
              <a:t>Quisque</a:t>
            </a:r>
            <a:r>
              <a:rPr lang="lv-LV" spc="280" dirty="0"/>
              <a:t> </a:t>
            </a:r>
            <a:r>
              <a:rPr lang="lv-LV" dirty="0" err="1"/>
              <a:t>quis</a:t>
            </a:r>
            <a:r>
              <a:rPr lang="lv-LV" spc="175" dirty="0"/>
              <a:t> </a:t>
            </a:r>
            <a:r>
              <a:rPr lang="lv-LV" dirty="0" err="1"/>
              <a:t>sem</a:t>
            </a:r>
            <a:r>
              <a:rPr lang="lv-LV" spc="210" dirty="0"/>
              <a:t> </a:t>
            </a:r>
            <a:r>
              <a:rPr lang="lv-LV" spc="65" dirty="0" err="1"/>
              <a:t>pharetra</a:t>
            </a:r>
            <a:r>
              <a:rPr lang="lv-LV" spc="65" dirty="0"/>
              <a:t>,</a:t>
            </a:r>
            <a:r>
              <a:rPr lang="lv-LV" spc="200" dirty="0"/>
              <a:t> </a:t>
            </a:r>
            <a:r>
              <a:rPr lang="lv-LV" dirty="0" err="1"/>
              <a:t>malesuada</a:t>
            </a:r>
            <a:r>
              <a:rPr lang="lv-LV" spc="335" dirty="0"/>
              <a:t> </a:t>
            </a:r>
            <a:r>
              <a:rPr lang="lv-LV" dirty="0" err="1"/>
              <a:t>risus</a:t>
            </a:r>
            <a:r>
              <a:rPr lang="lv-LV" spc="140" dirty="0"/>
              <a:t> </a:t>
            </a:r>
            <a:r>
              <a:rPr lang="lv-LV" dirty="0" err="1"/>
              <a:t>in</a:t>
            </a:r>
            <a:r>
              <a:rPr lang="lv-LV" dirty="0"/>
              <a:t>,</a:t>
            </a:r>
            <a:r>
              <a:rPr lang="lv-LV" spc="275" dirty="0"/>
              <a:t> </a:t>
            </a:r>
            <a:r>
              <a:rPr lang="lv-LV" spc="50" dirty="0" err="1"/>
              <a:t>feugiat</a:t>
            </a:r>
            <a:r>
              <a:rPr lang="lv-LV" spc="270" dirty="0"/>
              <a:t> </a:t>
            </a:r>
            <a:r>
              <a:rPr lang="lv-LV" spc="80" dirty="0" err="1"/>
              <a:t>nibh</a:t>
            </a:r>
            <a:r>
              <a:rPr lang="lv-LV" spc="80" dirty="0"/>
              <a:t>. </a:t>
            </a:r>
            <a:r>
              <a:rPr lang="lv-LV" dirty="0" err="1"/>
              <a:t>Sed</a:t>
            </a:r>
            <a:r>
              <a:rPr lang="lv-LV" spc="165" dirty="0"/>
              <a:t> </a:t>
            </a:r>
            <a:r>
              <a:rPr lang="lv-LV" spc="90" dirty="0" err="1"/>
              <a:t>dictum</a:t>
            </a:r>
            <a:r>
              <a:rPr lang="lv-LV" spc="90" dirty="0"/>
              <a:t>,</a:t>
            </a:r>
            <a:r>
              <a:rPr lang="lv-LV" spc="150" dirty="0"/>
              <a:t> </a:t>
            </a:r>
            <a:r>
              <a:rPr lang="lv-LV" spc="60" dirty="0" err="1"/>
              <a:t>neque</a:t>
            </a:r>
            <a:r>
              <a:rPr lang="lv-LV" spc="215" dirty="0"/>
              <a:t> </a:t>
            </a:r>
            <a:r>
              <a:rPr lang="lv-LV" dirty="0" err="1"/>
              <a:t>eget</a:t>
            </a:r>
            <a:r>
              <a:rPr lang="lv-LV" spc="204" dirty="0"/>
              <a:t> </a:t>
            </a:r>
            <a:r>
              <a:rPr lang="lv-LV" spc="55" dirty="0" err="1"/>
              <a:t>ultrices</a:t>
            </a:r>
            <a:r>
              <a:rPr lang="lv-LV" spc="235" dirty="0"/>
              <a:t> </a:t>
            </a:r>
            <a:r>
              <a:rPr lang="lv-LV" dirty="0" err="1"/>
              <a:t>dapibus</a:t>
            </a:r>
            <a:r>
              <a:rPr lang="lv-LV" dirty="0"/>
              <a:t>,</a:t>
            </a:r>
            <a:r>
              <a:rPr lang="lv-LV" spc="200" dirty="0"/>
              <a:t> </a:t>
            </a:r>
            <a:r>
              <a:rPr lang="lv-LV" spc="80" dirty="0" err="1"/>
              <a:t>velit</a:t>
            </a:r>
            <a:r>
              <a:rPr lang="lv-LV" spc="200" dirty="0"/>
              <a:t> </a:t>
            </a:r>
            <a:r>
              <a:rPr lang="lv-LV" spc="100" dirty="0" err="1"/>
              <a:t>dui</a:t>
            </a:r>
            <a:r>
              <a:rPr lang="lv-LV" spc="80" dirty="0"/>
              <a:t> </a:t>
            </a:r>
            <a:r>
              <a:rPr lang="lv-LV" spc="70" dirty="0" err="1"/>
              <a:t>ornare</a:t>
            </a:r>
            <a:r>
              <a:rPr lang="lv-LV" spc="229" dirty="0"/>
              <a:t> </a:t>
            </a:r>
            <a:r>
              <a:rPr lang="lv-LV" spc="65" dirty="0" err="1"/>
              <a:t>neque</a:t>
            </a:r>
            <a:r>
              <a:rPr lang="lv-LV" spc="65" dirty="0"/>
              <a:t>,</a:t>
            </a:r>
            <a:r>
              <a:rPr lang="lv-LV" spc="135" dirty="0"/>
              <a:t> </a:t>
            </a:r>
            <a:r>
              <a:rPr lang="lv-LV" spc="50" dirty="0" err="1"/>
              <a:t>ut</a:t>
            </a:r>
            <a:r>
              <a:rPr lang="lv-LV" spc="320" dirty="0"/>
              <a:t> </a:t>
            </a:r>
            <a:r>
              <a:rPr lang="lv-LV" spc="70" dirty="0" err="1"/>
              <a:t>sollicitudin</a:t>
            </a:r>
            <a:r>
              <a:rPr lang="lv-LV" spc="254" dirty="0"/>
              <a:t> </a:t>
            </a:r>
            <a:r>
              <a:rPr lang="lv-LV" spc="50" dirty="0"/>
              <a:t>urna</a:t>
            </a:r>
            <a:r>
              <a:rPr lang="lv-LV" spc="254" dirty="0"/>
              <a:t> </a:t>
            </a:r>
            <a:r>
              <a:rPr lang="lv-LV" spc="-10" dirty="0" err="1"/>
              <a:t>lacus</a:t>
            </a:r>
            <a:r>
              <a:rPr lang="lv-LV" spc="-10" dirty="0"/>
              <a:t> </a:t>
            </a:r>
            <a:r>
              <a:rPr lang="lv-LV" dirty="0"/>
              <a:t>vel</a:t>
            </a:r>
            <a:r>
              <a:rPr lang="lv-LV" spc="95" dirty="0"/>
              <a:t> </a:t>
            </a:r>
            <a:r>
              <a:rPr lang="lv-LV" dirty="0" err="1"/>
              <a:t>magna</a:t>
            </a:r>
            <a:r>
              <a:rPr lang="lv-LV" dirty="0"/>
              <a:t>.</a:t>
            </a:r>
            <a:r>
              <a:rPr lang="lv-LV" spc="135" dirty="0"/>
              <a:t> </a:t>
            </a:r>
            <a:r>
              <a:rPr lang="lv-LV" spc="65" dirty="0" err="1"/>
              <a:t>Nullam</a:t>
            </a:r>
            <a:r>
              <a:rPr lang="lv-LV" spc="120" dirty="0"/>
              <a:t> </a:t>
            </a:r>
            <a:r>
              <a:rPr lang="lv-LV" spc="90" dirty="0" err="1"/>
              <a:t>imperdiet</a:t>
            </a:r>
            <a:r>
              <a:rPr lang="lv-LV" spc="185" dirty="0"/>
              <a:t> </a:t>
            </a:r>
            <a:r>
              <a:rPr lang="lv-LV" dirty="0" err="1"/>
              <a:t>cursus</a:t>
            </a:r>
            <a:r>
              <a:rPr lang="lv-LV" spc="125" dirty="0"/>
              <a:t> </a:t>
            </a:r>
            <a:r>
              <a:rPr lang="lv-LV" spc="80" dirty="0" err="1"/>
              <a:t>enim</a:t>
            </a:r>
            <a:r>
              <a:rPr lang="lv-LV" spc="80" dirty="0"/>
              <a:t>,</a:t>
            </a:r>
            <a:r>
              <a:rPr lang="lv-LV" spc="110" dirty="0"/>
              <a:t> </a:t>
            </a:r>
            <a:r>
              <a:rPr lang="lv-LV" dirty="0" err="1"/>
              <a:t>eget</a:t>
            </a:r>
            <a:r>
              <a:rPr lang="lv-LV" spc="100" dirty="0"/>
              <a:t> </a:t>
            </a:r>
            <a:r>
              <a:rPr lang="lv-LV" dirty="0" err="1"/>
              <a:t>lacinia</a:t>
            </a:r>
            <a:r>
              <a:rPr lang="lv-LV" spc="220" dirty="0"/>
              <a:t> </a:t>
            </a:r>
            <a:r>
              <a:rPr lang="lv-LV" spc="90" dirty="0" err="1"/>
              <a:t>lorem</a:t>
            </a:r>
            <a:r>
              <a:rPr lang="lv-LV" spc="155" dirty="0"/>
              <a:t> </a:t>
            </a:r>
            <a:r>
              <a:rPr lang="lv-LV" dirty="0" err="1"/>
              <a:t>rhoncus</a:t>
            </a:r>
            <a:r>
              <a:rPr lang="lv-LV" spc="175" dirty="0"/>
              <a:t> </a:t>
            </a:r>
            <a:r>
              <a:rPr lang="lv-LV" spc="55" dirty="0"/>
              <a:t>sit</a:t>
            </a:r>
            <a:r>
              <a:rPr lang="lv-LV" spc="95" dirty="0"/>
              <a:t> </a:t>
            </a:r>
            <a:r>
              <a:rPr lang="lv-LV" spc="80" dirty="0" err="1"/>
              <a:t>amet</a:t>
            </a:r>
            <a:r>
              <a:rPr lang="lv-LV" spc="80" dirty="0"/>
              <a:t>.</a:t>
            </a:r>
            <a:r>
              <a:rPr lang="lv-LV" spc="50" dirty="0"/>
              <a:t> </a:t>
            </a:r>
            <a:r>
              <a:rPr lang="lv-LV" spc="-25" dirty="0" err="1"/>
              <a:t>Cras</a:t>
            </a:r>
            <a:r>
              <a:rPr lang="lv-LV" spc="150" dirty="0"/>
              <a:t> </a:t>
            </a:r>
            <a:r>
              <a:rPr lang="lv-LV" spc="60" dirty="0" err="1"/>
              <a:t>eleifend</a:t>
            </a:r>
            <a:r>
              <a:rPr lang="lv-LV" spc="130" dirty="0"/>
              <a:t> </a:t>
            </a:r>
            <a:r>
              <a:rPr lang="lv-LV" spc="80" dirty="0" err="1"/>
              <a:t>quam</a:t>
            </a:r>
            <a:r>
              <a:rPr lang="lv-LV" spc="120" dirty="0"/>
              <a:t> </a:t>
            </a:r>
            <a:r>
              <a:rPr lang="lv-LV" dirty="0" err="1"/>
              <a:t>eget</a:t>
            </a:r>
            <a:r>
              <a:rPr lang="lv-LV" spc="130" dirty="0"/>
              <a:t> </a:t>
            </a:r>
            <a:r>
              <a:rPr lang="lv-LV" spc="55" dirty="0" err="1"/>
              <a:t>orci</a:t>
            </a:r>
            <a:r>
              <a:rPr lang="lv-LV" spc="80" dirty="0"/>
              <a:t> </a:t>
            </a:r>
            <a:r>
              <a:rPr lang="lv-LV" spc="60" dirty="0" err="1"/>
              <a:t>vestibulum</a:t>
            </a:r>
            <a:r>
              <a:rPr lang="lv-LV" spc="280" dirty="0"/>
              <a:t> </a:t>
            </a:r>
            <a:r>
              <a:rPr lang="lv-LV" dirty="0" err="1"/>
              <a:t>convallis</a:t>
            </a:r>
            <a:r>
              <a:rPr lang="lv-LV" dirty="0"/>
              <a:t>.</a:t>
            </a:r>
            <a:r>
              <a:rPr lang="lv-LV" spc="150" dirty="0"/>
              <a:t> </a:t>
            </a:r>
            <a:r>
              <a:rPr lang="lv-LV" dirty="0" err="1"/>
              <a:t>Nunc</a:t>
            </a:r>
            <a:r>
              <a:rPr lang="lv-LV" spc="190" dirty="0"/>
              <a:t> </a:t>
            </a:r>
            <a:r>
              <a:rPr lang="lv-LV" dirty="0"/>
              <a:t>sit</a:t>
            </a:r>
            <a:r>
              <a:rPr lang="lv-LV" spc="110" dirty="0"/>
              <a:t> </a:t>
            </a:r>
            <a:r>
              <a:rPr lang="lv-LV" spc="80" dirty="0" err="1"/>
              <a:t>amet</a:t>
            </a:r>
            <a:r>
              <a:rPr lang="lv-LV" spc="200" dirty="0"/>
              <a:t> </a:t>
            </a:r>
            <a:r>
              <a:rPr lang="lv-LV" spc="-10" dirty="0" err="1"/>
              <a:t>rhoncus</a:t>
            </a:r>
            <a:r>
              <a:rPr lang="lv-LV" spc="-10" dirty="0"/>
              <a:t> </a:t>
            </a:r>
            <a:r>
              <a:rPr lang="lv-LV" dirty="0" err="1"/>
              <a:t>est</a:t>
            </a:r>
            <a:r>
              <a:rPr lang="lv-LV" dirty="0"/>
              <a:t>.</a:t>
            </a:r>
            <a:r>
              <a:rPr lang="lv-LV" spc="35" dirty="0"/>
              <a:t> </a:t>
            </a:r>
            <a:r>
              <a:rPr lang="lv-LV" dirty="0" err="1"/>
              <a:t>Donec</a:t>
            </a:r>
            <a:r>
              <a:rPr lang="lv-LV" spc="190" dirty="0"/>
              <a:t> </a:t>
            </a:r>
            <a:r>
              <a:rPr lang="lv-LV" spc="75" dirty="0" err="1"/>
              <a:t>at</a:t>
            </a:r>
            <a:r>
              <a:rPr lang="lv-LV" spc="80" dirty="0"/>
              <a:t> </a:t>
            </a:r>
            <a:r>
              <a:rPr lang="lv-LV" spc="60" dirty="0" err="1"/>
              <a:t>neque</a:t>
            </a:r>
            <a:r>
              <a:rPr lang="lv-LV" spc="125" dirty="0"/>
              <a:t> </a:t>
            </a:r>
            <a:r>
              <a:rPr lang="lv-LV" spc="55" dirty="0" err="1"/>
              <a:t>viverra</a:t>
            </a:r>
            <a:r>
              <a:rPr lang="lv-LV" spc="55" dirty="0"/>
              <a:t>,</a:t>
            </a:r>
            <a:r>
              <a:rPr lang="lv-LV" spc="70" dirty="0"/>
              <a:t> </a:t>
            </a:r>
            <a:r>
              <a:rPr lang="lv-LV" spc="75" dirty="0" err="1"/>
              <a:t>efficitur</a:t>
            </a:r>
            <a:r>
              <a:rPr lang="lv-LV" spc="195" dirty="0"/>
              <a:t> </a:t>
            </a:r>
            <a:r>
              <a:rPr lang="lv-LV" spc="80" dirty="0" err="1"/>
              <a:t>velit</a:t>
            </a:r>
            <a:r>
              <a:rPr lang="lv-LV" spc="120" dirty="0"/>
              <a:t> </a:t>
            </a:r>
            <a:r>
              <a:rPr lang="lv-LV" dirty="0" err="1"/>
              <a:t>sed</a:t>
            </a:r>
            <a:r>
              <a:rPr lang="lv-LV" dirty="0"/>
              <a:t>,</a:t>
            </a:r>
            <a:r>
              <a:rPr lang="lv-LV" spc="70" dirty="0"/>
              <a:t> </a:t>
            </a:r>
            <a:r>
              <a:rPr lang="lv-LV" dirty="0" err="1"/>
              <a:t>sagittis</a:t>
            </a:r>
            <a:r>
              <a:rPr lang="lv-LV" spc="125" dirty="0"/>
              <a:t> </a:t>
            </a:r>
            <a:r>
              <a:rPr lang="lv-LV" spc="85" dirty="0" err="1"/>
              <a:t>odio</a:t>
            </a:r>
            <a:r>
              <a:rPr lang="lv-LV" spc="85" dirty="0"/>
              <a:t>.</a:t>
            </a:r>
            <a:r>
              <a:rPr lang="lv-LV" spc="40" dirty="0"/>
              <a:t> </a:t>
            </a:r>
            <a:r>
              <a:rPr lang="lv-LV" dirty="0" err="1"/>
              <a:t>Vestibulum</a:t>
            </a:r>
            <a:r>
              <a:rPr lang="lv-LV" spc="275" dirty="0"/>
              <a:t> </a:t>
            </a:r>
            <a:r>
              <a:rPr lang="lv-LV" dirty="0" err="1"/>
              <a:t>arcu</a:t>
            </a:r>
            <a:r>
              <a:rPr lang="lv-LV" spc="80" dirty="0"/>
              <a:t> </a:t>
            </a:r>
            <a:r>
              <a:rPr lang="lv-LV" spc="80" dirty="0" err="1"/>
              <a:t>enim</a:t>
            </a:r>
            <a:r>
              <a:rPr lang="lv-LV" spc="80" dirty="0"/>
              <a:t>,</a:t>
            </a:r>
            <a:r>
              <a:rPr lang="lv-LV" spc="45" dirty="0"/>
              <a:t> </a:t>
            </a:r>
            <a:r>
              <a:rPr lang="lv-LV" dirty="0" err="1"/>
              <a:t>scelerisque</a:t>
            </a:r>
            <a:r>
              <a:rPr lang="lv-LV" spc="260" dirty="0"/>
              <a:t> </a:t>
            </a:r>
            <a:r>
              <a:rPr lang="lv-LV" dirty="0" err="1"/>
              <a:t>nee</a:t>
            </a:r>
            <a:r>
              <a:rPr lang="lv-LV" spc="45" dirty="0"/>
              <a:t> </a:t>
            </a:r>
            <a:r>
              <a:rPr lang="lv-LV" spc="60" dirty="0" err="1"/>
              <a:t>erat</a:t>
            </a:r>
            <a:r>
              <a:rPr lang="lv-LV" spc="120" dirty="0"/>
              <a:t> </a:t>
            </a:r>
            <a:r>
              <a:rPr lang="lv-LV" spc="80" dirty="0"/>
              <a:t>non,</a:t>
            </a:r>
            <a:r>
              <a:rPr lang="lv-LV" spc="70" dirty="0"/>
              <a:t> </a:t>
            </a:r>
            <a:r>
              <a:rPr lang="lv-LV" spc="130" dirty="0" err="1"/>
              <a:t>rutrum</a:t>
            </a:r>
            <a:r>
              <a:rPr lang="lv-LV" spc="145" dirty="0"/>
              <a:t> </a:t>
            </a:r>
            <a:r>
              <a:rPr lang="lv-LV" dirty="0" err="1"/>
              <a:t>dignissim</a:t>
            </a:r>
            <a:r>
              <a:rPr lang="lv-LV" spc="250" dirty="0"/>
              <a:t> </a:t>
            </a:r>
            <a:r>
              <a:rPr lang="lv-LV" spc="75" dirty="0"/>
              <a:t>metus.</a:t>
            </a:r>
            <a:r>
              <a:rPr lang="lv-LV" spc="-5" dirty="0"/>
              <a:t> </a:t>
            </a:r>
            <a:r>
              <a:rPr lang="lv-LV" dirty="0" err="1"/>
              <a:t>Suspendisse</a:t>
            </a:r>
            <a:r>
              <a:rPr lang="lv-LV" spc="350" dirty="0"/>
              <a:t> </a:t>
            </a:r>
            <a:r>
              <a:rPr lang="lv-LV" dirty="0" err="1"/>
              <a:t>ut</a:t>
            </a:r>
            <a:r>
              <a:rPr lang="lv-LV" spc="420" dirty="0"/>
              <a:t> </a:t>
            </a:r>
            <a:r>
              <a:rPr lang="lv-LV" spc="-25" dirty="0" err="1"/>
              <a:t>dui</a:t>
            </a:r>
            <a:r>
              <a:rPr lang="lv-LV" spc="-25" dirty="0"/>
              <a:t> </a:t>
            </a:r>
            <a:r>
              <a:rPr lang="lv-LV" spc="-10" dirty="0" err="1"/>
              <a:t>arcu</a:t>
            </a:r>
            <a:r>
              <a:rPr lang="lv-LV" spc="-10" dirty="0"/>
              <a:t>.</a:t>
            </a:r>
          </a:p>
          <a:p>
            <a:pPr>
              <a:lnSpc>
                <a:spcPct val="100000"/>
              </a:lnSpc>
              <a:spcBef>
                <a:spcPts val="55"/>
              </a:spcBef>
            </a:pPr>
            <a:endParaRPr lang="lv-LV" sz="2350" dirty="0"/>
          </a:p>
          <a:p>
            <a:pPr marL="15240" marR="5080" indent="-3175" algn="just">
              <a:lnSpc>
                <a:spcPct val="117600"/>
              </a:lnSpc>
            </a:pPr>
            <a:r>
              <a:rPr lang="lv-LV" dirty="0" err="1"/>
              <a:t>Class</a:t>
            </a:r>
            <a:r>
              <a:rPr lang="lv-LV" spc="425" dirty="0"/>
              <a:t> </a:t>
            </a:r>
            <a:r>
              <a:rPr lang="lv-LV" spc="85" dirty="0" err="1"/>
              <a:t>aptent</a:t>
            </a:r>
            <a:r>
              <a:rPr lang="lv-LV" spc="445" dirty="0"/>
              <a:t> </a:t>
            </a:r>
            <a:r>
              <a:rPr lang="lv-LV" spc="85" dirty="0" err="1"/>
              <a:t>taciti</a:t>
            </a:r>
            <a:r>
              <a:rPr lang="lv-LV" spc="365" dirty="0"/>
              <a:t> </a:t>
            </a:r>
            <a:r>
              <a:rPr lang="lv-LV" dirty="0" err="1"/>
              <a:t>sociosqu</a:t>
            </a:r>
            <a:r>
              <a:rPr lang="lv-LV" spc="480" dirty="0"/>
              <a:t> </a:t>
            </a:r>
            <a:r>
              <a:rPr lang="lv-LV" dirty="0" err="1"/>
              <a:t>ad</a:t>
            </a:r>
            <a:r>
              <a:rPr lang="lv-LV" spc="395" dirty="0"/>
              <a:t> </a:t>
            </a:r>
            <a:r>
              <a:rPr lang="lv-LV" spc="70" dirty="0" err="1"/>
              <a:t>litora</a:t>
            </a:r>
            <a:r>
              <a:rPr lang="lv-LV" spc="430" dirty="0"/>
              <a:t> </a:t>
            </a:r>
            <a:r>
              <a:rPr lang="lv-LV" spc="100" dirty="0" err="1"/>
              <a:t>torquent</a:t>
            </a:r>
            <a:r>
              <a:rPr lang="lv-LV" spc="-15" dirty="0"/>
              <a:t>  </a:t>
            </a:r>
            <a:r>
              <a:rPr lang="lv-LV" spc="70" dirty="0"/>
              <a:t>per</a:t>
            </a:r>
            <a:r>
              <a:rPr lang="lv-LV" spc="390" dirty="0"/>
              <a:t> </a:t>
            </a:r>
            <a:r>
              <a:rPr lang="lv-LV" dirty="0" err="1"/>
              <a:t>conubia</a:t>
            </a:r>
            <a:r>
              <a:rPr lang="lv-LV" spc="5" dirty="0"/>
              <a:t>  </a:t>
            </a:r>
            <a:r>
              <a:rPr lang="lv-LV" spc="55" dirty="0" err="1"/>
              <a:t>nostra</a:t>
            </a:r>
            <a:r>
              <a:rPr lang="lv-LV" spc="55" dirty="0"/>
              <a:t>,</a:t>
            </a:r>
            <a:r>
              <a:rPr lang="lv-LV" spc="370" dirty="0"/>
              <a:t> </a:t>
            </a:r>
            <a:r>
              <a:rPr lang="lv-LV" spc="70" dirty="0"/>
              <a:t>per</a:t>
            </a:r>
            <a:r>
              <a:rPr lang="lv-LV" spc="395" dirty="0"/>
              <a:t> </a:t>
            </a:r>
            <a:r>
              <a:rPr lang="lv-LV" spc="50" dirty="0" err="1"/>
              <a:t>inceptos</a:t>
            </a:r>
            <a:r>
              <a:rPr lang="lv-LV" spc="490" dirty="0"/>
              <a:t> </a:t>
            </a:r>
            <a:r>
              <a:rPr lang="lv-LV" dirty="0" err="1"/>
              <a:t>himenaeos</a:t>
            </a:r>
            <a:r>
              <a:rPr lang="lv-LV" dirty="0"/>
              <a:t>.</a:t>
            </a:r>
            <a:r>
              <a:rPr lang="lv-LV" spc="10" dirty="0"/>
              <a:t>  </a:t>
            </a:r>
            <a:r>
              <a:rPr lang="lv-LV" spc="95" dirty="0" err="1"/>
              <a:t>lnterdum</a:t>
            </a:r>
            <a:r>
              <a:rPr lang="lv-LV" spc="459" dirty="0"/>
              <a:t> </a:t>
            </a:r>
            <a:r>
              <a:rPr lang="lv-LV" spc="85" dirty="0" err="1"/>
              <a:t>et</a:t>
            </a:r>
            <a:r>
              <a:rPr lang="lv-LV" spc="409" dirty="0"/>
              <a:t> </a:t>
            </a:r>
            <a:r>
              <a:rPr lang="lv-LV" dirty="0" err="1"/>
              <a:t>malesuada</a:t>
            </a:r>
            <a:r>
              <a:rPr lang="lv-LV" spc="5" dirty="0"/>
              <a:t>  </a:t>
            </a:r>
            <a:r>
              <a:rPr lang="lv-LV" dirty="0" err="1"/>
              <a:t>fames</a:t>
            </a:r>
            <a:r>
              <a:rPr lang="lv-LV" spc="434" dirty="0"/>
              <a:t> </a:t>
            </a:r>
            <a:r>
              <a:rPr lang="lv-LV" dirty="0" err="1"/>
              <a:t>ac</a:t>
            </a:r>
            <a:r>
              <a:rPr lang="lv-LV" spc="420" dirty="0"/>
              <a:t> </a:t>
            </a:r>
            <a:r>
              <a:rPr lang="lv-LV" spc="60" dirty="0" err="1"/>
              <a:t>ante</a:t>
            </a:r>
            <a:r>
              <a:rPr lang="lv-LV" spc="375" dirty="0"/>
              <a:t> </a:t>
            </a:r>
            <a:r>
              <a:rPr lang="lv-LV" spc="55" dirty="0" err="1"/>
              <a:t>ipsum</a:t>
            </a:r>
            <a:r>
              <a:rPr lang="lv-LV" spc="475" dirty="0"/>
              <a:t> </a:t>
            </a:r>
            <a:r>
              <a:rPr lang="lv-LV" spc="70" dirty="0" err="1"/>
              <a:t>primis</a:t>
            </a:r>
            <a:r>
              <a:rPr lang="lv-LV" spc="370" dirty="0"/>
              <a:t> </a:t>
            </a:r>
            <a:r>
              <a:rPr lang="lv-LV" spc="35" dirty="0" err="1"/>
              <a:t>in</a:t>
            </a:r>
            <a:r>
              <a:rPr lang="lv-LV" spc="35" dirty="0"/>
              <a:t> </a:t>
            </a:r>
            <a:r>
              <a:rPr lang="lv-LV" dirty="0" err="1"/>
              <a:t>faucibus</a:t>
            </a:r>
            <a:r>
              <a:rPr lang="lv-LV" dirty="0"/>
              <a:t>.</a:t>
            </a:r>
            <a:r>
              <a:rPr lang="lv-LV" spc="75" dirty="0"/>
              <a:t> </a:t>
            </a:r>
            <a:r>
              <a:rPr lang="lv-LV" dirty="0" err="1"/>
              <a:t>Sed</a:t>
            </a:r>
            <a:r>
              <a:rPr lang="lv-LV" spc="120" dirty="0"/>
              <a:t> </a:t>
            </a:r>
            <a:r>
              <a:rPr lang="lv-LV" dirty="0" err="1"/>
              <a:t>ut</a:t>
            </a:r>
            <a:r>
              <a:rPr lang="lv-LV" spc="430" dirty="0"/>
              <a:t> </a:t>
            </a:r>
            <a:r>
              <a:rPr lang="lv-LV" spc="80" dirty="0" err="1"/>
              <a:t>velit</a:t>
            </a:r>
            <a:r>
              <a:rPr lang="lv-LV" spc="150" dirty="0"/>
              <a:t> </a:t>
            </a:r>
            <a:r>
              <a:rPr lang="lv-LV" spc="80" dirty="0" err="1"/>
              <a:t>bibendum</a:t>
            </a:r>
            <a:r>
              <a:rPr lang="lv-LV" spc="80" dirty="0"/>
              <a:t>,</a:t>
            </a:r>
            <a:r>
              <a:rPr lang="lv-LV" spc="95" dirty="0"/>
              <a:t> </a:t>
            </a:r>
            <a:r>
              <a:rPr lang="lv-LV" dirty="0" err="1"/>
              <a:t>gravida</a:t>
            </a:r>
            <a:r>
              <a:rPr lang="lv-LV" spc="190" dirty="0"/>
              <a:t> </a:t>
            </a:r>
            <a:r>
              <a:rPr lang="lv-LV" dirty="0" err="1"/>
              <a:t>sem</a:t>
            </a:r>
            <a:r>
              <a:rPr lang="lv-LV" spc="130" dirty="0"/>
              <a:t> </a:t>
            </a:r>
            <a:r>
              <a:rPr lang="lv-LV" dirty="0" err="1"/>
              <a:t>ac</a:t>
            </a:r>
            <a:r>
              <a:rPr lang="lv-LV" dirty="0"/>
              <a:t>, </a:t>
            </a:r>
            <a:r>
              <a:rPr lang="lv-LV" spc="95" dirty="0" err="1"/>
              <a:t>interdum</a:t>
            </a:r>
            <a:r>
              <a:rPr lang="lv-LV" spc="204" dirty="0"/>
              <a:t> </a:t>
            </a:r>
            <a:r>
              <a:rPr lang="lv-LV" spc="80" dirty="0" err="1"/>
              <a:t>dui</a:t>
            </a:r>
            <a:r>
              <a:rPr lang="lv-LV" spc="80" dirty="0"/>
              <a:t>.</a:t>
            </a:r>
            <a:r>
              <a:rPr lang="lv-LV" spc="20" dirty="0"/>
              <a:t> </a:t>
            </a:r>
            <a:r>
              <a:rPr lang="lv-LV" dirty="0" err="1"/>
              <a:t>Praesent</a:t>
            </a:r>
            <a:r>
              <a:rPr lang="lv-LV" spc="265" dirty="0"/>
              <a:t> </a:t>
            </a:r>
            <a:r>
              <a:rPr lang="lv-LV" dirty="0" err="1"/>
              <a:t>a</a:t>
            </a:r>
            <a:r>
              <a:rPr lang="lv-LV" spc="114" dirty="0"/>
              <a:t> </a:t>
            </a:r>
            <a:r>
              <a:rPr lang="lv-LV" spc="65" dirty="0" err="1"/>
              <a:t>auctor</a:t>
            </a:r>
            <a:r>
              <a:rPr lang="lv-LV" spc="150" dirty="0"/>
              <a:t> </a:t>
            </a:r>
            <a:r>
              <a:rPr lang="lv-LV" spc="90" dirty="0" err="1"/>
              <a:t>enim</a:t>
            </a:r>
            <a:r>
              <a:rPr lang="lv-LV" spc="90" dirty="0"/>
              <a:t>.</a:t>
            </a:r>
            <a:r>
              <a:rPr lang="lv-LV" spc="70" dirty="0"/>
              <a:t> </a:t>
            </a:r>
            <a:r>
              <a:rPr lang="lv-LV" spc="50" dirty="0"/>
              <a:t>Nam</a:t>
            </a:r>
            <a:r>
              <a:rPr lang="lv-LV" spc="120" dirty="0"/>
              <a:t> </a:t>
            </a:r>
            <a:r>
              <a:rPr lang="lv-LV" spc="60" dirty="0" err="1"/>
              <a:t>vestibulum</a:t>
            </a:r>
            <a:r>
              <a:rPr lang="lv-LV" spc="260" dirty="0"/>
              <a:t> </a:t>
            </a:r>
            <a:r>
              <a:rPr lang="lv-LV" dirty="0" err="1"/>
              <a:t>congue</a:t>
            </a:r>
            <a:r>
              <a:rPr lang="lv-LV" spc="160" dirty="0"/>
              <a:t> </a:t>
            </a:r>
            <a:r>
              <a:rPr lang="lv-LV" spc="60" dirty="0" err="1"/>
              <a:t>dolor</a:t>
            </a:r>
            <a:r>
              <a:rPr lang="lv-LV" spc="60" dirty="0"/>
              <a:t>,</a:t>
            </a:r>
            <a:r>
              <a:rPr lang="lv-LV" spc="55" dirty="0"/>
              <a:t> </a:t>
            </a:r>
            <a:r>
              <a:rPr lang="lv-LV" dirty="0" err="1"/>
              <a:t>ac</a:t>
            </a:r>
            <a:r>
              <a:rPr lang="lv-LV" spc="105" dirty="0"/>
              <a:t> </a:t>
            </a:r>
            <a:r>
              <a:rPr lang="lv-LV" dirty="0" err="1"/>
              <a:t>malesuada</a:t>
            </a:r>
            <a:r>
              <a:rPr lang="lv-LV" spc="360" dirty="0"/>
              <a:t> </a:t>
            </a:r>
            <a:r>
              <a:rPr lang="lv-LV" dirty="0" err="1"/>
              <a:t>nunc</a:t>
            </a:r>
            <a:r>
              <a:rPr lang="lv-LV" spc="120" dirty="0"/>
              <a:t> </a:t>
            </a:r>
            <a:r>
              <a:rPr lang="lv-LV" spc="90" dirty="0" err="1"/>
              <a:t>volutpat</a:t>
            </a:r>
            <a:r>
              <a:rPr lang="lv-LV" spc="229" dirty="0"/>
              <a:t> </a:t>
            </a:r>
            <a:r>
              <a:rPr lang="lv-LV" spc="-20" dirty="0" err="1"/>
              <a:t>nee</a:t>
            </a:r>
            <a:r>
              <a:rPr lang="lv-LV" spc="-20" dirty="0"/>
              <a:t>. </a:t>
            </a:r>
            <a:r>
              <a:rPr lang="lv-LV" dirty="0" err="1"/>
              <a:t>Aenean</a:t>
            </a:r>
            <a:r>
              <a:rPr lang="lv-LV" spc="295" dirty="0"/>
              <a:t> </a:t>
            </a:r>
            <a:r>
              <a:rPr lang="lv-LV" spc="55" dirty="0" err="1"/>
              <a:t>maximus</a:t>
            </a:r>
            <a:r>
              <a:rPr lang="lv-LV" spc="250" dirty="0"/>
              <a:t> </a:t>
            </a:r>
            <a:r>
              <a:rPr lang="lv-LV" spc="90" dirty="0" err="1"/>
              <a:t>turpis</a:t>
            </a:r>
            <a:r>
              <a:rPr lang="lv-LV" spc="250" dirty="0"/>
              <a:t> </a:t>
            </a:r>
            <a:r>
              <a:rPr lang="lv-LV" dirty="0" err="1"/>
              <a:t>quis</a:t>
            </a:r>
            <a:r>
              <a:rPr lang="lv-LV" spc="240" dirty="0"/>
              <a:t> </a:t>
            </a:r>
            <a:r>
              <a:rPr lang="lv-LV" dirty="0" err="1"/>
              <a:t>lectus</a:t>
            </a:r>
            <a:r>
              <a:rPr lang="lv-LV" spc="225" dirty="0"/>
              <a:t> </a:t>
            </a:r>
            <a:r>
              <a:rPr lang="lv-LV" dirty="0" err="1"/>
              <a:t>dapibus</a:t>
            </a:r>
            <a:r>
              <a:rPr lang="lv-LV" dirty="0"/>
              <a:t>,</a:t>
            </a:r>
            <a:r>
              <a:rPr lang="lv-LV" spc="280" dirty="0"/>
              <a:t> </a:t>
            </a:r>
            <a:r>
              <a:rPr lang="lv-LV" spc="90" dirty="0"/>
              <a:t>non</a:t>
            </a:r>
            <a:r>
              <a:rPr lang="lv-LV" spc="170" dirty="0"/>
              <a:t> </a:t>
            </a:r>
            <a:r>
              <a:rPr lang="lv-LV" spc="90" dirty="0" err="1"/>
              <a:t>imperdiet</a:t>
            </a:r>
            <a:r>
              <a:rPr lang="lv-LV" spc="330" dirty="0"/>
              <a:t> </a:t>
            </a:r>
            <a:r>
              <a:rPr lang="lv-LV" dirty="0" err="1"/>
              <a:t>magna</a:t>
            </a:r>
            <a:r>
              <a:rPr lang="lv-LV" spc="335" dirty="0"/>
              <a:t> </a:t>
            </a:r>
            <a:r>
              <a:rPr lang="lv-LV" dirty="0" err="1"/>
              <a:t>convallis</a:t>
            </a:r>
            <a:r>
              <a:rPr lang="lv-LV" dirty="0"/>
              <a:t>.</a:t>
            </a:r>
            <a:r>
              <a:rPr lang="lv-LV" spc="245" dirty="0"/>
              <a:t> </a:t>
            </a:r>
            <a:r>
              <a:rPr lang="lv-LV" dirty="0" err="1"/>
              <a:t>Cras</a:t>
            </a:r>
            <a:r>
              <a:rPr lang="lv-LV" spc="240" dirty="0"/>
              <a:t> </a:t>
            </a:r>
            <a:r>
              <a:rPr lang="lv-LV" dirty="0" err="1"/>
              <a:t>scelerisque</a:t>
            </a:r>
            <a:r>
              <a:rPr lang="lv-LV" spc="360" dirty="0"/>
              <a:t> </a:t>
            </a:r>
            <a:r>
              <a:rPr lang="lv-LV" spc="60" dirty="0" err="1"/>
              <a:t>tellus</a:t>
            </a:r>
            <a:r>
              <a:rPr lang="lv-LV" spc="210" dirty="0"/>
              <a:t> </a:t>
            </a:r>
            <a:r>
              <a:rPr lang="lv-LV" spc="65" dirty="0" err="1"/>
              <a:t>id</a:t>
            </a:r>
            <a:r>
              <a:rPr lang="lv-LV" spc="254" dirty="0"/>
              <a:t> </a:t>
            </a:r>
            <a:r>
              <a:rPr lang="lv-LV" dirty="0" err="1"/>
              <a:t>est</a:t>
            </a:r>
            <a:r>
              <a:rPr lang="lv-LV" spc="260" dirty="0"/>
              <a:t> </a:t>
            </a:r>
            <a:r>
              <a:rPr lang="lv-LV" spc="60" dirty="0" err="1"/>
              <a:t>ultricies</a:t>
            </a:r>
            <a:r>
              <a:rPr lang="lv-LV" spc="60" dirty="0"/>
              <a:t>,</a:t>
            </a:r>
            <a:r>
              <a:rPr lang="lv-LV" spc="235" dirty="0"/>
              <a:t> </a:t>
            </a:r>
            <a:r>
              <a:rPr lang="lv-LV" spc="55" dirty="0"/>
              <a:t>sit</a:t>
            </a:r>
            <a:r>
              <a:rPr lang="lv-LV" spc="210" dirty="0"/>
              <a:t> </a:t>
            </a:r>
            <a:r>
              <a:rPr lang="lv-LV" spc="80" dirty="0" err="1"/>
              <a:t>amet</a:t>
            </a:r>
            <a:r>
              <a:rPr lang="lv-LV" spc="280" dirty="0"/>
              <a:t> </a:t>
            </a:r>
            <a:r>
              <a:rPr lang="lv-LV" spc="65" dirty="0" err="1"/>
              <a:t>sollicitudin</a:t>
            </a:r>
            <a:r>
              <a:rPr lang="lv-LV" spc="390" dirty="0"/>
              <a:t> </a:t>
            </a:r>
            <a:r>
              <a:rPr lang="lv-LV" spc="60" dirty="0" err="1"/>
              <a:t>ante</a:t>
            </a:r>
            <a:r>
              <a:rPr lang="lv-LV" spc="254" dirty="0"/>
              <a:t> </a:t>
            </a:r>
            <a:r>
              <a:rPr lang="lv-LV" spc="-10" dirty="0" err="1"/>
              <a:t>dignissim</a:t>
            </a:r>
            <a:r>
              <a:rPr lang="lv-LV" spc="-10" dirty="0"/>
              <a:t>. </a:t>
            </a:r>
            <a:r>
              <a:rPr lang="lv-LV" spc="65" dirty="0" err="1"/>
              <a:t>Aliquam</a:t>
            </a:r>
            <a:r>
              <a:rPr lang="lv-LV" spc="300" dirty="0"/>
              <a:t> </a:t>
            </a:r>
            <a:r>
              <a:rPr lang="lv-LV" spc="75" dirty="0" err="1"/>
              <a:t>mattis</a:t>
            </a:r>
            <a:r>
              <a:rPr lang="lv-LV" spc="215" dirty="0"/>
              <a:t> </a:t>
            </a:r>
            <a:r>
              <a:rPr lang="lv-LV" spc="60" dirty="0" err="1"/>
              <a:t>at</a:t>
            </a:r>
            <a:r>
              <a:rPr lang="lv-LV" spc="210" dirty="0"/>
              <a:t> </a:t>
            </a:r>
            <a:r>
              <a:rPr lang="lv-LV" spc="60" dirty="0" err="1"/>
              <a:t>ante</a:t>
            </a:r>
            <a:r>
              <a:rPr lang="lv-LV" spc="225" dirty="0"/>
              <a:t> </a:t>
            </a:r>
            <a:r>
              <a:rPr lang="lv-LV" dirty="0"/>
              <a:t>sit</a:t>
            </a:r>
            <a:r>
              <a:rPr lang="lv-LV" spc="250" dirty="0"/>
              <a:t> </a:t>
            </a:r>
            <a:r>
              <a:rPr lang="lv-LV" spc="80" dirty="0" err="1"/>
              <a:t>amet</a:t>
            </a:r>
            <a:r>
              <a:rPr lang="lv-LV" spc="245" dirty="0"/>
              <a:t> </a:t>
            </a:r>
            <a:r>
              <a:rPr lang="lv-LV" spc="65" dirty="0" err="1"/>
              <a:t>ornare</a:t>
            </a:r>
            <a:r>
              <a:rPr lang="lv-LV" spc="65" dirty="0"/>
              <a:t>.</a:t>
            </a:r>
            <a:r>
              <a:rPr lang="lv-LV" spc="235" dirty="0"/>
              <a:t> </a:t>
            </a:r>
            <a:r>
              <a:rPr lang="lv-LV" dirty="0" err="1"/>
              <a:t>Duis</a:t>
            </a:r>
            <a:r>
              <a:rPr lang="lv-LV" spc="225" dirty="0"/>
              <a:t> </a:t>
            </a:r>
            <a:r>
              <a:rPr lang="lv-LV" spc="55" dirty="0"/>
              <a:t>sit</a:t>
            </a:r>
            <a:r>
              <a:rPr lang="lv-LV" spc="204" dirty="0"/>
              <a:t> </a:t>
            </a:r>
            <a:r>
              <a:rPr lang="lv-LV" spc="80" dirty="0" err="1"/>
              <a:t>amet</a:t>
            </a:r>
            <a:r>
              <a:rPr lang="lv-LV" spc="270" dirty="0"/>
              <a:t> </a:t>
            </a:r>
            <a:r>
              <a:rPr lang="lv-LV" spc="80" dirty="0" err="1"/>
              <a:t>enim</a:t>
            </a:r>
            <a:r>
              <a:rPr lang="lv-LV" spc="245" dirty="0"/>
              <a:t> </a:t>
            </a:r>
            <a:r>
              <a:rPr lang="lv-LV" spc="55" dirty="0" err="1"/>
              <a:t>in</a:t>
            </a:r>
            <a:r>
              <a:rPr lang="lv-LV" spc="240" dirty="0"/>
              <a:t> </a:t>
            </a:r>
            <a:r>
              <a:rPr lang="lv-LV" spc="70" dirty="0" err="1"/>
              <a:t>lea</a:t>
            </a:r>
            <a:r>
              <a:rPr lang="lv-LV" spc="175" dirty="0"/>
              <a:t> </a:t>
            </a:r>
            <a:r>
              <a:rPr lang="lv-LV" spc="55" dirty="0" err="1"/>
              <a:t>maximus</a:t>
            </a:r>
            <a:r>
              <a:rPr lang="lv-LV" spc="275" dirty="0"/>
              <a:t> </a:t>
            </a:r>
            <a:r>
              <a:rPr lang="lv-LV" dirty="0" err="1"/>
              <a:t>dignissim</a:t>
            </a:r>
            <a:r>
              <a:rPr lang="lv-LV" spc="330" dirty="0"/>
              <a:t> </a:t>
            </a:r>
            <a:r>
              <a:rPr lang="lv-LV" spc="90" dirty="0"/>
              <a:t>non</a:t>
            </a:r>
            <a:r>
              <a:rPr lang="lv-LV" spc="180" dirty="0"/>
              <a:t> </a:t>
            </a:r>
            <a:r>
              <a:rPr lang="lv-LV" dirty="0" err="1"/>
              <a:t>sed</a:t>
            </a:r>
            <a:r>
              <a:rPr lang="lv-LV" spc="245" dirty="0"/>
              <a:t> </a:t>
            </a:r>
            <a:r>
              <a:rPr lang="lv-LV" dirty="0" err="1"/>
              <a:t>magna</a:t>
            </a:r>
            <a:r>
              <a:rPr lang="lv-LV" dirty="0"/>
              <a:t>.</a:t>
            </a:r>
            <a:r>
              <a:rPr lang="lv-LV" spc="175" dirty="0"/>
              <a:t> </a:t>
            </a:r>
            <a:r>
              <a:rPr lang="lv-LV" dirty="0" err="1"/>
              <a:t>Sed</a:t>
            </a:r>
            <a:r>
              <a:rPr lang="lv-LV" spc="204" dirty="0"/>
              <a:t> </a:t>
            </a:r>
            <a:r>
              <a:rPr lang="lv-LV" dirty="0" err="1"/>
              <a:t>quis</a:t>
            </a:r>
            <a:r>
              <a:rPr lang="lv-LV" spc="200" dirty="0"/>
              <a:t> </a:t>
            </a:r>
            <a:r>
              <a:rPr lang="lv-LV" dirty="0" err="1"/>
              <a:t>lectus</a:t>
            </a:r>
            <a:r>
              <a:rPr lang="lv-LV" spc="220" dirty="0"/>
              <a:t> </a:t>
            </a:r>
            <a:r>
              <a:rPr lang="lv-LV" dirty="0" err="1"/>
              <a:t>id</a:t>
            </a:r>
            <a:r>
              <a:rPr lang="lv-LV" spc="270" dirty="0"/>
              <a:t> </a:t>
            </a:r>
            <a:r>
              <a:rPr lang="lv-LV" spc="60" dirty="0"/>
              <a:t>mi</a:t>
            </a:r>
            <a:r>
              <a:rPr lang="lv-LV" spc="320" dirty="0"/>
              <a:t> </a:t>
            </a:r>
            <a:r>
              <a:rPr lang="lv-LV" spc="50" dirty="0" err="1"/>
              <a:t>pellentesque</a:t>
            </a:r>
            <a:r>
              <a:rPr lang="lv-LV" spc="415" dirty="0"/>
              <a:t> </a:t>
            </a:r>
            <a:r>
              <a:rPr lang="lv-LV" spc="70" dirty="0" err="1"/>
              <a:t>ornare</a:t>
            </a:r>
            <a:r>
              <a:rPr lang="lv-LV" spc="229" dirty="0"/>
              <a:t> </a:t>
            </a:r>
            <a:r>
              <a:rPr lang="lv-LV" spc="75" dirty="0" err="1"/>
              <a:t>at</a:t>
            </a:r>
            <a:r>
              <a:rPr lang="lv-LV" spc="200" dirty="0"/>
              <a:t> </a:t>
            </a:r>
            <a:r>
              <a:rPr lang="lv-LV" spc="35" dirty="0" err="1"/>
              <a:t>eu</a:t>
            </a:r>
            <a:r>
              <a:rPr lang="lv-LV" spc="35" dirty="0"/>
              <a:t> </a:t>
            </a:r>
            <a:r>
              <a:rPr lang="lv-LV" dirty="0" err="1"/>
              <a:t>augue</a:t>
            </a:r>
            <a:r>
              <a:rPr lang="lv-LV" dirty="0"/>
              <a:t>.</a:t>
            </a:r>
            <a:r>
              <a:rPr lang="lv-LV" spc="150" dirty="0"/>
              <a:t> </a:t>
            </a:r>
            <a:r>
              <a:rPr lang="lv-LV" dirty="0" err="1"/>
              <a:t>Pellentesque</a:t>
            </a:r>
            <a:r>
              <a:rPr lang="lv-LV" spc="280" dirty="0"/>
              <a:t> </a:t>
            </a:r>
            <a:r>
              <a:rPr lang="lv-LV" spc="90" dirty="0"/>
              <a:t>non</a:t>
            </a:r>
            <a:r>
              <a:rPr lang="lv-LV" spc="100" dirty="0"/>
              <a:t> </a:t>
            </a:r>
            <a:r>
              <a:rPr lang="lv-LV" dirty="0" err="1"/>
              <a:t>egestas</a:t>
            </a:r>
            <a:r>
              <a:rPr lang="lv-LV" spc="240" dirty="0"/>
              <a:t> </a:t>
            </a:r>
            <a:r>
              <a:rPr lang="lv-LV" spc="80" dirty="0" err="1"/>
              <a:t>enim</a:t>
            </a:r>
            <a:r>
              <a:rPr lang="lv-LV" spc="80" dirty="0"/>
              <a:t>,</a:t>
            </a:r>
            <a:r>
              <a:rPr lang="lv-LV" spc="100" dirty="0"/>
              <a:t> </a:t>
            </a:r>
            <a:r>
              <a:rPr lang="lv-LV" dirty="0" err="1"/>
              <a:t>sed</a:t>
            </a:r>
            <a:r>
              <a:rPr lang="lv-LV" spc="105" dirty="0"/>
              <a:t> </a:t>
            </a:r>
            <a:r>
              <a:rPr lang="lv-LV" dirty="0" err="1"/>
              <a:t>congue</a:t>
            </a:r>
            <a:r>
              <a:rPr lang="lv-LV" spc="240" dirty="0"/>
              <a:t> </a:t>
            </a:r>
            <a:r>
              <a:rPr lang="lv-LV" spc="60" dirty="0" err="1"/>
              <a:t>libero</a:t>
            </a:r>
            <a:r>
              <a:rPr lang="lv-LV" spc="60" dirty="0"/>
              <a:t>.</a:t>
            </a:r>
            <a:r>
              <a:rPr lang="lv-LV" spc="155" dirty="0"/>
              <a:t> </a:t>
            </a:r>
            <a:r>
              <a:rPr lang="lv-LV" spc="50" dirty="0"/>
              <a:t>Nam</a:t>
            </a:r>
            <a:r>
              <a:rPr lang="lv-LV" spc="220" dirty="0"/>
              <a:t> </a:t>
            </a:r>
            <a:r>
              <a:rPr lang="lv-LV" spc="90" dirty="0"/>
              <a:t>non</a:t>
            </a:r>
            <a:r>
              <a:rPr lang="lv-LV" spc="105" dirty="0"/>
              <a:t> </a:t>
            </a:r>
            <a:r>
              <a:rPr lang="lv-LV" spc="45" dirty="0" err="1"/>
              <a:t>posuere</a:t>
            </a:r>
            <a:r>
              <a:rPr lang="lv-LV" spc="190" dirty="0"/>
              <a:t> </a:t>
            </a:r>
            <a:r>
              <a:rPr lang="lv-LV" dirty="0" err="1"/>
              <a:t>sapien</a:t>
            </a:r>
            <a:r>
              <a:rPr lang="lv-LV" dirty="0"/>
              <a:t>,</a:t>
            </a:r>
            <a:r>
              <a:rPr lang="lv-LV" spc="114" dirty="0"/>
              <a:t> </a:t>
            </a:r>
            <a:r>
              <a:rPr lang="lv-LV" spc="70" dirty="0" err="1"/>
              <a:t>eu</a:t>
            </a:r>
            <a:r>
              <a:rPr lang="lv-LV" spc="90" dirty="0"/>
              <a:t> </a:t>
            </a:r>
            <a:r>
              <a:rPr lang="lv-LV" spc="60" dirty="0" err="1"/>
              <a:t>vestibulum</a:t>
            </a:r>
            <a:r>
              <a:rPr lang="lv-LV" spc="305" dirty="0"/>
              <a:t> </a:t>
            </a:r>
            <a:r>
              <a:rPr lang="lv-LV" spc="60" dirty="0" err="1"/>
              <a:t>tellus</a:t>
            </a:r>
            <a:r>
              <a:rPr lang="lv-LV" spc="60" dirty="0"/>
              <a:t>.</a:t>
            </a:r>
            <a:r>
              <a:rPr lang="lv-LV" spc="150" dirty="0"/>
              <a:t> </a:t>
            </a:r>
            <a:r>
              <a:rPr lang="lv-LV" spc="50" dirty="0"/>
              <a:t>Nam</a:t>
            </a:r>
            <a:r>
              <a:rPr lang="lv-LV" spc="170" dirty="0"/>
              <a:t> </a:t>
            </a:r>
            <a:r>
              <a:rPr lang="lv-LV" spc="55" dirty="0"/>
              <a:t>sit</a:t>
            </a:r>
            <a:r>
              <a:rPr lang="lv-LV" spc="110" dirty="0"/>
              <a:t> </a:t>
            </a:r>
            <a:r>
              <a:rPr lang="lv-LV" spc="80" dirty="0" err="1"/>
              <a:t>amet</a:t>
            </a:r>
            <a:r>
              <a:rPr lang="lv-LV" spc="215" dirty="0"/>
              <a:t> </a:t>
            </a:r>
            <a:r>
              <a:rPr lang="lv-LV" dirty="0" err="1"/>
              <a:t>lacinia</a:t>
            </a:r>
            <a:r>
              <a:rPr lang="lv-LV" spc="250" dirty="0"/>
              <a:t> </a:t>
            </a:r>
            <a:r>
              <a:rPr lang="lv-LV" dirty="0" err="1"/>
              <a:t>felis</a:t>
            </a:r>
            <a:r>
              <a:rPr lang="lv-LV" dirty="0"/>
              <a:t>.</a:t>
            </a:r>
            <a:r>
              <a:rPr lang="lv-LV" spc="114" dirty="0"/>
              <a:t> </a:t>
            </a:r>
            <a:r>
              <a:rPr lang="lv-LV" spc="55" dirty="0" err="1"/>
              <a:t>Ut</a:t>
            </a:r>
            <a:r>
              <a:rPr lang="lv-LV" spc="220" dirty="0"/>
              <a:t> </a:t>
            </a:r>
            <a:r>
              <a:rPr lang="lv-LV" dirty="0" err="1"/>
              <a:t>id</a:t>
            </a:r>
            <a:r>
              <a:rPr lang="lv-LV" spc="225" dirty="0"/>
              <a:t> </a:t>
            </a:r>
            <a:r>
              <a:rPr lang="lv-LV" dirty="0" err="1"/>
              <a:t>sem</a:t>
            </a:r>
            <a:r>
              <a:rPr lang="lv-LV" spc="160" dirty="0"/>
              <a:t> </a:t>
            </a:r>
            <a:r>
              <a:rPr lang="lv-LV" dirty="0" err="1"/>
              <a:t>sed</a:t>
            </a:r>
            <a:r>
              <a:rPr lang="lv-LV" spc="145" dirty="0"/>
              <a:t> </a:t>
            </a:r>
            <a:r>
              <a:rPr lang="lv-LV" spc="-20" dirty="0" err="1"/>
              <a:t>eras</a:t>
            </a:r>
            <a:r>
              <a:rPr lang="lv-LV" spc="-20" dirty="0"/>
              <a:t> </a:t>
            </a:r>
            <a:r>
              <a:rPr lang="lv-LV" spc="90" dirty="0" err="1"/>
              <a:t>elementum</a:t>
            </a:r>
            <a:r>
              <a:rPr lang="lv-LV" spc="195" dirty="0"/>
              <a:t> </a:t>
            </a:r>
            <a:r>
              <a:rPr lang="lv-LV" dirty="0" err="1"/>
              <a:t>suscipit</a:t>
            </a:r>
            <a:r>
              <a:rPr lang="lv-LV" dirty="0"/>
              <a:t>.</a:t>
            </a:r>
            <a:r>
              <a:rPr lang="lv-LV" spc="95" dirty="0"/>
              <a:t> </a:t>
            </a:r>
            <a:r>
              <a:rPr lang="lv-LV" spc="-20" dirty="0" err="1"/>
              <a:t>Fusee</a:t>
            </a:r>
            <a:r>
              <a:rPr lang="lv-LV" spc="110" dirty="0"/>
              <a:t> </a:t>
            </a:r>
            <a:r>
              <a:rPr lang="lv-LV" spc="70" dirty="0" err="1"/>
              <a:t>ornare</a:t>
            </a:r>
            <a:r>
              <a:rPr lang="lv-LV" spc="50" dirty="0"/>
              <a:t> </a:t>
            </a:r>
            <a:r>
              <a:rPr lang="lv-LV" dirty="0" err="1"/>
              <a:t>viverra</a:t>
            </a:r>
            <a:r>
              <a:rPr lang="lv-LV" spc="210" dirty="0"/>
              <a:t> </a:t>
            </a:r>
            <a:r>
              <a:rPr lang="lv-LV" spc="70" dirty="0" err="1"/>
              <a:t>odio</a:t>
            </a:r>
            <a:r>
              <a:rPr lang="lv-LV" spc="70" dirty="0"/>
              <a:t>,</a:t>
            </a:r>
            <a:r>
              <a:rPr lang="lv-LV" spc="30" dirty="0"/>
              <a:t> </a:t>
            </a:r>
            <a:r>
              <a:rPr lang="lv-LV" spc="55" dirty="0"/>
              <a:t>sit</a:t>
            </a:r>
            <a:r>
              <a:rPr lang="lv-LV" spc="70" dirty="0"/>
              <a:t> </a:t>
            </a:r>
            <a:r>
              <a:rPr lang="lv-LV" dirty="0" err="1"/>
              <a:t>amet</a:t>
            </a:r>
            <a:r>
              <a:rPr lang="lv-LV" spc="135" dirty="0"/>
              <a:t>  </a:t>
            </a:r>
            <a:r>
              <a:rPr lang="lv-LV" spc="50" dirty="0" err="1"/>
              <a:t>semper</a:t>
            </a:r>
            <a:r>
              <a:rPr lang="lv-LV" spc="145" dirty="0"/>
              <a:t> </a:t>
            </a:r>
            <a:r>
              <a:rPr lang="lv-LV" dirty="0" err="1"/>
              <a:t>dui</a:t>
            </a:r>
            <a:r>
              <a:rPr lang="lv-LV" spc="175" dirty="0"/>
              <a:t> </a:t>
            </a:r>
            <a:r>
              <a:rPr lang="lv-LV" spc="80" dirty="0" err="1"/>
              <a:t>bibendum</a:t>
            </a:r>
            <a:r>
              <a:rPr lang="lv-LV" spc="225" dirty="0"/>
              <a:t> </a:t>
            </a:r>
            <a:r>
              <a:rPr lang="lv-LV" spc="50" dirty="0" err="1"/>
              <a:t>ut</a:t>
            </a:r>
            <a:r>
              <a:rPr lang="lv-LV" spc="50" dirty="0"/>
              <a:t>.</a:t>
            </a:r>
            <a:r>
              <a:rPr lang="lv-LV" spc="200" dirty="0"/>
              <a:t> </a:t>
            </a:r>
            <a:r>
              <a:rPr lang="lv-LV" dirty="0" err="1"/>
              <a:t>Nunc</a:t>
            </a:r>
            <a:r>
              <a:rPr lang="lv-LV" spc="110" dirty="0"/>
              <a:t> </a:t>
            </a:r>
            <a:r>
              <a:rPr lang="lv-LV" spc="75" dirty="0" err="1"/>
              <a:t>at</a:t>
            </a:r>
            <a:r>
              <a:rPr lang="lv-LV" spc="50" dirty="0"/>
              <a:t> </a:t>
            </a:r>
            <a:r>
              <a:rPr lang="lv-LV" spc="60" dirty="0"/>
              <a:t>justo</a:t>
            </a:r>
            <a:r>
              <a:rPr lang="lv-LV" spc="85" dirty="0"/>
              <a:t> </a:t>
            </a:r>
            <a:r>
              <a:rPr lang="lv-LV" spc="-10" dirty="0" err="1"/>
              <a:t>arcu</a:t>
            </a:r>
            <a:r>
              <a:rPr lang="lv-LV" spc="-10" dirty="0"/>
              <a:t>.</a:t>
            </a:r>
          </a:p>
          <a:p>
            <a:pPr>
              <a:lnSpc>
                <a:spcPct val="100000"/>
              </a:lnSpc>
              <a:spcBef>
                <a:spcPts val="30"/>
              </a:spcBef>
            </a:pPr>
            <a:endParaRPr lang="lv-LV" sz="2350" dirty="0"/>
          </a:p>
          <a:p>
            <a:pPr marL="14604" marR="8255" indent="-2540" algn="just">
              <a:lnSpc>
                <a:spcPct val="117400"/>
              </a:lnSpc>
            </a:pPr>
            <a:r>
              <a:rPr lang="lv-LV" dirty="0" err="1"/>
              <a:t>Cras</a:t>
            </a:r>
            <a:r>
              <a:rPr lang="lv-LV" spc="220" dirty="0"/>
              <a:t> </a:t>
            </a:r>
            <a:r>
              <a:rPr lang="lv-LV" spc="75" dirty="0" err="1"/>
              <a:t>vulputate</a:t>
            </a:r>
            <a:r>
              <a:rPr lang="lv-LV" spc="340" dirty="0"/>
              <a:t> </a:t>
            </a:r>
            <a:r>
              <a:rPr lang="lv-LV" spc="55" dirty="0" err="1"/>
              <a:t>mauris</a:t>
            </a:r>
            <a:r>
              <a:rPr lang="lv-LV" spc="254" dirty="0"/>
              <a:t> </a:t>
            </a:r>
            <a:r>
              <a:rPr lang="lv-LV" dirty="0" err="1"/>
              <a:t>nee</a:t>
            </a:r>
            <a:r>
              <a:rPr lang="lv-LV" spc="160" dirty="0"/>
              <a:t> </a:t>
            </a:r>
            <a:r>
              <a:rPr lang="lv-LV" spc="55" dirty="0" err="1"/>
              <a:t>ipsum</a:t>
            </a:r>
            <a:r>
              <a:rPr lang="lv-LV" spc="240" dirty="0"/>
              <a:t> </a:t>
            </a:r>
            <a:r>
              <a:rPr lang="lv-LV" dirty="0" err="1"/>
              <a:t>consectetur</a:t>
            </a:r>
            <a:r>
              <a:rPr lang="lv-LV" dirty="0"/>
              <a:t>,</a:t>
            </a:r>
            <a:r>
              <a:rPr lang="lv-LV" spc="320" dirty="0"/>
              <a:t> </a:t>
            </a:r>
            <a:r>
              <a:rPr lang="lv-LV" dirty="0" err="1"/>
              <a:t>ac</a:t>
            </a:r>
            <a:r>
              <a:rPr lang="lv-LV" spc="204" dirty="0"/>
              <a:t> </a:t>
            </a:r>
            <a:r>
              <a:rPr lang="lv-LV" dirty="0" err="1"/>
              <a:t>sodales</a:t>
            </a:r>
            <a:r>
              <a:rPr lang="lv-LV" spc="310" dirty="0"/>
              <a:t> </a:t>
            </a:r>
            <a:r>
              <a:rPr lang="lv-LV" dirty="0" err="1"/>
              <a:t>arcu</a:t>
            </a:r>
            <a:r>
              <a:rPr lang="lv-LV" spc="235" dirty="0"/>
              <a:t> </a:t>
            </a:r>
            <a:r>
              <a:rPr lang="lv-LV" spc="60" dirty="0" err="1"/>
              <a:t>aliquam</a:t>
            </a:r>
            <a:r>
              <a:rPr lang="lv-LV" spc="60" dirty="0"/>
              <a:t>.</a:t>
            </a:r>
            <a:r>
              <a:rPr lang="lv-LV" spc="290" dirty="0"/>
              <a:t> </a:t>
            </a:r>
            <a:r>
              <a:rPr lang="lv-LV" spc="65" dirty="0" err="1"/>
              <a:t>Aliquam</a:t>
            </a:r>
            <a:r>
              <a:rPr lang="lv-LV" spc="265" dirty="0"/>
              <a:t> </a:t>
            </a:r>
            <a:r>
              <a:rPr lang="lv-LV" spc="85" dirty="0" err="1"/>
              <a:t>odio</a:t>
            </a:r>
            <a:r>
              <a:rPr lang="lv-LV" spc="204" dirty="0"/>
              <a:t> </a:t>
            </a:r>
            <a:r>
              <a:rPr lang="lv-LV" spc="70" dirty="0" err="1"/>
              <a:t>libero</a:t>
            </a:r>
            <a:r>
              <a:rPr lang="lv-LV" spc="70" dirty="0"/>
              <a:t>,</a:t>
            </a:r>
            <a:r>
              <a:rPr lang="lv-LV" spc="180" dirty="0"/>
              <a:t> </a:t>
            </a:r>
            <a:r>
              <a:rPr lang="lv-LV" spc="100" dirty="0" err="1"/>
              <a:t>dictum</a:t>
            </a:r>
            <a:r>
              <a:rPr lang="lv-LV" spc="215" dirty="0"/>
              <a:t> </a:t>
            </a:r>
            <a:r>
              <a:rPr lang="lv-LV" dirty="0" err="1"/>
              <a:t>vehicula</a:t>
            </a:r>
            <a:r>
              <a:rPr lang="lv-LV" spc="350" dirty="0"/>
              <a:t> </a:t>
            </a:r>
            <a:r>
              <a:rPr lang="lv-LV" dirty="0" err="1"/>
              <a:t>egestas</a:t>
            </a:r>
            <a:r>
              <a:rPr lang="lv-LV" spc="290" dirty="0"/>
              <a:t> </a:t>
            </a:r>
            <a:r>
              <a:rPr lang="lv-LV" spc="55" dirty="0" err="1"/>
              <a:t>eget</a:t>
            </a:r>
            <a:r>
              <a:rPr lang="lv-LV" spc="55" dirty="0"/>
              <a:t>,</a:t>
            </a:r>
            <a:r>
              <a:rPr lang="lv-LV" spc="185" dirty="0"/>
              <a:t> </a:t>
            </a:r>
            <a:r>
              <a:rPr lang="lv-LV" spc="140" dirty="0" err="1"/>
              <a:t>rutrum</a:t>
            </a:r>
            <a:r>
              <a:rPr lang="lv-LV" spc="204" dirty="0"/>
              <a:t> </a:t>
            </a:r>
            <a:r>
              <a:rPr lang="lv-LV" spc="60" dirty="0" err="1"/>
              <a:t>vitae</a:t>
            </a:r>
            <a:r>
              <a:rPr lang="lv-LV" spc="235" dirty="0"/>
              <a:t> </a:t>
            </a:r>
            <a:r>
              <a:rPr lang="lv-LV" spc="65" dirty="0" err="1"/>
              <a:t>erat</a:t>
            </a:r>
            <a:r>
              <a:rPr lang="lv-LV" spc="65" dirty="0"/>
              <a:t>.</a:t>
            </a:r>
            <a:r>
              <a:rPr lang="lv-LV" spc="175" dirty="0"/>
              <a:t> </a:t>
            </a:r>
            <a:r>
              <a:rPr lang="lv-LV" spc="55" dirty="0" err="1"/>
              <a:t>Aliquam</a:t>
            </a:r>
            <a:r>
              <a:rPr lang="lv-LV" spc="55" dirty="0"/>
              <a:t> </a:t>
            </a:r>
            <a:r>
              <a:rPr lang="lv-LV" spc="70" dirty="0" err="1"/>
              <a:t>vestibulum</a:t>
            </a:r>
            <a:r>
              <a:rPr lang="lv-LV" spc="330" dirty="0"/>
              <a:t> </a:t>
            </a:r>
            <a:r>
              <a:rPr lang="lv-LV" dirty="0" err="1"/>
              <a:t>venenatis</a:t>
            </a:r>
            <a:r>
              <a:rPr lang="lv-LV" spc="330" dirty="0"/>
              <a:t> </a:t>
            </a:r>
            <a:r>
              <a:rPr lang="lv-LV" spc="60" dirty="0" err="1"/>
              <a:t>orci</a:t>
            </a:r>
            <a:r>
              <a:rPr lang="lv-LV" spc="60" dirty="0"/>
              <a:t>,</a:t>
            </a:r>
            <a:r>
              <a:rPr lang="lv-LV" spc="190" dirty="0"/>
              <a:t> </a:t>
            </a:r>
            <a:r>
              <a:rPr lang="lv-LV" spc="70" dirty="0" err="1"/>
              <a:t>et</a:t>
            </a:r>
            <a:r>
              <a:rPr lang="lv-LV" spc="280" dirty="0"/>
              <a:t> </a:t>
            </a:r>
            <a:r>
              <a:rPr lang="lv-LV" dirty="0" err="1"/>
              <a:t>accumsan</a:t>
            </a:r>
            <a:r>
              <a:rPr lang="lv-LV" spc="315" dirty="0"/>
              <a:t> </a:t>
            </a:r>
            <a:r>
              <a:rPr lang="lv-LV" spc="130" dirty="0"/>
              <a:t>tartar</a:t>
            </a:r>
            <a:r>
              <a:rPr lang="lv-LV" spc="335" dirty="0"/>
              <a:t> </a:t>
            </a:r>
            <a:r>
              <a:rPr lang="lv-LV" spc="65" dirty="0" err="1"/>
              <a:t>mollis</a:t>
            </a:r>
            <a:r>
              <a:rPr lang="lv-LV" spc="270" dirty="0"/>
              <a:t> </a:t>
            </a:r>
            <a:r>
              <a:rPr lang="lv-LV" spc="50" dirty="0" err="1"/>
              <a:t>id</a:t>
            </a:r>
            <a:r>
              <a:rPr lang="lv-LV" spc="50" dirty="0"/>
              <a:t>.</a:t>
            </a:r>
            <a:r>
              <a:rPr lang="lv-LV" spc="210" dirty="0"/>
              <a:t> </a:t>
            </a:r>
            <a:r>
              <a:rPr lang="lv-LV" dirty="0" err="1"/>
              <a:t>Suspendisse</a:t>
            </a:r>
            <a:r>
              <a:rPr lang="lv-LV" spc="365" dirty="0"/>
              <a:t> </a:t>
            </a:r>
            <a:r>
              <a:rPr lang="lv-LV" dirty="0" err="1"/>
              <a:t>massa</a:t>
            </a:r>
            <a:r>
              <a:rPr lang="lv-LV" spc="395" dirty="0"/>
              <a:t> </a:t>
            </a:r>
            <a:r>
              <a:rPr lang="lv-LV" dirty="0" err="1"/>
              <a:t>felis</a:t>
            </a:r>
            <a:r>
              <a:rPr lang="lv-LV" dirty="0"/>
              <a:t>,</a:t>
            </a:r>
            <a:r>
              <a:rPr lang="lv-LV" spc="204" dirty="0"/>
              <a:t> </a:t>
            </a:r>
            <a:r>
              <a:rPr lang="lv-LV" spc="55" dirty="0" err="1"/>
              <a:t>euismod</a:t>
            </a:r>
            <a:r>
              <a:rPr lang="lv-LV" spc="370" dirty="0"/>
              <a:t> </a:t>
            </a:r>
            <a:r>
              <a:rPr lang="lv-LV" dirty="0" err="1"/>
              <a:t>sed</a:t>
            </a:r>
            <a:r>
              <a:rPr lang="lv-LV" spc="275" dirty="0"/>
              <a:t> </a:t>
            </a:r>
            <a:r>
              <a:rPr lang="lv-LV" dirty="0" err="1"/>
              <a:t>facilisis</a:t>
            </a:r>
            <a:r>
              <a:rPr lang="lv-LV" spc="300" dirty="0"/>
              <a:t> </a:t>
            </a:r>
            <a:r>
              <a:rPr lang="lv-LV" dirty="0" err="1"/>
              <a:t>ut</a:t>
            </a:r>
            <a:r>
              <a:rPr lang="lv-LV" dirty="0"/>
              <a:t>,</a:t>
            </a:r>
            <a:r>
              <a:rPr lang="lv-LV" spc="-20" dirty="0"/>
              <a:t>  </a:t>
            </a:r>
            <a:r>
              <a:rPr lang="lv-LV" spc="45" dirty="0" err="1"/>
              <a:t>posuere</a:t>
            </a:r>
            <a:r>
              <a:rPr lang="lv-LV" spc="310" dirty="0"/>
              <a:t> </a:t>
            </a:r>
            <a:r>
              <a:rPr lang="lv-LV" spc="90" dirty="0"/>
              <a:t>non</a:t>
            </a:r>
            <a:r>
              <a:rPr lang="lv-LV" spc="260" dirty="0"/>
              <a:t> </a:t>
            </a:r>
            <a:r>
              <a:rPr lang="lv-LV" spc="50" dirty="0" err="1"/>
              <a:t>nunc</a:t>
            </a:r>
            <a:r>
              <a:rPr lang="lv-LV" spc="50" dirty="0"/>
              <a:t>.</a:t>
            </a:r>
            <a:r>
              <a:rPr lang="lv-LV" spc="220" dirty="0"/>
              <a:t> </a:t>
            </a:r>
            <a:r>
              <a:rPr lang="lv-LV" dirty="0" err="1"/>
              <a:t>Nunc</a:t>
            </a:r>
            <a:r>
              <a:rPr lang="lv-LV" spc="330" dirty="0"/>
              <a:t> </a:t>
            </a:r>
            <a:r>
              <a:rPr lang="lv-LV" spc="60" dirty="0" err="1"/>
              <a:t>vestibulum</a:t>
            </a:r>
            <a:r>
              <a:rPr lang="lv-LV" spc="440" dirty="0"/>
              <a:t> </a:t>
            </a:r>
            <a:r>
              <a:rPr lang="lv-LV" spc="60" dirty="0" err="1"/>
              <a:t>mattis</a:t>
            </a:r>
            <a:r>
              <a:rPr lang="lv-LV" spc="60" dirty="0"/>
              <a:t> </a:t>
            </a:r>
            <a:r>
              <a:rPr lang="lv-LV" spc="75" dirty="0" err="1"/>
              <a:t>libero</a:t>
            </a:r>
            <a:r>
              <a:rPr lang="lv-LV" spc="20" dirty="0"/>
              <a:t> </a:t>
            </a:r>
            <a:r>
              <a:rPr lang="lv-LV" spc="75" dirty="0" err="1"/>
              <a:t>ut</a:t>
            </a:r>
            <a:r>
              <a:rPr lang="lv-LV" spc="135" dirty="0"/>
              <a:t> </a:t>
            </a:r>
            <a:r>
              <a:rPr lang="lv-LV" dirty="0" err="1"/>
              <a:t>sagittis</a:t>
            </a:r>
            <a:r>
              <a:rPr lang="lv-LV" dirty="0"/>
              <a:t>.</a:t>
            </a:r>
            <a:r>
              <a:rPr lang="lv-LV" spc="35" dirty="0"/>
              <a:t> </a:t>
            </a:r>
            <a:r>
              <a:rPr lang="lv-LV" spc="-35" dirty="0" err="1"/>
              <a:t>Sed</a:t>
            </a:r>
            <a:r>
              <a:rPr lang="lv-LV" spc="-5" dirty="0"/>
              <a:t> </a:t>
            </a:r>
            <a:r>
              <a:rPr lang="lv-LV" dirty="0" err="1"/>
              <a:t>sed</a:t>
            </a:r>
            <a:r>
              <a:rPr lang="lv-LV" spc="70" dirty="0"/>
              <a:t> </a:t>
            </a:r>
            <a:r>
              <a:rPr lang="lv-LV" spc="55" dirty="0" err="1"/>
              <a:t>erat</a:t>
            </a:r>
            <a:r>
              <a:rPr lang="lv-LV" spc="75" dirty="0"/>
              <a:t> </a:t>
            </a:r>
            <a:r>
              <a:rPr lang="lv-LV" spc="50" dirty="0" err="1"/>
              <a:t>luctus</a:t>
            </a:r>
            <a:r>
              <a:rPr lang="lv-LV" spc="50" dirty="0"/>
              <a:t>,</a:t>
            </a:r>
            <a:r>
              <a:rPr lang="lv-LV" dirty="0"/>
              <a:t> </a:t>
            </a:r>
            <a:r>
              <a:rPr lang="lv-LV" dirty="0" err="1"/>
              <a:t>sodales</a:t>
            </a:r>
            <a:r>
              <a:rPr lang="lv-LV" spc="150" dirty="0"/>
              <a:t> </a:t>
            </a:r>
            <a:r>
              <a:rPr lang="lv-LV" spc="60" dirty="0" err="1"/>
              <a:t>neque</a:t>
            </a:r>
            <a:r>
              <a:rPr lang="lv-LV" spc="15" dirty="0"/>
              <a:t> </a:t>
            </a:r>
            <a:r>
              <a:rPr lang="lv-LV" dirty="0" err="1"/>
              <a:t>a</a:t>
            </a:r>
            <a:r>
              <a:rPr lang="lv-LV" dirty="0"/>
              <a:t>,</a:t>
            </a:r>
            <a:r>
              <a:rPr lang="lv-LV" spc="-125" dirty="0"/>
              <a:t> </a:t>
            </a:r>
            <a:r>
              <a:rPr lang="lv-LV" dirty="0" err="1"/>
              <a:t>sagittis</a:t>
            </a:r>
            <a:r>
              <a:rPr lang="lv-LV" spc="65" dirty="0"/>
              <a:t> </a:t>
            </a:r>
            <a:r>
              <a:rPr lang="lv-LV" spc="80" dirty="0" err="1"/>
              <a:t>enim</a:t>
            </a:r>
            <a:r>
              <a:rPr lang="lv-LV" spc="80" dirty="0"/>
              <a:t>.</a:t>
            </a:r>
            <a:r>
              <a:rPr lang="lv-LV" spc="15" dirty="0"/>
              <a:t> </a:t>
            </a:r>
            <a:r>
              <a:rPr lang="lv-LV" dirty="0" err="1"/>
              <a:t>Curabitur</a:t>
            </a:r>
            <a:r>
              <a:rPr lang="lv-LV" spc="210" dirty="0"/>
              <a:t> </a:t>
            </a:r>
            <a:r>
              <a:rPr lang="lv-LV" dirty="0" err="1"/>
              <a:t>nee</a:t>
            </a:r>
            <a:r>
              <a:rPr lang="lv-LV" spc="-10" dirty="0"/>
              <a:t> </a:t>
            </a:r>
            <a:r>
              <a:rPr lang="lv-LV" spc="60" dirty="0" err="1"/>
              <a:t>ante</a:t>
            </a:r>
            <a:r>
              <a:rPr lang="lv-LV" spc="40" dirty="0"/>
              <a:t> </a:t>
            </a:r>
            <a:r>
              <a:rPr lang="lv-LV" dirty="0" err="1"/>
              <a:t>lectus</a:t>
            </a:r>
            <a:r>
              <a:rPr lang="lv-LV" dirty="0"/>
              <a:t>.</a:t>
            </a:r>
            <a:r>
              <a:rPr lang="lv-LV" spc="-5" dirty="0"/>
              <a:t> </a:t>
            </a:r>
            <a:r>
              <a:rPr lang="lv-LV" dirty="0" err="1"/>
              <a:t>Phasellus</a:t>
            </a:r>
            <a:r>
              <a:rPr lang="lv-LV" spc="130" dirty="0"/>
              <a:t> </a:t>
            </a:r>
            <a:r>
              <a:rPr lang="lv-LV" spc="45" dirty="0" err="1"/>
              <a:t>auctor</a:t>
            </a:r>
            <a:r>
              <a:rPr lang="lv-LV" spc="45" dirty="0"/>
              <a:t>,</a:t>
            </a:r>
            <a:r>
              <a:rPr lang="lv-LV" spc="35" dirty="0"/>
              <a:t> </a:t>
            </a:r>
            <a:r>
              <a:rPr lang="lv-LV" spc="60" dirty="0"/>
              <a:t>mi</a:t>
            </a:r>
            <a:r>
              <a:rPr lang="lv-LV" spc="80" dirty="0"/>
              <a:t> </a:t>
            </a:r>
            <a:r>
              <a:rPr lang="lv-LV" dirty="0" err="1"/>
              <a:t>in</a:t>
            </a:r>
            <a:r>
              <a:rPr lang="lv-LV" spc="85" dirty="0"/>
              <a:t> </a:t>
            </a:r>
            <a:r>
              <a:rPr lang="lv-LV" spc="85" dirty="0" err="1"/>
              <a:t>vulputate</a:t>
            </a:r>
            <a:r>
              <a:rPr lang="lv-LV" spc="90" dirty="0"/>
              <a:t> </a:t>
            </a:r>
            <a:r>
              <a:rPr lang="lv-LV" dirty="0" err="1"/>
              <a:t>facilisis</a:t>
            </a:r>
            <a:r>
              <a:rPr lang="lv-LV" dirty="0"/>
              <a:t>,</a:t>
            </a:r>
            <a:r>
              <a:rPr lang="lv-LV" spc="65" dirty="0"/>
              <a:t> </a:t>
            </a:r>
            <a:r>
              <a:rPr lang="lv-LV" spc="85" dirty="0" err="1"/>
              <a:t>odio</a:t>
            </a:r>
            <a:r>
              <a:rPr lang="lv-LV" spc="30" dirty="0"/>
              <a:t> </a:t>
            </a:r>
            <a:r>
              <a:rPr lang="lv-LV" dirty="0" err="1"/>
              <a:t>felis</a:t>
            </a:r>
            <a:r>
              <a:rPr lang="lv-LV" spc="-20" dirty="0"/>
              <a:t> </a:t>
            </a:r>
            <a:r>
              <a:rPr lang="lv-LV" spc="-10" dirty="0" err="1"/>
              <a:t>faucibus</a:t>
            </a:r>
            <a:r>
              <a:rPr lang="lv-LV" spc="-10" dirty="0"/>
              <a:t> </a:t>
            </a:r>
            <a:r>
              <a:rPr lang="lv-LV" dirty="0" err="1"/>
              <a:t>est</a:t>
            </a:r>
            <a:r>
              <a:rPr lang="lv-LV" dirty="0"/>
              <a:t>,</a:t>
            </a:r>
            <a:r>
              <a:rPr lang="lv-LV" spc="70" dirty="0"/>
              <a:t> </a:t>
            </a:r>
            <a:r>
              <a:rPr lang="lv-LV" dirty="0" err="1"/>
              <a:t>et</a:t>
            </a:r>
            <a:r>
              <a:rPr lang="lv-LV" spc="220" dirty="0"/>
              <a:t> </a:t>
            </a:r>
            <a:r>
              <a:rPr lang="lv-LV" spc="70" dirty="0" err="1"/>
              <a:t>vestibulum</a:t>
            </a:r>
            <a:r>
              <a:rPr lang="lv-LV" spc="215" dirty="0"/>
              <a:t> </a:t>
            </a:r>
            <a:r>
              <a:rPr lang="lv-LV" spc="70" dirty="0" err="1"/>
              <a:t>diam</a:t>
            </a:r>
            <a:r>
              <a:rPr lang="lv-LV" spc="200" dirty="0"/>
              <a:t> </a:t>
            </a:r>
            <a:r>
              <a:rPr lang="lv-LV" spc="75" dirty="0" err="1"/>
              <a:t>nibh</a:t>
            </a:r>
            <a:r>
              <a:rPr lang="lv-LV" spc="125" dirty="0"/>
              <a:t> </a:t>
            </a:r>
            <a:r>
              <a:rPr lang="lv-LV" spc="75" dirty="0" err="1"/>
              <a:t>at</a:t>
            </a:r>
            <a:r>
              <a:rPr lang="lv-LV" spc="125" dirty="0"/>
              <a:t> </a:t>
            </a:r>
            <a:r>
              <a:rPr lang="lv-LV" dirty="0" err="1"/>
              <a:t>ex</a:t>
            </a:r>
            <a:r>
              <a:rPr lang="lv-LV" dirty="0"/>
              <a:t>.</a:t>
            </a:r>
            <a:r>
              <a:rPr lang="lv-LV" spc="114" dirty="0"/>
              <a:t> </a:t>
            </a:r>
            <a:r>
              <a:rPr lang="lv-LV" dirty="0" err="1"/>
              <a:t>Pellentesque</a:t>
            </a:r>
            <a:r>
              <a:rPr lang="lv-LV" spc="350" dirty="0"/>
              <a:t> </a:t>
            </a:r>
            <a:r>
              <a:rPr lang="lv-LV" spc="80" dirty="0" err="1"/>
              <a:t>habitant</a:t>
            </a:r>
            <a:r>
              <a:rPr lang="lv-LV" spc="229" dirty="0"/>
              <a:t> </a:t>
            </a:r>
            <a:r>
              <a:rPr lang="lv-LV" spc="105" dirty="0" err="1"/>
              <a:t>morbi</a:t>
            </a:r>
            <a:r>
              <a:rPr lang="lv-LV" spc="114" dirty="0"/>
              <a:t> </a:t>
            </a:r>
            <a:r>
              <a:rPr lang="lv-LV" spc="85" dirty="0" err="1"/>
              <a:t>tristique</a:t>
            </a:r>
            <a:r>
              <a:rPr lang="lv-LV" spc="185" dirty="0"/>
              <a:t> </a:t>
            </a:r>
            <a:r>
              <a:rPr lang="lv-LV" dirty="0" err="1"/>
              <a:t>senectus</a:t>
            </a:r>
            <a:r>
              <a:rPr lang="lv-LV" spc="190" dirty="0"/>
              <a:t> </a:t>
            </a:r>
            <a:r>
              <a:rPr lang="lv-LV" dirty="0" err="1"/>
              <a:t>et</a:t>
            </a:r>
            <a:r>
              <a:rPr lang="lv-LV" spc="320" dirty="0"/>
              <a:t> </a:t>
            </a:r>
            <a:r>
              <a:rPr lang="lv-LV" spc="50" dirty="0" err="1"/>
              <a:t>netus</a:t>
            </a:r>
            <a:r>
              <a:rPr lang="lv-LV" spc="170" dirty="0"/>
              <a:t> </a:t>
            </a:r>
            <a:r>
              <a:rPr lang="lv-LV" dirty="0" err="1"/>
              <a:t>et</a:t>
            </a:r>
            <a:r>
              <a:rPr lang="lv-LV" spc="229" dirty="0"/>
              <a:t> </a:t>
            </a:r>
            <a:r>
              <a:rPr lang="lv-LV" dirty="0" err="1"/>
              <a:t>malesuada</a:t>
            </a:r>
            <a:r>
              <a:rPr lang="lv-LV" spc="365" dirty="0"/>
              <a:t> </a:t>
            </a:r>
            <a:r>
              <a:rPr lang="lv-LV" dirty="0" err="1"/>
              <a:t>fames</a:t>
            </a:r>
            <a:r>
              <a:rPr lang="lv-LV" spc="145" dirty="0"/>
              <a:t> </a:t>
            </a:r>
            <a:r>
              <a:rPr lang="lv-LV" dirty="0" err="1"/>
              <a:t>ac</a:t>
            </a:r>
            <a:r>
              <a:rPr lang="lv-LV" spc="90" dirty="0"/>
              <a:t> </a:t>
            </a:r>
            <a:r>
              <a:rPr lang="lv-LV" spc="90" dirty="0" err="1"/>
              <a:t>turpis</a:t>
            </a:r>
            <a:r>
              <a:rPr lang="lv-LV" spc="105" dirty="0"/>
              <a:t> </a:t>
            </a:r>
            <a:r>
              <a:rPr lang="lv-LV" dirty="0" err="1"/>
              <a:t>egestas</a:t>
            </a:r>
            <a:r>
              <a:rPr lang="lv-LV" dirty="0"/>
              <a:t>.</a:t>
            </a:r>
            <a:r>
              <a:rPr lang="lv-LV" spc="170" dirty="0"/>
              <a:t> </a:t>
            </a:r>
            <a:r>
              <a:rPr lang="lv-LV" spc="55" dirty="0" err="1"/>
              <a:t>Curabitur</a:t>
            </a:r>
            <a:r>
              <a:rPr lang="lv-LV" spc="254" dirty="0"/>
              <a:t> </a:t>
            </a:r>
            <a:r>
              <a:rPr lang="lv-LV" spc="60" dirty="0" err="1"/>
              <a:t>mollis</a:t>
            </a:r>
            <a:r>
              <a:rPr lang="lv-LV" spc="60" dirty="0"/>
              <a:t>,</a:t>
            </a:r>
            <a:r>
              <a:rPr lang="lv-LV" spc="90" dirty="0"/>
              <a:t> </a:t>
            </a:r>
            <a:r>
              <a:rPr lang="lv-LV" spc="-10" dirty="0" err="1"/>
              <a:t>felis</a:t>
            </a:r>
            <a:r>
              <a:rPr lang="lv-LV" spc="-10" dirty="0"/>
              <a:t> </a:t>
            </a:r>
            <a:r>
              <a:rPr lang="lv-LV" dirty="0" err="1"/>
              <a:t>sed</a:t>
            </a:r>
            <a:r>
              <a:rPr lang="lv-LV" spc="120" dirty="0"/>
              <a:t> </a:t>
            </a:r>
            <a:r>
              <a:rPr lang="lv-LV" spc="85" dirty="0" err="1"/>
              <a:t>hendrerit</a:t>
            </a:r>
            <a:r>
              <a:rPr lang="lv-LV" spc="160" dirty="0"/>
              <a:t> </a:t>
            </a:r>
            <a:r>
              <a:rPr lang="lv-LV" spc="95" dirty="0" err="1"/>
              <a:t>tincidunt</a:t>
            </a:r>
            <a:r>
              <a:rPr lang="lv-LV" spc="95" dirty="0"/>
              <a:t>,</a:t>
            </a:r>
            <a:r>
              <a:rPr lang="lv-LV" spc="125" dirty="0"/>
              <a:t> </a:t>
            </a:r>
            <a:r>
              <a:rPr lang="lv-LV" dirty="0" err="1"/>
              <a:t>magna</a:t>
            </a:r>
            <a:r>
              <a:rPr lang="lv-LV" spc="195" dirty="0"/>
              <a:t> </a:t>
            </a:r>
            <a:r>
              <a:rPr lang="lv-LV" spc="130" dirty="0"/>
              <a:t>tartar</a:t>
            </a:r>
            <a:r>
              <a:rPr lang="lv-LV" spc="155" dirty="0"/>
              <a:t> </a:t>
            </a:r>
            <a:r>
              <a:rPr lang="lv-LV" spc="90" dirty="0" err="1"/>
              <a:t>imperdiet</a:t>
            </a:r>
            <a:r>
              <a:rPr lang="lv-LV" spc="210" dirty="0"/>
              <a:t> </a:t>
            </a:r>
            <a:r>
              <a:rPr lang="lv-LV" spc="75" dirty="0"/>
              <a:t>urna,</a:t>
            </a:r>
            <a:r>
              <a:rPr lang="lv-LV" spc="-10" dirty="0"/>
              <a:t> </a:t>
            </a:r>
            <a:r>
              <a:rPr lang="lv-LV" spc="65" dirty="0" err="1"/>
              <a:t>in</a:t>
            </a:r>
            <a:r>
              <a:rPr lang="lv-LV" spc="170" dirty="0"/>
              <a:t> </a:t>
            </a:r>
            <a:r>
              <a:rPr lang="lv-LV" spc="55" dirty="0" err="1"/>
              <a:t>luctus</a:t>
            </a:r>
            <a:r>
              <a:rPr lang="lv-LV" spc="50" dirty="0"/>
              <a:t> </a:t>
            </a:r>
            <a:r>
              <a:rPr lang="lv-LV" spc="80" dirty="0" err="1"/>
              <a:t>velit</a:t>
            </a:r>
            <a:r>
              <a:rPr lang="lv-LV" spc="140" dirty="0"/>
              <a:t> </a:t>
            </a:r>
            <a:r>
              <a:rPr lang="lv-LV" dirty="0" err="1"/>
              <a:t>arcu</a:t>
            </a:r>
            <a:r>
              <a:rPr lang="lv-LV" spc="120" dirty="0"/>
              <a:t> </a:t>
            </a:r>
            <a:r>
              <a:rPr lang="lv-LV" dirty="0" err="1"/>
              <a:t>ac</a:t>
            </a:r>
            <a:r>
              <a:rPr lang="lv-LV" spc="105" dirty="0"/>
              <a:t> </a:t>
            </a:r>
            <a:r>
              <a:rPr lang="lv-LV" dirty="0" err="1"/>
              <a:t>sem</a:t>
            </a:r>
            <a:r>
              <a:rPr lang="lv-LV" dirty="0"/>
              <a:t>.</a:t>
            </a:r>
            <a:r>
              <a:rPr lang="lv-LV" spc="125" dirty="0"/>
              <a:t> </a:t>
            </a:r>
            <a:r>
              <a:rPr lang="lv-LV" dirty="0" err="1"/>
              <a:t>Aenean</a:t>
            </a:r>
            <a:r>
              <a:rPr lang="lv-LV" spc="165" dirty="0"/>
              <a:t> </a:t>
            </a:r>
            <a:r>
              <a:rPr lang="lv-LV" spc="60" dirty="0" err="1"/>
              <a:t>vitae</a:t>
            </a:r>
            <a:r>
              <a:rPr lang="lv-LV" spc="125" dirty="0"/>
              <a:t> </a:t>
            </a:r>
            <a:r>
              <a:rPr lang="lv-LV" spc="50" dirty="0" err="1"/>
              <a:t>feugiat</a:t>
            </a:r>
            <a:r>
              <a:rPr lang="lv-LV" spc="185" dirty="0"/>
              <a:t> </a:t>
            </a:r>
            <a:r>
              <a:rPr lang="lv-LV" spc="65" dirty="0" err="1"/>
              <a:t>lea</a:t>
            </a:r>
            <a:r>
              <a:rPr lang="lv-LV" spc="65" dirty="0"/>
              <a:t>.</a:t>
            </a:r>
            <a:r>
              <a:rPr lang="lv-LV" spc="10" dirty="0"/>
              <a:t> </a:t>
            </a:r>
            <a:r>
              <a:rPr lang="lv-LV" dirty="0" err="1"/>
              <a:t>Vivamus</a:t>
            </a:r>
            <a:r>
              <a:rPr lang="lv-LV" spc="75" dirty="0"/>
              <a:t> </a:t>
            </a:r>
            <a:r>
              <a:rPr lang="lv-LV" dirty="0" err="1"/>
              <a:t>rhoncus</a:t>
            </a:r>
            <a:r>
              <a:rPr lang="lv-LV" spc="180" dirty="0"/>
              <a:t> </a:t>
            </a:r>
            <a:r>
              <a:rPr lang="lv-LV" dirty="0" err="1"/>
              <a:t>in</a:t>
            </a:r>
            <a:r>
              <a:rPr lang="lv-LV" spc="160" dirty="0"/>
              <a:t> </a:t>
            </a:r>
            <a:r>
              <a:rPr lang="lv-LV" dirty="0" err="1"/>
              <a:t>felis</a:t>
            </a:r>
            <a:r>
              <a:rPr lang="lv-LV" spc="65" dirty="0"/>
              <a:t> </a:t>
            </a:r>
            <a:r>
              <a:rPr lang="lv-LV" spc="70" dirty="0" err="1"/>
              <a:t>eu</a:t>
            </a:r>
            <a:r>
              <a:rPr lang="lv-LV" spc="55" dirty="0"/>
              <a:t> </a:t>
            </a:r>
            <a:r>
              <a:rPr lang="lv-LV" spc="60" dirty="0" err="1"/>
              <a:t>tempor</a:t>
            </a:r>
            <a:r>
              <a:rPr lang="lv-LV" spc="60" dirty="0"/>
              <a:t>.</a:t>
            </a:r>
          </a:p>
          <a:p>
            <a:pPr lvl="4"/>
            <a:endParaRPr lang="en-LV" dirty="0"/>
          </a:p>
        </p:txBody>
      </p:sp>
      <p:sp>
        <p:nvSpPr>
          <p:cNvPr id="9" name="Holder 6">
            <a:extLst>
              <a:ext uri="{FF2B5EF4-FFF2-40B4-BE49-F238E27FC236}">
                <a16:creationId xmlns:a16="http://schemas.microsoft.com/office/drawing/2014/main" id="{A3BC1400-CD60-57D9-F453-4D323843B236}"/>
              </a:ext>
            </a:extLst>
          </p:cNvPr>
          <p:cNvSpPr>
            <a:spLocks noGrp="1"/>
          </p:cNvSpPr>
          <p:nvPr>
            <p:ph type="sldNum" sz="quarter" idx="7"/>
          </p:nvPr>
        </p:nvSpPr>
        <p:spPr>
          <a:xfrm>
            <a:off x="13938250" y="10517696"/>
            <a:ext cx="4623943" cy="565467"/>
          </a:xfrm>
          <a:prstGeom prst="rect">
            <a:avLst/>
          </a:prstGeom>
        </p:spPr>
        <p:txBody>
          <a:bodyPr lIns="0" tIns="0" rIns="0" bIns="0" anchor="ctr"/>
          <a:lstStyle>
            <a:lvl1pPr algn="r">
              <a:defRPr sz="1600">
                <a:solidFill>
                  <a:srgbClr val="203864"/>
                </a:solidFill>
              </a:defRPr>
            </a:lvl1pPr>
          </a:lstStyle>
          <a:p>
            <a:fld id="{B6F15528-21DE-4FAA-801E-634DDDAF4B2B}" type="slidenum">
              <a:rPr lang="en-LV" smtClean="0"/>
              <a:pPr/>
              <a:t>‹#›</a:t>
            </a:fld>
            <a:endParaRPr lang="en-LV" dirty="0"/>
          </a:p>
        </p:txBody>
      </p:sp>
      <p:grpSp>
        <p:nvGrpSpPr>
          <p:cNvPr id="2" name="Group 1">
            <a:extLst>
              <a:ext uri="{FF2B5EF4-FFF2-40B4-BE49-F238E27FC236}">
                <a16:creationId xmlns:a16="http://schemas.microsoft.com/office/drawing/2014/main" id="{A877F466-6968-61B4-4BD1-70EFADA5929A}"/>
              </a:ext>
            </a:extLst>
          </p:cNvPr>
          <p:cNvGrpSpPr/>
          <p:nvPr userDrawn="1"/>
        </p:nvGrpSpPr>
        <p:grpSpPr>
          <a:xfrm>
            <a:off x="1240481" y="10713830"/>
            <a:ext cx="5763569" cy="595519"/>
            <a:chOff x="393193" y="10743874"/>
            <a:chExt cx="4739834" cy="369332"/>
          </a:xfrm>
        </p:grpSpPr>
        <p:pic>
          <p:nvPicPr>
            <p:cNvPr id="3" name="Picture 2" descr="Icon&#10;&#10;Description automatically generated">
              <a:extLst>
                <a:ext uri="{FF2B5EF4-FFF2-40B4-BE49-F238E27FC236}">
                  <a16:creationId xmlns:a16="http://schemas.microsoft.com/office/drawing/2014/main" id="{58E3E3CF-13FD-4F94-EBF9-16178F8A11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3193" y="10743874"/>
              <a:ext cx="438657" cy="309245"/>
            </a:xfrm>
            <a:prstGeom prst="rect">
              <a:avLst/>
            </a:prstGeom>
          </p:spPr>
        </p:pic>
        <p:sp>
          <p:nvSpPr>
            <p:cNvPr id="5" name="TextBox 4">
              <a:extLst>
                <a:ext uri="{FF2B5EF4-FFF2-40B4-BE49-F238E27FC236}">
                  <a16:creationId xmlns:a16="http://schemas.microsoft.com/office/drawing/2014/main" id="{19302840-683D-0218-0192-FF39EA072647}"/>
                </a:ext>
              </a:extLst>
            </p:cNvPr>
            <p:cNvSpPr txBox="1"/>
            <p:nvPr userDrawn="1"/>
          </p:nvSpPr>
          <p:spPr>
            <a:xfrm>
              <a:off x="831850" y="10743874"/>
              <a:ext cx="4301177" cy="369332"/>
            </a:xfrm>
            <a:prstGeom prst="rect">
              <a:avLst/>
            </a:prstGeom>
            <a:noFill/>
          </p:spPr>
          <p:txBody>
            <a:bodyPr wrap="none" rtlCol="0">
              <a:spAutoFit/>
            </a:bodyPr>
            <a:lstStyle/>
            <a:p>
              <a:r>
                <a:rPr lang="en-LV" b="1" dirty="0">
                  <a:solidFill>
                    <a:srgbClr val="0C4873"/>
                  </a:solidFill>
                  <a:latin typeface="+mj-lt"/>
                </a:rPr>
                <a:t>Transport and </a:t>
              </a:r>
              <a:r>
                <a:rPr lang="en-US" b="1" dirty="0">
                  <a:solidFill>
                    <a:srgbClr val="0C4873"/>
                  </a:solidFill>
                  <a:latin typeface="+mj-lt"/>
                </a:rPr>
                <a:t>T</a:t>
              </a:r>
              <a:r>
                <a:rPr lang="en-LV" b="1" dirty="0">
                  <a:solidFill>
                    <a:srgbClr val="0C4873"/>
                  </a:solidFill>
                  <a:latin typeface="+mj-lt"/>
                </a:rPr>
                <a:t>elecommunication </a:t>
              </a:r>
              <a:r>
                <a:rPr lang="en-US" b="1" dirty="0">
                  <a:solidFill>
                    <a:srgbClr val="0C4873"/>
                  </a:solidFill>
                  <a:latin typeface="+mj-lt"/>
                </a:rPr>
                <a:t>I</a:t>
              </a:r>
              <a:r>
                <a:rPr lang="en-LV" b="1" dirty="0">
                  <a:solidFill>
                    <a:srgbClr val="0C4873"/>
                  </a:solidFill>
                  <a:latin typeface="+mj-lt"/>
                </a:rPr>
                <a:t>nstitute</a:t>
              </a:r>
            </a:p>
          </p:txBody>
        </p:sp>
      </p:grpSp>
    </p:spTree>
    <p:extLst>
      <p:ext uri="{BB962C8B-B14F-4D97-AF65-F5344CB8AC3E}">
        <p14:creationId xmlns:p14="http://schemas.microsoft.com/office/powerpoint/2010/main" val="6977477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3" name="Picture 2" descr="A picture containing icon&#10;&#10;Description automatically generated">
            <a:extLst>
              <a:ext uri="{FF2B5EF4-FFF2-40B4-BE49-F238E27FC236}">
                <a16:creationId xmlns:a16="http://schemas.microsoft.com/office/drawing/2014/main" id="{5C435D17-6C63-7812-D0BC-27D5CDED809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028" r="19" b="38"/>
          <a:stretch/>
        </p:blipFill>
        <p:spPr>
          <a:xfrm>
            <a:off x="13964379" y="7033442"/>
            <a:ext cx="6165850" cy="4274293"/>
          </a:xfrm>
          <a:prstGeom prst="rect">
            <a:avLst/>
          </a:prstGeom>
        </p:spPr>
      </p:pic>
      <p:sp>
        <p:nvSpPr>
          <p:cNvPr id="6" name="object 5">
            <a:extLst>
              <a:ext uri="{FF2B5EF4-FFF2-40B4-BE49-F238E27FC236}">
                <a16:creationId xmlns:a16="http://schemas.microsoft.com/office/drawing/2014/main" id="{7F3A3AAF-46A1-695C-51A8-102F45F59689}"/>
              </a:ext>
            </a:extLst>
          </p:cNvPr>
          <p:cNvSpPr/>
          <p:nvPr userDrawn="1"/>
        </p:nvSpPr>
        <p:spPr>
          <a:xfrm>
            <a:off x="-82550" y="-60325"/>
            <a:ext cx="2675890" cy="318135"/>
          </a:xfrm>
          <a:prstGeom prst="roundRect">
            <a:avLst/>
          </a:prstGeom>
          <a:solidFill>
            <a:srgbClr val="104774"/>
          </a:solidFill>
        </p:spPr>
        <p:txBody>
          <a:bodyPr wrap="square" lIns="0" tIns="0" rIns="0" bIns="0" rtlCol="0"/>
          <a:lstStyle/>
          <a:p>
            <a:endParaRPr/>
          </a:p>
        </p:txBody>
      </p:sp>
      <p:sp>
        <p:nvSpPr>
          <p:cNvPr id="18" name="Text Placeholder 17">
            <a:extLst>
              <a:ext uri="{FF2B5EF4-FFF2-40B4-BE49-F238E27FC236}">
                <a16:creationId xmlns:a16="http://schemas.microsoft.com/office/drawing/2014/main" id="{3BAB7599-CC17-9458-555D-9E78FE7C08BD}"/>
              </a:ext>
            </a:extLst>
          </p:cNvPr>
          <p:cNvSpPr>
            <a:spLocks noGrp="1"/>
          </p:cNvSpPr>
          <p:nvPr>
            <p:ph type="body" sz="quarter" idx="11" hasCustomPrompt="1"/>
          </p:nvPr>
        </p:nvSpPr>
        <p:spPr>
          <a:xfrm>
            <a:off x="1345450" y="1810923"/>
            <a:ext cx="5970587" cy="1368425"/>
          </a:xfrm>
          <a:prstGeom prst="rect">
            <a:avLst/>
          </a:prstGeom>
        </p:spPr>
        <p:txBody>
          <a:bodyPr/>
          <a:lstStyle>
            <a:lvl1pPr>
              <a:defRPr sz="3600" b="1">
                <a:solidFill>
                  <a:srgbClr val="0F4773"/>
                </a:solidFill>
              </a:defRPr>
            </a:lvl1pPr>
          </a:lstStyle>
          <a:p>
            <a:pPr marL="17145" marR="5080" indent="-5080">
              <a:lnSpc>
                <a:spcPct val="115500"/>
              </a:lnSpc>
              <a:spcBef>
                <a:spcPts val="95"/>
              </a:spcBef>
            </a:pPr>
            <a:r>
              <a:rPr lang="en-GB" dirty="0"/>
              <a:t>LOREM IPSUM DOLOR SIT</a:t>
            </a:r>
            <a:br>
              <a:rPr lang="en-GB" dirty="0"/>
            </a:br>
            <a:r>
              <a:rPr lang="en-GB" dirty="0"/>
              <a:t>AMET, CONSECTETUR</a:t>
            </a:r>
          </a:p>
        </p:txBody>
      </p:sp>
      <p:sp>
        <p:nvSpPr>
          <p:cNvPr id="31" name="Text Placeholder 30">
            <a:extLst>
              <a:ext uri="{FF2B5EF4-FFF2-40B4-BE49-F238E27FC236}">
                <a16:creationId xmlns:a16="http://schemas.microsoft.com/office/drawing/2014/main" id="{68F891CA-DC51-4E61-3188-C6F7BD30550F}"/>
              </a:ext>
            </a:extLst>
          </p:cNvPr>
          <p:cNvSpPr>
            <a:spLocks noGrp="1"/>
          </p:cNvSpPr>
          <p:nvPr>
            <p:ph type="body" sz="quarter" idx="13" hasCustomPrompt="1"/>
          </p:nvPr>
        </p:nvSpPr>
        <p:spPr>
          <a:xfrm>
            <a:off x="1337945" y="4713568"/>
            <a:ext cx="6572250" cy="2992994"/>
          </a:xfrm>
          <a:prstGeom prst="rect">
            <a:avLst/>
          </a:prstGeom>
        </p:spPr>
        <p:txBody>
          <a:bodyPr/>
          <a:lstStyle>
            <a:lvl1pPr algn="just">
              <a:lnSpc>
                <a:spcPct val="100000"/>
              </a:lnSpc>
              <a:defRPr sz="2200">
                <a:solidFill>
                  <a:srgbClr val="0F4773"/>
                </a:solidFill>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id ex </a:t>
            </a:r>
            <a:r>
              <a:rPr lang="en-GB" dirty="0" err="1"/>
              <a:t>vel</a:t>
            </a:r>
            <a:r>
              <a:rPr lang="en-GB" dirty="0"/>
              <a:t> </a:t>
            </a:r>
            <a:r>
              <a:rPr lang="en-GB" dirty="0" err="1"/>
              <a:t>leo</a:t>
            </a:r>
            <a:r>
              <a:rPr lang="en-GB" dirty="0"/>
              <a:t> convallis </a:t>
            </a:r>
            <a:r>
              <a:rPr lang="en-GB" dirty="0" err="1"/>
              <a:t>molestie</a:t>
            </a:r>
            <a:r>
              <a:rPr lang="en-GB" dirty="0"/>
              <a:t>. </a:t>
            </a:r>
            <a:r>
              <a:rPr lang="en-GB" dirty="0" err="1"/>
              <a:t>Nullam</a:t>
            </a:r>
            <a:r>
              <a:rPr lang="en-GB" dirty="0"/>
              <a:t> </a:t>
            </a:r>
            <a:r>
              <a:rPr lang="en-GB" dirty="0" err="1"/>
              <a:t>ornare</a:t>
            </a:r>
            <a:r>
              <a:rPr lang="en-GB" dirty="0"/>
              <a:t> </a:t>
            </a:r>
            <a:r>
              <a:rPr lang="en-GB" dirty="0" err="1"/>
              <a:t>felis</a:t>
            </a:r>
            <a:r>
              <a:rPr lang="en-GB" dirty="0"/>
              <a:t> et eros </a:t>
            </a:r>
            <a:r>
              <a:rPr lang="en-GB" dirty="0" err="1"/>
              <a:t>tincidunt</a:t>
            </a:r>
            <a:r>
              <a:rPr lang="en-GB" dirty="0"/>
              <a:t>, et maximus </a:t>
            </a:r>
            <a:r>
              <a:rPr lang="en-GB" dirty="0" err="1"/>
              <a:t>purus</a:t>
            </a:r>
            <a:r>
              <a:rPr lang="en-GB" dirty="0"/>
              <a:t> </a:t>
            </a:r>
            <a:r>
              <a:rPr lang="en-GB" dirty="0" err="1"/>
              <a:t>condimentum</a:t>
            </a:r>
            <a:r>
              <a:rPr lang="en-GB" dirty="0"/>
              <a:t>. Aenean </a:t>
            </a:r>
            <a:r>
              <a:rPr lang="en-GB" dirty="0" err="1"/>
              <a:t>pellentesque</a:t>
            </a:r>
            <a:r>
              <a:rPr lang="en-GB" dirty="0"/>
              <a:t> </a:t>
            </a:r>
            <a:r>
              <a:rPr lang="en-GB" dirty="0" err="1"/>
              <a:t>massa</a:t>
            </a:r>
            <a:r>
              <a:rPr lang="en-GB" dirty="0"/>
              <a:t> </a:t>
            </a:r>
            <a:r>
              <a:rPr lang="en-GB" dirty="0" err="1"/>
              <a:t>vel</a:t>
            </a:r>
            <a:r>
              <a:rPr lang="en-GB" dirty="0"/>
              <a:t> </a:t>
            </a:r>
            <a:r>
              <a:rPr lang="en-GB" dirty="0" err="1"/>
              <a:t>dolor</a:t>
            </a:r>
            <a:r>
              <a:rPr lang="en-GB" dirty="0"/>
              <a:t> </a:t>
            </a:r>
            <a:r>
              <a:rPr lang="en-GB" dirty="0" err="1"/>
              <a:t>elementum</a:t>
            </a:r>
            <a:r>
              <a:rPr lang="en-GB" dirty="0"/>
              <a:t>, et dui pulvinar </a:t>
            </a:r>
            <a:r>
              <a:rPr lang="en-GB" dirty="0" err="1"/>
              <a:t>ultrices</a:t>
            </a:r>
            <a:r>
              <a:rPr lang="en-GB" dirty="0"/>
              <a:t> </a:t>
            </a:r>
            <a:r>
              <a:rPr lang="en-GB" dirty="0" err="1"/>
              <a:t>eget</a:t>
            </a:r>
            <a:r>
              <a:rPr lang="en-GB" dirty="0"/>
              <a:t> vitae </a:t>
            </a:r>
            <a:r>
              <a:rPr lang="en-GB" dirty="0" err="1"/>
              <a:t>arcu</a:t>
            </a:r>
            <a:r>
              <a:rPr lang="en-GB" dirty="0"/>
              <a:t>. Nam </a:t>
            </a:r>
            <a:r>
              <a:rPr lang="en-GB" dirty="0" err="1"/>
              <a:t>porttitor</a:t>
            </a:r>
            <a:r>
              <a:rPr lang="en-GB" dirty="0"/>
              <a:t> lorem </a:t>
            </a:r>
            <a:r>
              <a:rPr lang="en-GB" dirty="0" err="1"/>
              <a:t>vel</a:t>
            </a:r>
            <a:r>
              <a:rPr lang="en-GB" dirty="0"/>
              <a:t> </a:t>
            </a:r>
            <a:r>
              <a:rPr lang="en-GB" dirty="0" err="1"/>
              <a:t>elit</a:t>
            </a:r>
            <a:r>
              <a:rPr lang="en-GB" dirty="0"/>
              <a:t> </a:t>
            </a:r>
            <a:r>
              <a:rPr lang="en-GB" dirty="0" err="1"/>
              <a:t>tempor</a:t>
            </a:r>
            <a:r>
              <a:rPr lang="en-GB" dirty="0"/>
              <a:t>, </a:t>
            </a:r>
            <a:r>
              <a:rPr lang="en-GB" dirty="0" err="1"/>
              <a:t>tincidunt</a:t>
            </a:r>
            <a:r>
              <a:rPr lang="en-GB" dirty="0"/>
              <a:t> tempus </a:t>
            </a:r>
            <a:r>
              <a:rPr lang="en-GB" dirty="0" err="1"/>
              <a:t>purus</a:t>
            </a:r>
            <a:r>
              <a:rPr lang="en-GB" dirty="0"/>
              <a:t> </a:t>
            </a:r>
            <a:r>
              <a:rPr lang="en-GB" dirty="0" err="1"/>
              <a:t>venenatis</a:t>
            </a:r>
            <a:r>
              <a:rPr lang="en-GB" dirty="0"/>
              <a:t>. Integer </a:t>
            </a:r>
            <a:r>
              <a:rPr lang="en-GB" dirty="0" err="1"/>
              <a:t>sodales</a:t>
            </a:r>
            <a:r>
              <a:rPr lang="en-GB" dirty="0"/>
              <a:t> magna in mi </a:t>
            </a:r>
            <a:r>
              <a:rPr lang="en-GB" dirty="0" err="1"/>
              <a:t>scelerisque</a:t>
            </a:r>
            <a:r>
              <a:rPr lang="en-GB" dirty="0"/>
              <a:t> </a:t>
            </a:r>
            <a:r>
              <a:rPr lang="en-GB" dirty="0" err="1"/>
              <a:t>commodo</a:t>
            </a:r>
            <a:r>
              <a:rPr lang="en-GB" dirty="0"/>
              <a:t>.</a:t>
            </a:r>
          </a:p>
        </p:txBody>
      </p:sp>
      <p:sp>
        <p:nvSpPr>
          <p:cNvPr id="7" name="Holder 6">
            <a:extLst>
              <a:ext uri="{FF2B5EF4-FFF2-40B4-BE49-F238E27FC236}">
                <a16:creationId xmlns:a16="http://schemas.microsoft.com/office/drawing/2014/main" id="{8EF39288-5925-BBFD-515E-0DC1959F7EBF}"/>
              </a:ext>
            </a:extLst>
          </p:cNvPr>
          <p:cNvSpPr>
            <a:spLocks noGrp="1"/>
          </p:cNvSpPr>
          <p:nvPr>
            <p:ph type="sldNum" sz="quarter" idx="7"/>
          </p:nvPr>
        </p:nvSpPr>
        <p:spPr>
          <a:xfrm>
            <a:off x="13938250" y="10517696"/>
            <a:ext cx="4623943" cy="565467"/>
          </a:xfrm>
          <a:prstGeom prst="rect">
            <a:avLst/>
          </a:prstGeom>
        </p:spPr>
        <p:txBody>
          <a:bodyPr lIns="0" tIns="0" rIns="0" bIns="0" anchor="ctr"/>
          <a:lstStyle>
            <a:lvl1pPr algn="r">
              <a:defRPr sz="1600">
                <a:solidFill>
                  <a:srgbClr val="203864"/>
                </a:solidFill>
              </a:defRPr>
            </a:lvl1pPr>
          </a:lstStyle>
          <a:p>
            <a:fld id="{B6F15528-21DE-4FAA-801E-634DDDAF4B2B}" type="slidenum">
              <a:rPr lang="en-LV" smtClean="0"/>
              <a:pPr/>
              <a:t>‹#›</a:t>
            </a:fld>
            <a:endParaRPr lang="en-LV" dirty="0"/>
          </a:p>
        </p:txBody>
      </p:sp>
      <p:grpSp>
        <p:nvGrpSpPr>
          <p:cNvPr id="2" name="Group 1">
            <a:extLst>
              <a:ext uri="{FF2B5EF4-FFF2-40B4-BE49-F238E27FC236}">
                <a16:creationId xmlns:a16="http://schemas.microsoft.com/office/drawing/2014/main" id="{FB1D3CC2-3B1C-F60F-2BE4-4F4A0D1B0581}"/>
              </a:ext>
            </a:extLst>
          </p:cNvPr>
          <p:cNvGrpSpPr/>
          <p:nvPr userDrawn="1"/>
        </p:nvGrpSpPr>
        <p:grpSpPr>
          <a:xfrm>
            <a:off x="1240481" y="10713830"/>
            <a:ext cx="5763569" cy="595519"/>
            <a:chOff x="393193" y="10743874"/>
            <a:chExt cx="4739834" cy="369332"/>
          </a:xfrm>
        </p:grpSpPr>
        <p:pic>
          <p:nvPicPr>
            <p:cNvPr id="4" name="Picture 3" descr="Icon&#10;&#10;Description automatically generated">
              <a:extLst>
                <a:ext uri="{FF2B5EF4-FFF2-40B4-BE49-F238E27FC236}">
                  <a16:creationId xmlns:a16="http://schemas.microsoft.com/office/drawing/2014/main" id="{816C3851-D889-8708-B8B1-6D4BA3C7150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3193" y="10743874"/>
              <a:ext cx="438657" cy="309245"/>
            </a:xfrm>
            <a:prstGeom prst="rect">
              <a:avLst/>
            </a:prstGeom>
          </p:spPr>
        </p:pic>
        <p:sp>
          <p:nvSpPr>
            <p:cNvPr id="5" name="TextBox 4">
              <a:extLst>
                <a:ext uri="{FF2B5EF4-FFF2-40B4-BE49-F238E27FC236}">
                  <a16:creationId xmlns:a16="http://schemas.microsoft.com/office/drawing/2014/main" id="{B7DC2BB6-459C-9E79-053B-302E9DAE6440}"/>
                </a:ext>
              </a:extLst>
            </p:cNvPr>
            <p:cNvSpPr txBox="1"/>
            <p:nvPr userDrawn="1"/>
          </p:nvSpPr>
          <p:spPr>
            <a:xfrm>
              <a:off x="831850" y="10743874"/>
              <a:ext cx="4301177" cy="369332"/>
            </a:xfrm>
            <a:prstGeom prst="rect">
              <a:avLst/>
            </a:prstGeom>
            <a:noFill/>
          </p:spPr>
          <p:txBody>
            <a:bodyPr wrap="none" rtlCol="0">
              <a:spAutoFit/>
            </a:bodyPr>
            <a:lstStyle/>
            <a:p>
              <a:r>
                <a:rPr lang="en-LV" b="1" dirty="0">
                  <a:solidFill>
                    <a:srgbClr val="0C4873"/>
                  </a:solidFill>
                  <a:latin typeface="+mj-lt"/>
                </a:rPr>
                <a:t>Transport and </a:t>
              </a:r>
              <a:r>
                <a:rPr lang="en-US" b="1" dirty="0">
                  <a:solidFill>
                    <a:srgbClr val="0C4873"/>
                  </a:solidFill>
                  <a:latin typeface="+mj-lt"/>
                </a:rPr>
                <a:t>T</a:t>
              </a:r>
              <a:r>
                <a:rPr lang="en-LV" b="1" dirty="0">
                  <a:solidFill>
                    <a:srgbClr val="0C4873"/>
                  </a:solidFill>
                  <a:latin typeface="+mj-lt"/>
                </a:rPr>
                <a:t>elecommunication </a:t>
              </a:r>
              <a:r>
                <a:rPr lang="en-US" b="1" dirty="0">
                  <a:solidFill>
                    <a:srgbClr val="0C4873"/>
                  </a:solidFill>
                  <a:latin typeface="+mj-lt"/>
                </a:rPr>
                <a:t>I</a:t>
              </a:r>
              <a:r>
                <a:rPr lang="en-LV" b="1" dirty="0">
                  <a:solidFill>
                    <a:srgbClr val="0C4873"/>
                  </a:solidFill>
                  <a:latin typeface="+mj-lt"/>
                </a:rPr>
                <a:t>nstitute</a:t>
              </a:r>
            </a:p>
          </p:txBody>
        </p:sp>
      </p:grpSp>
    </p:spTree>
    <p:extLst>
      <p:ext uri="{BB962C8B-B14F-4D97-AF65-F5344CB8AC3E}">
        <p14:creationId xmlns:p14="http://schemas.microsoft.com/office/powerpoint/2010/main" val="24134570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object 5">
            <a:extLst>
              <a:ext uri="{FF2B5EF4-FFF2-40B4-BE49-F238E27FC236}">
                <a16:creationId xmlns:a16="http://schemas.microsoft.com/office/drawing/2014/main" id="{7F3A3AAF-46A1-695C-51A8-102F45F59689}"/>
              </a:ext>
            </a:extLst>
          </p:cNvPr>
          <p:cNvSpPr/>
          <p:nvPr userDrawn="1"/>
        </p:nvSpPr>
        <p:spPr>
          <a:xfrm>
            <a:off x="-82550" y="-60325"/>
            <a:ext cx="2675890" cy="318135"/>
          </a:xfrm>
          <a:prstGeom prst="roundRect">
            <a:avLst/>
          </a:prstGeom>
          <a:solidFill>
            <a:srgbClr val="104774"/>
          </a:solidFill>
        </p:spPr>
        <p:txBody>
          <a:bodyPr wrap="square" lIns="0" tIns="0" rIns="0" bIns="0" rtlCol="0"/>
          <a:lstStyle/>
          <a:p>
            <a:endParaRPr/>
          </a:p>
        </p:txBody>
      </p:sp>
      <p:sp>
        <p:nvSpPr>
          <p:cNvPr id="18" name="Text Placeholder 17">
            <a:extLst>
              <a:ext uri="{FF2B5EF4-FFF2-40B4-BE49-F238E27FC236}">
                <a16:creationId xmlns:a16="http://schemas.microsoft.com/office/drawing/2014/main" id="{3BAB7599-CC17-9458-555D-9E78FE7C08BD}"/>
              </a:ext>
            </a:extLst>
          </p:cNvPr>
          <p:cNvSpPr>
            <a:spLocks noGrp="1"/>
          </p:cNvSpPr>
          <p:nvPr>
            <p:ph type="body" sz="quarter" idx="11" hasCustomPrompt="1"/>
          </p:nvPr>
        </p:nvSpPr>
        <p:spPr>
          <a:xfrm>
            <a:off x="1345450" y="1810923"/>
            <a:ext cx="5970587" cy="1368425"/>
          </a:xfrm>
          <a:prstGeom prst="rect">
            <a:avLst/>
          </a:prstGeom>
        </p:spPr>
        <p:txBody>
          <a:bodyPr/>
          <a:lstStyle>
            <a:lvl1pPr>
              <a:defRPr sz="3600" b="1">
                <a:solidFill>
                  <a:srgbClr val="0F4773"/>
                </a:solidFill>
              </a:defRPr>
            </a:lvl1pPr>
          </a:lstStyle>
          <a:p>
            <a:pPr marL="17145" marR="5080" indent="-5080">
              <a:lnSpc>
                <a:spcPct val="115500"/>
              </a:lnSpc>
              <a:spcBef>
                <a:spcPts val="95"/>
              </a:spcBef>
            </a:pPr>
            <a:r>
              <a:rPr lang="en-GB" dirty="0"/>
              <a:t>LOREM IPSUM DOLOR SIT</a:t>
            </a:r>
            <a:br>
              <a:rPr lang="en-GB" dirty="0"/>
            </a:br>
            <a:r>
              <a:rPr lang="en-GB" dirty="0"/>
              <a:t>AMET, CONSECTETUR</a:t>
            </a:r>
          </a:p>
        </p:txBody>
      </p:sp>
      <p:sp>
        <p:nvSpPr>
          <p:cNvPr id="31" name="Text Placeholder 30">
            <a:extLst>
              <a:ext uri="{FF2B5EF4-FFF2-40B4-BE49-F238E27FC236}">
                <a16:creationId xmlns:a16="http://schemas.microsoft.com/office/drawing/2014/main" id="{68F891CA-DC51-4E61-3188-C6F7BD30550F}"/>
              </a:ext>
            </a:extLst>
          </p:cNvPr>
          <p:cNvSpPr>
            <a:spLocks noGrp="1"/>
          </p:cNvSpPr>
          <p:nvPr>
            <p:ph type="body" sz="quarter" idx="13" hasCustomPrompt="1"/>
          </p:nvPr>
        </p:nvSpPr>
        <p:spPr>
          <a:xfrm>
            <a:off x="1337945" y="4713568"/>
            <a:ext cx="6572250" cy="2992994"/>
          </a:xfrm>
          <a:prstGeom prst="rect">
            <a:avLst/>
          </a:prstGeom>
        </p:spPr>
        <p:txBody>
          <a:bodyPr/>
          <a:lstStyle>
            <a:lvl1pPr algn="just">
              <a:lnSpc>
                <a:spcPct val="100000"/>
              </a:lnSpc>
              <a:defRPr sz="2200">
                <a:solidFill>
                  <a:srgbClr val="0F4773"/>
                </a:solidFill>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id ex </a:t>
            </a:r>
            <a:r>
              <a:rPr lang="en-GB" dirty="0" err="1"/>
              <a:t>vel</a:t>
            </a:r>
            <a:r>
              <a:rPr lang="en-GB" dirty="0"/>
              <a:t> </a:t>
            </a:r>
            <a:r>
              <a:rPr lang="en-GB" dirty="0" err="1"/>
              <a:t>leo</a:t>
            </a:r>
            <a:r>
              <a:rPr lang="en-GB" dirty="0"/>
              <a:t> convallis </a:t>
            </a:r>
            <a:r>
              <a:rPr lang="en-GB" dirty="0" err="1"/>
              <a:t>molestie</a:t>
            </a:r>
            <a:r>
              <a:rPr lang="en-GB" dirty="0"/>
              <a:t>. </a:t>
            </a:r>
            <a:r>
              <a:rPr lang="en-GB" dirty="0" err="1"/>
              <a:t>Nullam</a:t>
            </a:r>
            <a:r>
              <a:rPr lang="en-GB" dirty="0"/>
              <a:t> </a:t>
            </a:r>
            <a:r>
              <a:rPr lang="en-GB" dirty="0" err="1"/>
              <a:t>ornare</a:t>
            </a:r>
            <a:r>
              <a:rPr lang="en-GB" dirty="0"/>
              <a:t> </a:t>
            </a:r>
            <a:r>
              <a:rPr lang="en-GB" dirty="0" err="1"/>
              <a:t>felis</a:t>
            </a:r>
            <a:r>
              <a:rPr lang="en-GB" dirty="0"/>
              <a:t> et eros </a:t>
            </a:r>
            <a:r>
              <a:rPr lang="en-GB" dirty="0" err="1"/>
              <a:t>tincidunt</a:t>
            </a:r>
            <a:r>
              <a:rPr lang="en-GB" dirty="0"/>
              <a:t>, et maximus </a:t>
            </a:r>
            <a:r>
              <a:rPr lang="en-GB" dirty="0" err="1"/>
              <a:t>purus</a:t>
            </a:r>
            <a:r>
              <a:rPr lang="en-GB" dirty="0"/>
              <a:t> </a:t>
            </a:r>
            <a:r>
              <a:rPr lang="en-GB" dirty="0" err="1"/>
              <a:t>condimentum</a:t>
            </a:r>
            <a:r>
              <a:rPr lang="en-GB" dirty="0"/>
              <a:t>. Aenean </a:t>
            </a:r>
            <a:r>
              <a:rPr lang="en-GB" dirty="0" err="1"/>
              <a:t>pellentesque</a:t>
            </a:r>
            <a:r>
              <a:rPr lang="en-GB" dirty="0"/>
              <a:t> </a:t>
            </a:r>
            <a:r>
              <a:rPr lang="en-GB" dirty="0" err="1"/>
              <a:t>massa</a:t>
            </a:r>
            <a:r>
              <a:rPr lang="en-GB" dirty="0"/>
              <a:t> </a:t>
            </a:r>
            <a:r>
              <a:rPr lang="en-GB" dirty="0" err="1"/>
              <a:t>vel</a:t>
            </a:r>
            <a:r>
              <a:rPr lang="en-GB" dirty="0"/>
              <a:t> </a:t>
            </a:r>
            <a:r>
              <a:rPr lang="en-GB" dirty="0" err="1"/>
              <a:t>dolor</a:t>
            </a:r>
            <a:r>
              <a:rPr lang="en-GB" dirty="0"/>
              <a:t> </a:t>
            </a:r>
            <a:r>
              <a:rPr lang="en-GB" dirty="0" err="1"/>
              <a:t>elementum</a:t>
            </a:r>
            <a:r>
              <a:rPr lang="en-GB" dirty="0"/>
              <a:t>, et dui pulvinar </a:t>
            </a:r>
            <a:r>
              <a:rPr lang="en-GB" dirty="0" err="1"/>
              <a:t>ultrices</a:t>
            </a:r>
            <a:r>
              <a:rPr lang="en-GB" dirty="0"/>
              <a:t> </a:t>
            </a:r>
            <a:r>
              <a:rPr lang="en-GB" dirty="0" err="1"/>
              <a:t>eget</a:t>
            </a:r>
            <a:r>
              <a:rPr lang="en-GB" dirty="0"/>
              <a:t> vitae </a:t>
            </a:r>
            <a:r>
              <a:rPr lang="en-GB" dirty="0" err="1"/>
              <a:t>arcu</a:t>
            </a:r>
            <a:r>
              <a:rPr lang="en-GB" dirty="0"/>
              <a:t>. Nam </a:t>
            </a:r>
            <a:r>
              <a:rPr lang="en-GB" dirty="0" err="1"/>
              <a:t>porttitor</a:t>
            </a:r>
            <a:r>
              <a:rPr lang="en-GB" dirty="0"/>
              <a:t> lorem </a:t>
            </a:r>
            <a:r>
              <a:rPr lang="en-GB" dirty="0" err="1"/>
              <a:t>vel</a:t>
            </a:r>
            <a:r>
              <a:rPr lang="en-GB" dirty="0"/>
              <a:t> </a:t>
            </a:r>
            <a:r>
              <a:rPr lang="en-GB" dirty="0" err="1"/>
              <a:t>elit</a:t>
            </a:r>
            <a:r>
              <a:rPr lang="en-GB" dirty="0"/>
              <a:t> </a:t>
            </a:r>
            <a:r>
              <a:rPr lang="en-GB" dirty="0" err="1"/>
              <a:t>tempor</a:t>
            </a:r>
            <a:r>
              <a:rPr lang="en-GB" dirty="0"/>
              <a:t>, </a:t>
            </a:r>
            <a:r>
              <a:rPr lang="en-GB" dirty="0" err="1"/>
              <a:t>tincidunt</a:t>
            </a:r>
            <a:r>
              <a:rPr lang="en-GB" dirty="0"/>
              <a:t> tempus </a:t>
            </a:r>
            <a:r>
              <a:rPr lang="en-GB" dirty="0" err="1"/>
              <a:t>purus</a:t>
            </a:r>
            <a:r>
              <a:rPr lang="en-GB" dirty="0"/>
              <a:t> </a:t>
            </a:r>
            <a:r>
              <a:rPr lang="en-GB" dirty="0" err="1"/>
              <a:t>venenatis</a:t>
            </a:r>
            <a:r>
              <a:rPr lang="en-GB" dirty="0"/>
              <a:t>. Integer </a:t>
            </a:r>
            <a:r>
              <a:rPr lang="en-GB" dirty="0" err="1"/>
              <a:t>sodales</a:t>
            </a:r>
            <a:r>
              <a:rPr lang="en-GB" dirty="0"/>
              <a:t> magna in mi </a:t>
            </a:r>
            <a:r>
              <a:rPr lang="en-GB" dirty="0" err="1"/>
              <a:t>scelerisque</a:t>
            </a:r>
            <a:r>
              <a:rPr lang="en-GB" dirty="0"/>
              <a:t> </a:t>
            </a:r>
            <a:r>
              <a:rPr lang="en-GB" dirty="0" err="1"/>
              <a:t>commodo</a:t>
            </a:r>
            <a:r>
              <a:rPr lang="en-GB" dirty="0"/>
              <a:t>.</a:t>
            </a:r>
          </a:p>
        </p:txBody>
      </p:sp>
      <p:pic>
        <p:nvPicPr>
          <p:cNvPr id="7" name="Picture 6" descr="A picture containing text&#10;&#10;Description automatically generated">
            <a:extLst>
              <a:ext uri="{FF2B5EF4-FFF2-40B4-BE49-F238E27FC236}">
                <a16:creationId xmlns:a16="http://schemas.microsoft.com/office/drawing/2014/main" id="{D641B2F7-C5B6-6A6B-D29D-5278DE6CA62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7" b="34"/>
          <a:stretch/>
        </p:blipFill>
        <p:spPr>
          <a:xfrm>
            <a:off x="13938250" y="6950075"/>
            <a:ext cx="6324915" cy="4359274"/>
          </a:xfrm>
          <a:prstGeom prst="rect">
            <a:avLst/>
          </a:prstGeom>
        </p:spPr>
      </p:pic>
      <p:sp>
        <p:nvSpPr>
          <p:cNvPr id="8" name="Holder 6">
            <a:extLst>
              <a:ext uri="{FF2B5EF4-FFF2-40B4-BE49-F238E27FC236}">
                <a16:creationId xmlns:a16="http://schemas.microsoft.com/office/drawing/2014/main" id="{B85F10C8-2974-606F-FFBA-E8C643B02DD6}"/>
              </a:ext>
            </a:extLst>
          </p:cNvPr>
          <p:cNvSpPr>
            <a:spLocks noGrp="1"/>
          </p:cNvSpPr>
          <p:nvPr>
            <p:ph type="sldNum" sz="quarter" idx="7"/>
          </p:nvPr>
        </p:nvSpPr>
        <p:spPr>
          <a:xfrm>
            <a:off x="13938250" y="10517696"/>
            <a:ext cx="4623943" cy="565467"/>
          </a:xfrm>
          <a:prstGeom prst="rect">
            <a:avLst/>
          </a:prstGeom>
        </p:spPr>
        <p:txBody>
          <a:bodyPr lIns="0" tIns="0" rIns="0" bIns="0" anchor="ctr"/>
          <a:lstStyle>
            <a:lvl1pPr algn="r">
              <a:defRPr sz="1600">
                <a:solidFill>
                  <a:srgbClr val="203864"/>
                </a:solidFill>
              </a:defRPr>
            </a:lvl1pPr>
          </a:lstStyle>
          <a:p>
            <a:fld id="{B6F15528-21DE-4FAA-801E-634DDDAF4B2B}" type="slidenum">
              <a:rPr lang="en-LV" smtClean="0"/>
              <a:pPr/>
              <a:t>‹#›</a:t>
            </a:fld>
            <a:endParaRPr lang="en-LV" dirty="0"/>
          </a:p>
        </p:txBody>
      </p:sp>
      <p:grpSp>
        <p:nvGrpSpPr>
          <p:cNvPr id="2" name="Group 1">
            <a:extLst>
              <a:ext uri="{FF2B5EF4-FFF2-40B4-BE49-F238E27FC236}">
                <a16:creationId xmlns:a16="http://schemas.microsoft.com/office/drawing/2014/main" id="{FDAD37C9-C014-8BF9-ED21-8DEEF05D59EB}"/>
              </a:ext>
            </a:extLst>
          </p:cNvPr>
          <p:cNvGrpSpPr/>
          <p:nvPr userDrawn="1"/>
        </p:nvGrpSpPr>
        <p:grpSpPr>
          <a:xfrm>
            <a:off x="1240481" y="10713830"/>
            <a:ext cx="5763569" cy="595519"/>
            <a:chOff x="393193" y="10743874"/>
            <a:chExt cx="4739834" cy="369332"/>
          </a:xfrm>
        </p:grpSpPr>
        <p:pic>
          <p:nvPicPr>
            <p:cNvPr id="3" name="Picture 2" descr="Icon&#10;&#10;Description automatically generated">
              <a:extLst>
                <a:ext uri="{FF2B5EF4-FFF2-40B4-BE49-F238E27FC236}">
                  <a16:creationId xmlns:a16="http://schemas.microsoft.com/office/drawing/2014/main" id="{5E8BF019-5802-4087-659A-36870158E49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3193" y="10743874"/>
              <a:ext cx="438657" cy="309245"/>
            </a:xfrm>
            <a:prstGeom prst="rect">
              <a:avLst/>
            </a:prstGeom>
          </p:spPr>
        </p:pic>
        <p:sp>
          <p:nvSpPr>
            <p:cNvPr id="4" name="TextBox 3">
              <a:extLst>
                <a:ext uri="{FF2B5EF4-FFF2-40B4-BE49-F238E27FC236}">
                  <a16:creationId xmlns:a16="http://schemas.microsoft.com/office/drawing/2014/main" id="{32ED6616-5091-40FB-D170-19032BD6CF0C}"/>
                </a:ext>
              </a:extLst>
            </p:cNvPr>
            <p:cNvSpPr txBox="1"/>
            <p:nvPr userDrawn="1"/>
          </p:nvSpPr>
          <p:spPr>
            <a:xfrm>
              <a:off x="831850" y="10743874"/>
              <a:ext cx="4301177" cy="369332"/>
            </a:xfrm>
            <a:prstGeom prst="rect">
              <a:avLst/>
            </a:prstGeom>
            <a:noFill/>
          </p:spPr>
          <p:txBody>
            <a:bodyPr wrap="none" rtlCol="0">
              <a:spAutoFit/>
            </a:bodyPr>
            <a:lstStyle/>
            <a:p>
              <a:r>
                <a:rPr lang="en-LV" b="1" dirty="0">
                  <a:solidFill>
                    <a:srgbClr val="0C4873"/>
                  </a:solidFill>
                  <a:latin typeface="+mj-lt"/>
                </a:rPr>
                <a:t>Transport and </a:t>
              </a:r>
              <a:r>
                <a:rPr lang="en-US" b="1" dirty="0">
                  <a:solidFill>
                    <a:srgbClr val="0C4873"/>
                  </a:solidFill>
                  <a:latin typeface="+mj-lt"/>
                </a:rPr>
                <a:t>T</a:t>
              </a:r>
              <a:r>
                <a:rPr lang="en-LV" b="1" dirty="0">
                  <a:solidFill>
                    <a:srgbClr val="0C4873"/>
                  </a:solidFill>
                  <a:latin typeface="+mj-lt"/>
                </a:rPr>
                <a:t>elecommunication </a:t>
              </a:r>
              <a:r>
                <a:rPr lang="en-US" b="1" dirty="0">
                  <a:solidFill>
                    <a:srgbClr val="0C4873"/>
                  </a:solidFill>
                  <a:latin typeface="+mj-lt"/>
                </a:rPr>
                <a:t>I</a:t>
              </a:r>
              <a:r>
                <a:rPr lang="en-LV" b="1" dirty="0">
                  <a:solidFill>
                    <a:srgbClr val="0C4873"/>
                  </a:solidFill>
                  <a:latin typeface="+mj-lt"/>
                </a:rPr>
                <a:t>nstitute</a:t>
              </a:r>
            </a:p>
          </p:txBody>
        </p:sp>
      </p:grpSp>
    </p:spTree>
    <p:extLst>
      <p:ext uri="{BB962C8B-B14F-4D97-AF65-F5344CB8AC3E}">
        <p14:creationId xmlns:p14="http://schemas.microsoft.com/office/powerpoint/2010/main" val="28664836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371C69C9-624C-9C5B-9BDC-6A6A3082FB22}"/>
              </a:ext>
            </a:extLst>
          </p:cNvPr>
          <p:cNvSpPr/>
          <p:nvPr userDrawn="1"/>
        </p:nvSpPr>
        <p:spPr>
          <a:xfrm>
            <a:off x="367266" y="350010"/>
            <a:ext cx="19375755" cy="10167686"/>
          </a:xfrm>
          <a:custGeom>
            <a:avLst/>
            <a:gdLst/>
            <a:ahLst/>
            <a:cxnLst/>
            <a:rect l="l" t="t" r="r" b="b"/>
            <a:pathLst>
              <a:path w="19375755" h="10237470">
                <a:moveTo>
                  <a:pt x="19375608" y="0"/>
                </a:moveTo>
                <a:lnTo>
                  <a:pt x="0" y="0"/>
                </a:lnTo>
                <a:lnTo>
                  <a:pt x="0" y="10237227"/>
                </a:lnTo>
                <a:lnTo>
                  <a:pt x="19375608" y="10237227"/>
                </a:lnTo>
                <a:lnTo>
                  <a:pt x="19375608" y="0"/>
                </a:lnTo>
                <a:close/>
              </a:path>
            </a:pathLst>
          </a:custGeom>
          <a:solidFill>
            <a:srgbClr val="104774"/>
          </a:solidFill>
        </p:spPr>
        <p:txBody>
          <a:bodyPr wrap="square" lIns="0" tIns="0" rIns="0" bIns="0" rtlCol="0"/>
          <a:lstStyle/>
          <a:p>
            <a:endParaRPr/>
          </a:p>
        </p:txBody>
      </p:sp>
      <p:sp>
        <p:nvSpPr>
          <p:cNvPr id="21" name="Text Placeholder 20">
            <a:extLst>
              <a:ext uri="{FF2B5EF4-FFF2-40B4-BE49-F238E27FC236}">
                <a16:creationId xmlns:a16="http://schemas.microsoft.com/office/drawing/2014/main" id="{C82DFB08-5370-9F80-5597-367541FF052F}"/>
              </a:ext>
            </a:extLst>
          </p:cNvPr>
          <p:cNvSpPr>
            <a:spLocks noGrp="1"/>
          </p:cNvSpPr>
          <p:nvPr>
            <p:ph type="body" sz="quarter" idx="12" hasCustomPrompt="1"/>
          </p:nvPr>
        </p:nvSpPr>
        <p:spPr>
          <a:xfrm>
            <a:off x="4155646" y="2911475"/>
            <a:ext cx="4800600" cy="2208213"/>
          </a:xfrm>
          <a:prstGeom prst="rect">
            <a:avLst/>
          </a:prstGeom>
        </p:spPr>
        <p:txBody>
          <a:bodyPr/>
          <a:lstStyle>
            <a:lvl1pPr>
              <a:defRPr sz="4050" b="1">
                <a:solidFill>
                  <a:schemeClr val="bg1"/>
                </a:solidFill>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endParaRPr lang="en-LV" dirty="0"/>
          </a:p>
        </p:txBody>
      </p:sp>
      <p:sp>
        <p:nvSpPr>
          <p:cNvPr id="23" name="Text Placeholder 22">
            <a:extLst>
              <a:ext uri="{FF2B5EF4-FFF2-40B4-BE49-F238E27FC236}">
                <a16:creationId xmlns:a16="http://schemas.microsoft.com/office/drawing/2014/main" id="{0FEE2C06-7153-65B2-0803-91797D138631}"/>
              </a:ext>
            </a:extLst>
          </p:cNvPr>
          <p:cNvSpPr>
            <a:spLocks noGrp="1"/>
          </p:cNvSpPr>
          <p:nvPr>
            <p:ph type="body" sz="quarter" idx="13" hasCustomPrompt="1"/>
          </p:nvPr>
        </p:nvSpPr>
        <p:spPr>
          <a:xfrm>
            <a:off x="4155646" y="6211608"/>
            <a:ext cx="4800600" cy="2208213"/>
          </a:xfrm>
          <a:prstGeom prst="rect">
            <a:avLst/>
          </a:prstGeom>
        </p:spPr>
        <p:txBody>
          <a:bodyPr/>
          <a:lstStyle>
            <a:lvl1pPr>
              <a:defRPr sz="4050" b="1">
                <a:solidFill>
                  <a:schemeClr val="bg1"/>
                </a:solidFill>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endParaRPr lang="en-LV" dirty="0"/>
          </a:p>
        </p:txBody>
      </p:sp>
      <p:sp>
        <p:nvSpPr>
          <p:cNvPr id="5" name="Holder 6">
            <a:extLst>
              <a:ext uri="{FF2B5EF4-FFF2-40B4-BE49-F238E27FC236}">
                <a16:creationId xmlns:a16="http://schemas.microsoft.com/office/drawing/2014/main" id="{ACEE9AE7-A8BB-8667-50C5-B6D1AD62AACD}"/>
              </a:ext>
            </a:extLst>
          </p:cNvPr>
          <p:cNvSpPr>
            <a:spLocks noGrp="1"/>
          </p:cNvSpPr>
          <p:nvPr>
            <p:ph type="sldNum" sz="quarter" idx="7"/>
          </p:nvPr>
        </p:nvSpPr>
        <p:spPr>
          <a:xfrm>
            <a:off x="13938250" y="10517696"/>
            <a:ext cx="4623943" cy="565467"/>
          </a:xfrm>
          <a:prstGeom prst="rect">
            <a:avLst/>
          </a:prstGeom>
        </p:spPr>
        <p:txBody>
          <a:bodyPr lIns="0" tIns="0" rIns="0" bIns="0" anchor="ctr"/>
          <a:lstStyle>
            <a:lvl1pPr algn="r">
              <a:defRPr sz="1600">
                <a:solidFill>
                  <a:srgbClr val="203864"/>
                </a:solidFill>
              </a:defRPr>
            </a:lvl1pPr>
          </a:lstStyle>
          <a:p>
            <a:fld id="{B6F15528-21DE-4FAA-801E-634DDDAF4B2B}" type="slidenum">
              <a:rPr lang="en-LV" smtClean="0"/>
              <a:pPr/>
              <a:t>‹#›</a:t>
            </a:fld>
            <a:endParaRPr lang="en-LV" dirty="0"/>
          </a:p>
        </p:txBody>
      </p:sp>
      <p:grpSp>
        <p:nvGrpSpPr>
          <p:cNvPr id="6" name="Group 5">
            <a:extLst>
              <a:ext uri="{FF2B5EF4-FFF2-40B4-BE49-F238E27FC236}">
                <a16:creationId xmlns:a16="http://schemas.microsoft.com/office/drawing/2014/main" id="{BC1E36C7-21D7-335D-ABF9-F22AB338FA42}"/>
              </a:ext>
            </a:extLst>
          </p:cNvPr>
          <p:cNvGrpSpPr/>
          <p:nvPr userDrawn="1"/>
        </p:nvGrpSpPr>
        <p:grpSpPr>
          <a:xfrm>
            <a:off x="1240481" y="10713830"/>
            <a:ext cx="5763569" cy="595519"/>
            <a:chOff x="393193" y="10743874"/>
            <a:chExt cx="4739834" cy="369332"/>
          </a:xfrm>
        </p:grpSpPr>
        <p:pic>
          <p:nvPicPr>
            <p:cNvPr id="7" name="Picture 6" descr="Icon&#10;&#10;Description automatically generated">
              <a:extLst>
                <a:ext uri="{FF2B5EF4-FFF2-40B4-BE49-F238E27FC236}">
                  <a16:creationId xmlns:a16="http://schemas.microsoft.com/office/drawing/2014/main" id="{F5C6119E-26A2-2CFB-6AA7-E6A724972A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3193" y="10743874"/>
              <a:ext cx="438657" cy="309245"/>
            </a:xfrm>
            <a:prstGeom prst="rect">
              <a:avLst/>
            </a:prstGeom>
          </p:spPr>
        </p:pic>
        <p:sp>
          <p:nvSpPr>
            <p:cNvPr id="9" name="TextBox 8">
              <a:extLst>
                <a:ext uri="{FF2B5EF4-FFF2-40B4-BE49-F238E27FC236}">
                  <a16:creationId xmlns:a16="http://schemas.microsoft.com/office/drawing/2014/main" id="{90971D65-87C2-436E-F17B-1EB0CEE33CDD}"/>
                </a:ext>
              </a:extLst>
            </p:cNvPr>
            <p:cNvSpPr txBox="1"/>
            <p:nvPr userDrawn="1"/>
          </p:nvSpPr>
          <p:spPr>
            <a:xfrm>
              <a:off x="831850" y="10743874"/>
              <a:ext cx="4301177" cy="369332"/>
            </a:xfrm>
            <a:prstGeom prst="rect">
              <a:avLst/>
            </a:prstGeom>
            <a:noFill/>
          </p:spPr>
          <p:txBody>
            <a:bodyPr wrap="none" rtlCol="0">
              <a:spAutoFit/>
            </a:bodyPr>
            <a:lstStyle/>
            <a:p>
              <a:r>
                <a:rPr lang="en-LV" b="1" dirty="0">
                  <a:solidFill>
                    <a:srgbClr val="0C4873"/>
                  </a:solidFill>
                  <a:latin typeface="+mj-lt"/>
                </a:rPr>
                <a:t>Transport and </a:t>
              </a:r>
              <a:r>
                <a:rPr lang="en-US" b="1" dirty="0">
                  <a:solidFill>
                    <a:srgbClr val="0C4873"/>
                  </a:solidFill>
                  <a:latin typeface="+mj-lt"/>
                </a:rPr>
                <a:t>T</a:t>
              </a:r>
              <a:r>
                <a:rPr lang="en-LV" b="1" dirty="0">
                  <a:solidFill>
                    <a:srgbClr val="0C4873"/>
                  </a:solidFill>
                  <a:latin typeface="+mj-lt"/>
                </a:rPr>
                <a:t>elecommunication </a:t>
              </a:r>
              <a:r>
                <a:rPr lang="en-US" b="1" dirty="0">
                  <a:solidFill>
                    <a:srgbClr val="0C4873"/>
                  </a:solidFill>
                  <a:latin typeface="+mj-lt"/>
                </a:rPr>
                <a:t>I</a:t>
              </a:r>
              <a:r>
                <a:rPr lang="en-LV" b="1" dirty="0">
                  <a:solidFill>
                    <a:srgbClr val="0C4873"/>
                  </a:solidFill>
                  <a:latin typeface="+mj-lt"/>
                </a:rPr>
                <a:t>nstitute</a:t>
              </a:r>
            </a:p>
          </p:txBody>
        </p:sp>
      </p:grpSp>
    </p:spTree>
    <p:extLst>
      <p:ext uri="{BB962C8B-B14F-4D97-AF65-F5344CB8AC3E}">
        <p14:creationId xmlns:p14="http://schemas.microsoft.com/office/powerpoint/2010/main" val="2948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smtClean="0"/>
              <a:t>Click to edit Master title style</a:t>
            </a:r>
            <a:endParaRPr lang="lv-LV"/>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en-US" smtClean="0"/>
              <a:t>24/2/23</a:t>
            </a:r>
            <a:endParaRPr lang="en-LV" dirty="0"/>
          </a:p>
        </p:txBody>
      </p:sp>
      <p:sp>
        <p:nvSpPr>
          <p:cNvPr id="5" name="Footer Placeholder 4"/>
          <p:cNvSpPr>
            <a:spLocks noGrp="1"/>
          </p:cNvSpPr>
          <p:nvPr>
            <p:ph type="ftr" sz="quarter" idx="11"/>
          </p:nvPr>
        </p:nvSpPr>
        <p:spPr/>
        <p:txBody>
          <a:bodyPr/>
          <a:lstStyle/>
          <a:p>
            <a:endParaRPr lang="en-LV"/>
          </a:p>
        </p:txBody>
      </p:sp>
      <p:sp>
        <p:nvSpPr>
          <p:cNvPr id="6" name="Slide Number Placeholder 5"/>
          <p:cNvSpPr>
            <a:spLocks noGrp="1"/>
          </p:cNvSpPr>
          <p:nvPr>
            <p:ph type="sldNum" sz="quarter" idx="12"/>
          </p:nvPr>
        </p:nvSpPr>
        <p:spPr/>
        <p:txBody>
          <a:bodyPr/>
          <a:lstStyle/>
          <a:p>
            <a:fld id="{28EEA57A-62B1-F74C-B461-1BD839311FE3}" type="slidenum">
              <a:rPr lang="en-LV" smtClean="0"/>
              <a:pPr/>
              <a:t>‹#›</a:t>
            </a:fld>
            <a:endParaRPr lang="en-LV" dirty="0"/>
          </a:p>
        </p:txBody>
      </p:sp>
    </p:spTree>
    <p:extLst>
      <p:ext uri="{BB962C8B-B14F-4D97-AF65-F5344CB8AC3E}">
        <p14:creationId xmlns:p14="http://schemas.microsoft.com/office/powerpoint/2010/main" val="1576513572"/>
      </p:ext>
    </p:extLst>
  </p:cSld>
  <p:clrMapOvr>
    <a:masterClrMapping/>
  </p:clrMapOvr>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sz="half" idx="1"/>
          </p:nvPr>
        </p:nvSpPr>
        <p:spPr>
          <a:xfrm>
            <a:off x="1382157"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Content Placeholder 3"/>
          <p:cNvSpPr>
            <a:spLocks noGrp="1"/>
          </p:cNvSpPr>
          <p:nvPr>
            <p:ph sz="half" idx="2"/>
          </p:nvPr>
        </p:nvSpPr>
        <p:spPr>
          <a:xfrm>
            <a:off x="10177700"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Date Placeholder 4"/>
          <p:cNvSpPr>
            <a:spLocks noGrp="1"/>
          </p:cNvSpPr>
          <p:nvPr>
            <p:ph type="dt" sz="half" idx="10"/>
          </p:nvPr>
        </p:nvSpPr>
        <p:spPr/>
        <p:txBody>
          <a:bodyPr/>
          <a:lstStyle/>
          <a:p>
            <a:r>
              <a:rPr lang="en-US" smtClean="0"/>
              <a:t>24/2/23</a:t>
            </a:r>
            <a:endParaRPr lang="en-LV" dirty="0"/>
          </a:p>
        </p:txBody>
      </p:sp>
      <p:sp>
        <p:nvSpPr>
          <p:cNvPr id="6" name="Footer Placeholder 5"/>
          <p:cNvSpPr>
            <a:spLocks noGrp="1"/>
          </p:cNvSpPr>
          <p:nvPr>
            <p:ph type="ftr" sz="quarter" idx="11"/>
          </p:nvPr>
        </p:nvSpPr>
        <p:spPr/>
        <p:txBody>
          <a:bodyPr/>
          <a:lstStyle/>
          <a:p>
            <a:endParaRPr lang="en-LV"/>
          </a:p>
        </p:txBody>
      </p:sp>
      <p:sp>
        <p:nvSpPr>
          <p:cNvPr id="7" name="Slide Number Placeholder 6"/>
          <p:cNvSpPr>
            <a:spLocks noGrp="1"/>
          </p:cNvSpPr>
          <p:nvPr>
            <p:ph type="sldNum" sz="quarter" idx="12"/>
          </p:nvPr>
        </p:nvSpPr>
        <p:spPr/>
        <p:txBody>
          <a:bodyPr/>
          <a:lstStyle/>
          <a:p>
            <a:fld id="{28EEA57A-62B1-F74C-B461-1BD839311FE3}" type="slidenum">
              <a:rPr lang="en-LV" smtClean="0"/>
              <a:pPr/>
              <a:t>‹#›</a:t>
            </a:fld>
            <a:endParaRPr lang="en-LV" dirty="0"/>
          </a:p>
        </p:txBody>
      </p:sp>
    </p:spTree>
    <p:extLst>
      <p:ext uri="{BB962C8B-B14F-4D97-AF65-F5344CB8AC3E}">
        <p14:creationId xmlns:p14="http://schemas.microsoft.com/office/powerpoint/2010/main" val="2004119423"/>
      </p:ext>
    </p:extLst>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smtClean="0"/>
              <a:t>Click to edit Master title style</a:t>
            </a:r>
            <a:endParaRPr lang="lv-LV"/>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7" name="Date Placeholder 6"/>
          <p:cNvSpPr>
            <a:spLocks noGrp="1"/>
          </p:cNvSpPr>
          <p:nvPr>
            <p:ph type="dt" sz="half" idx="10"/>
          </p:nvPr>
        </p:nvSpPr>
        <p:spPr/>
        <p:txBody>
          <a:bodyPr/>
          <a:lstStyle/>
          <a:p>
            <a:r>
              <a:rPr lang="en-US" smtClean="0"/>
              <a:t>24/2/23</a:t>
            </a:r>
            <a:endParaRPr lang="en-LV" dirty="0"/>
          </a:p>
        </p:txBody>
      </p:sp>
      <p:sp>
        <p:nvSpPr>
          <p:cNvPr id="8" name="Footer Placeholder 7"/>
          <p:cNvSpPr>
            <a:spLocks noGrp="1"/>
          </p:cNvSpPr>
          <p:nvPr>
            <p:ph type="ftr" sz="quarter" idx="11"/>
          </p:nvPr>
        </p:nvSpPr>
        <p:spPr/>
        <p:txBody>
          <a:bodyPr/>
          <a:lstStyle/>
          <a:p>
            <a:endParaRPr lang="en-LV"/>
          </a:p>
        </p:txBody>
      </p:sp>
      <p:sp>
        <p:nvSpPr>
          <p:cNvPr id="9" name="Slide Number Placeholder 8"/>
          <p:cNvSpPr>
            <a:spLocks noGrp="1"/>
          </p:cNvSpPr>
          <p:nvPr>
            <p:ph type="sldNum" sz="quarter" idx="12"/>
          </p:nvPr>
        </p:nvSpPr>
        <p:spPr/>
        <p:txBody>
          <a:bodyPr/>
          <a:lstStyle/>
          <a:p>
            <a:fld id="{28EEA57A-62B1-F74C-B461-1BD839311FE3}" type="slidenum">
              <a:rPr lang="en-LV" smtClean="0"/>
              <a:pPr/>
              <a:t>‹#›</a:t>
            </a:fld>
            <a:endParaRPr lang="en-LV" dirty="0"/>
          </a:p>
        </p:txBody>
      </p:sp>
    </p:spTree>
    <p:extLst>
      <p:ext uri="{BB962C8B-B14F-4D97-AF65-F5344CB8AC3E}">
        <p14:creationId xmlns:p14="http://schemas.microsoft.com/office/powerpoint/2010/main" val="3450853695"/>
      </p:ext>
    </p:extLst>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Date Placeholder 2"/>
          <p:cNvSpPr>
            <a:spLocks noGrp="1"/>
          </p:cNvSpPr>
          <p:nvPr>
            <p:ph type="dt" sz="half" idx="10"/>
          </p:nvPr>
        </p:nvSpPr>
        <p:spPr/>
        <p:txBody>
          <a:bodyPr/>
          <a:lstStyle/>
          <a:p>
            <a:r>
              <a:rPr lang="en-US" smtClean="0"/>
              <a:t>24/2/23</a:t>
            </a:r>
            <a:endParaRPr lang="en-LV" dirty="0"/>
          </a:p>
        </p:txBody>
      </p:sp>
      <p:sp>
        <p:nvSpPr>
          <p:cNvPr id="4" name="Footer Placeholder 3"/>
          <p:cNvSpPr>
            <a:spLocks noGrp="1"/>
          </p:cNvSpPr>
          <p:nvPr>
            <p:ph type="ftr" sz="quarter" idx="11"/>
          </p:nvPr>
        </p:nvSpPr>
        <p:spPr/>
        <p:txBody>
          <a:bodyPr/>
          <a:lstStyle/>
          <a:p>
            <a:endParaRPr lang="en-LV"/>
          </a:p>
        </p:txBody>
      </p:sp>
      <p:sp>
        <p:nvSpPr>
          <p:cNvPr id="5" name="Slide Number Placeholder 4"/>
          <p:cNvSpPr>
            <a:spLocks noGrp="1"/>
          </p:cNvSpPr>
          <p:nvPr>
            <p:ph type="sldNum" sz="quarter" idx="12"/>
          </p:nvPr>
        </p:nvSpPr>
        <p:spPr/>
        <p:txBody>
          <a:bodyPr/>
          <a:lstStyle/>
          <a:p>
            <a:fld id="{28EEA57A-62B1-F74C-B461-1BD839311FE3}" type="slidenum">
              <a:rPr lang="en-LV" smtClean="0"/>
              <a:pPr/>
              <a:t>‹#›</a:t>
            </a:fld>
            <a:endParaRPr lang="en-LV" dirty="0"/>
          </a:p>
        </p:txBody>
      </p:sp>
    </p:spTree>
    <p:extLst>
      <p:ext uri="{BB962C8B-B14F-4D97-AF65-F5344CB8AC3E}">
        <p14:creationId xmlns:p14="http://schemas.microsoft.com/office/powerpoint/2010/main" val="3283708810"/>
      </p:ext>
    </p:extLst>
  </p:cSld>
  <p:clrMapOvr>
    <a:masterClrMapping/>
  </p:clrMapOvr>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24/2/23</a:t>
            </a:r>
            <a:endParaRPr lang="en-LV" dirty="0"/>
          </a:p>
        </p:txBody>
      </p:sp>
      <p:sp>
        <p:nvSpPr>
          <p:cNvPr id="3" name="Footer Placeholder 2"/>
          <p:cNvSpPr>
            <a:spLocks noGrp="1"/>
          </p:cNvSpPr>
          <p:nvPr>
            <p:ph type="ftr" sz="quarter" idx="11"/>
          </p:nvPr>
        </p:nvSpPr>
        <p:spPr/>
        <p:txBody>
          <a:bodyPr/>
          <a:lstStyle/>
          <a:p>
            <a:endParaRPr lang="en-LV"/>
          </a:p>
        </p:txBody>
      </p:sp>
      <p:sp>
        <p:nvSpPr>
          <p:cNvPr id="4" name="Slide Number Placeholder 3"/>
          <p:cNvSpPr>
            <a:spLocks noGrp="1"/>
          </p:cNvSpPr>
          <p:nvPr>
            <p:ph type="sldNum" sz="quarter" idx="12"/>
          </p:nvPr>
        </p:nvSpPr>
        <p:spPr/>
        <p:txBody>
          <a:bodyPr/>
          <a:lstStyle/>
          <a:p>
            <a:fld id="{28EEA57A-62B1-F74C-B461-1BD839311FE3}" type="slidenum">
              <a:rPr lang="en-LV" smtClean="0"/>
              <a:pPr/>
              <a:t>‹#›</a:t>
            </a:fld>
            <a:endParaRPr lang="en-LV" dirty="0"/>
          </a:p>
        </p:txBody>
      </p:sp>
    </p:spTree>
    <p:extLst>
      <p:ext uri="{BB962C8B-B14F-4D97-AF65-F5344CB8AC3E}">
        <p14:creationId xmlns:p14="http://schemas.microsoft.com/office/powerpoint/2010/main" val="1939683044"/>
      </p:ext>
    </p:extLst>
  </p:cSld>
  <p:clrMapOvr>
    <a:masterClrMapping/>
  </p:clrMapOvr>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smtClean="0"/>
              <a:t>Click to edit Master title style</a:t>
            </a:r>
            <a:endParaRPr lang="lv-LV"/>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24/2/23</a:t>
            </a:r>
            <a:endParaRPr lang="en-LV" dirty="0"/>
          </a:p>
        </p:txBody>
      </p:sp>
      <p:sp>
        <p:nvSpPr>
          <p:cNvPr id="6" name="Footer Placeholder 5"/>
          <p:cNvSpPr>
            <a:spLocks noGrp="1"/>
          </p:cNvSpPr>
          <p:nvPr>
            <p:ph type="ftr" sz="quarter" idx="11"/>
          </p:nvPr>
        </p:nvSpPr>
        <p:spPr/>
        <p:txBody>
          <a:bodyPr/>
          <a:lstStyle/>
          <a:p>
            <a:endParaRPr lang="en-LV"/>
          </a:p>
        </p:txBody>
      </p:sp>
      <p:sp>
        <p:nvSpPr>
          <p:cNvPr id="7" name="Slide Number Placeholder 6"/>
          <p:cNvSpPr>
            <a:spLocks noGrp="1"/>
          </p:cNvSpPr>
          <p:nvPr>
            <p:ph type="sldNum" sz="quarter" idx="12"/>
          </p:nvPr>
        </p:nvSpPr>
        <p:spPr/>
        <p:txBody>
          <a:bodyPr/>
          <a:lstStyle/>
          <a:p>
            <a:fld id="{28EEA57A-62B1-F74C-B461-1BD839311FE3}" type="slidenum">
              <a:rPr lang="en-LV" smtClean="0"/>
              <a:pPr/>
              <a:t>‹#›</a:t>
            </a:fld>
            <a:endParaRPr lang="en-LV" dirty="0"/>
          </a:p>
        </p:txBody>
      </p:sp>
    </p:spTree>
    <p:extLst>
      <p:ext uri="{BB962C8B-B14F-4D97-AF65-F5344CB8AC3E}">
        <p14:creationId xmlns:p14="http://schemas.microsoft.com/office/powerpoint/2010/main" val="3939507895"/>
      </p:ext>
    </p:extLst>
  </p:cSld>
  <p:clrMapOvr>
    <a:masterClrMapping/>
  </p:clrMapOvr>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smtClean="0"/>
              <a:t>Click to edit Master title style</a:t>
            </a:r>
            <a:endParaRPr lang="lv-LV"/>
          </a:p>
        </p:txBody>
      </p:sp>
      <p:sp>
        <p:nvSpPr>
          <p:cNvPr id="3" name="Picture Placeholder 2"/>
          <p:cNvSpPr>
            <a:spLocks noGrp="1"/>
          </p:cNvSpPr>
          <p:nvPr>
            <p:ph type="pic" idx="1"/>
          </p:nvPr>
        </p:nvSpPr>
        <p:spPr>
          <a:xfrm>
            <a:off x="8546861" y="1628338"/>
            <a:ext cx="10177701" cy="8036969"/>
          </a:xfrm>
        </p:spPr>
        <p:txBody>
          <a:bodyPr/>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endParaRPr lang="lv-LV"/>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24/2/23</a:t>
            </a:r>
            <a:endParaRPr lang="en-LV" dirty="0"/>
          </a:p>
        </p:txBody>
      </p:sp>
      <p:sp>
        <p:nvSpPr>
          <p:cNvPr id="6" name="Footer Placeholder 5"/>
          <p:cNvSpPr>
            <a:spLocks noGrp="1"/>
          </p:cNvSpPr>
          <p:nvPr>
            <p:ph type="ftr" sz="quarter" idx="11"/>
          </p:nvPr>
        </p:nvSpPr>
        <p:spPr/>
        <p:txBody>
          <a:bodyPr/>
          <a:lstStyle/>
          <a:p>
            <a:endParaRPr lang="en-LV"/>
          </a:p>
        </p:txBody>
      </p:sp>
      <p:sp>
        <p:nvSpPr>
          <p:cNvPr id="7" name="Slide Number Placeholder 6"/>
          <p:cNvSpPr>
            <a:spLocks noGrp="1"/>
          </p:cNvSpPr>
          <p:nvPr>
            <p:ph type="sldNum" sz="quarter" idx="12"/>
          </p:nvPr>
        </p:nvSpPr>
        <p:spPr/>
        <p:txBody>
          <a:bodyPr/>
          <a:lstStyle/>
          <a:p>
            <a:fld id="{28EEA57A-62B1-F74C-B461-1BD839311FE3}" type="slidenum">
              <a:rPr lang="en-LV" smtClean="0"/>
              <a:pPr/>
              <a:t>‹#›</a:t>
            </a:fld>
            <a:endParaRPr lang="en-LV" dirty="0"/>
          </a:p>
        </p:txBody>
      </p:sp>
    </p:spTree>
    <p:extLst>
      <p:ext uri="{BB962C8B-B14F-4D97-AF65-F5344CB8AC3E}">
        <p14:creationId xmlns:p14="http://schemas.microsoft.com/office/powerpoint/2010/main" val="3511710716"/>
      </p:ext>
    </p:extLst>
  </p:cSld>
  <p:clrMapOvr>
    <a:masterClrMapping/>
  </p:clrMapOvr>
  <p:hf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smtClean="0"/>
              <a:t>Click to edit Master title style</a:t>
            </a:r>
            <a:endParaRPr lang="lv-LV"/>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r>
              <a:rPr lang="en-US" smtClean="0"/>
              <a:t>24/2/23</a:t>
            </a:r>
            <a:endParaRPr lang="en-LV" dirty="0"/>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endParaRPr lang="en-LV"/>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fld id="{28EEA57A-62B1-F74C-B461-1BD839311FE3}" type="slidenum">
              <a:rPr lang="en-LV" smtClean="0"/>
              <a:pPr/>
              <a:t>‹#›</a:t>
            </a:fld>
            <a:endParaRPr lang="en-LV" dirty="0"/>
          </a:p>
        </p:txBody>
      </p:sp>
    </p:spTree>
    <p:extLst>
      <p:ext uri="{BB962C8B-B14F-4D97-AF65-F5344CB8AC3E}">
        <p14:creationId xmlns:p14="http://schemas.microsoft.com/office/powerpoint/2010/main" val="166675561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690" r:id="rId15"/>
    <p:sldLayoutId id="2147483667" r:id="rId16"/>
    <p:sldLayoutId id="2147483692" r:id="rId17"/>
    <p:sldLayoutId id="2147483669" r:id="rId18"/>
    <p:sldLayoutId id="2147483691" r:id="rId19"/>
    <p:sldLayoutId id="2147483672" r:id="rId20"/>
    <p:sldLayoutId id="2147483676" r:id="rId21"/>
    <p:sldLayoutId id="2147483682" r:id="rId22"/>
    <p:sldLayoutId id="2147483681" r:id="rId23"/>
    <p:sldLayoutId id="2147483689" r:id="rId24"/>
  </p:sldLayoutIdLst>
  <p:hf hdr="0" ftr="0"/>
  <p:txStyles>
    <p:title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lv-LV"/>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Layout" Target="../diagrams/layout6.xml"/><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diagramData" Target="../diagrams/data6.xml"/><Relationship Id="rId2" Type="http://schemas.openxmlformats.org/officeDocument/2006/relationships/diagramData" Target="../diagrams/data4.xml"/><Relationship Id="rId16" Type="http://schemas.microsoft.com/office/2007/relationships/diagramDrawing" Target="../diagrams/drawing6.xml"/><Relationship Id="rId1" Type="http://schemas.openxmlformats.org/officeDocument/2006/relationships/slideLayout" Target="../slideLayouts/slideLayout7.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5" Type="http://schemas.openxmlformats.org/officeDocument/2006/relationships/diagramColors" Target="../diagrams/colors6.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8" Type="http://schemas.openxmlformats.org/officeDocument/2006/relationships/diagramLayout" Target="../diagrams/layout8.xml"/><Relationship Id="rId13" Type="http://schemas.openxmlformats.org/officeDocument/2006/relationships/diagramLayout" Target="../diagrams/layout9.xml"/><Relationship Id="rId18" Type="http://schemas.openxmlformats.org/officeDocument/2006/relationships/diagramLayout" Target="../diagrams/layout10.xml"/><Relationship Id="rId3" Type="http://schemas.openxmlformats.org/officeDocument/2006/relationships/diagramLayout" Target="../diagrams/layout7.xml"/><Relationship Id="rId21" Type="http://schemas.microsoft.com/office/2007/relationships/diagramDrawing" Target="../diagrams/drawing10.xml"/><Relationship Id="rId7" Type="http://schemas.openxmlformats.org/officeDocument/2006/relationships/diagramData" Target="../diagrams/data8.xml"/><Relationship Id="rId12" Type="http://schemas.openxmlformats.org/officeDocument/2006/relationships/diagramData" Target="../diagrams/data9.xml"/><Relationship Id="rId17" Type="http://schemas.openxmlformats.org/officeDocument/2006/relationships/diagramData" Target="../diagrams/data10.xml"/><Relationship Id="rId2" Type="http://schemas.openxmlformats.org/officeDocument/2006/relationships/diagramData" Target="../diagrams/data7.xml"/><Relationship Id="rId16" Type="http://schemas.microsoft.com/office/2007/relationships/diagramDrawing" Target="../diagrams/drawing9.xml"/><Relationship Id="rId20" Type="http://schemas.openxmlformats.org/officeDocument/2006/relationships/diagramColors" Target="../diagrams/colors10.xml"/><Relationship Id="rId1" Type="http://schemas.openxmlformats.org/officeDocument/2006/relationships/slideLayout" Target="../slideLayouts/slideLayout7.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5" Type="http://schemas.openxmlformats.org/officeDocument/2006/relationships/diagramColors" Target="../diagrams/colors9.xml"/><Relationship Id="rId10" Type="http://schemas.openxmlformats.org/officeDocument/2006/relationships/diagramColors" Target="../diagrams/colors8.xml"/><Relationship Id="rId19" Type="http://schemas.openxmlformats.org/officeDocument/2006/relationships/diagramQuickStyle" Target="../diagrams/quickStyle10.xml"/><Relationship Id="rId4" Type="http://schemas.openxmlformats.org/officeDocument/2006/relationships/diagramQuickStyle" Target="../diagrams/quickStyle7.xml"/><Relationship Id="rId9" Type="http://schemas.openxmlformats.org/officeDocument/2006/relationships/diagramQuickStyle" Target="../diagrams/quickStyle8.xml"/><Relationship Id="rId14" Type="http://schemas.openxmlformats.org/officeDocument/2006/relationships/diagramQuickStyle" Target="../diagrams/quickStyle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diagramLayout" Target="../diagrams/layout12.xml"/><Relationship Id="rId13" Type="http://schemas.openxmlformats.org/officeDocument/2006/relationships/diagramLayout" Target="../diagrams/layout13.xml"/><Relationship Id="rId18" Type="http://schemas.openxmlformats.org/officeDocument/2006/relationships/diagramLayout" Target="../diagrams/layout14.xml"/><Relationship Id="rId26" Type="http://schemas.microsoft.com/office/2007/relationships/diagramDrawing" Target="../diagrams/drawing15.xml"/><Relationship Id="rId3" Type="http://schemas.openxmlformats.org/officeDocument/2006/relationships/diagramLayout" Target="../diagrams/layout11.xml"/><Relationship Id="rId21" Type="http://schemas.microsoft.com/office/2007/relationships/diagramDrawing" Target="../diagrams/drawing14.xml"/><Relationship Id="rId7" Type="http://schemas.openxmlformats.org/officeDocument/2006/relationships/diagramData" Target="../diagrams/data12.xml"/><Relationship Id="rId12" Type="http://schemas.openxmlformats.org/officeDocument/2006/relationships/diagramData" Target="../diagrams/data13.xml"/><Relationship Id="rId17" Type="http://schemas.openxmlformats.org/officeDocument/2006/relationships/diagramData" Target="../diagrams/data14.xml"/><Relationship Id="rId25" Type="http://schemas.openxmlformats.org/officeDocument/2006/relationships/diagramColors" Target="../diagrams/colors15.xml"/><Relationship Id="rId2" Type="http://schemas.openxmlformats.org/officeDocument/2006/relationships/diagramData" Target="../diagrams/data11.xml"/><Relationship Id="rId16" Type="http://schemas.microsoft.com/office/2007/relationships/diagramDrawing" Target="../diagrams/drawing13.xml"/><Relationship Id="rId20" Type="http://schemas.openxmlformats.org/officeDocument/2006/relationships/diagramColors" Target="../diagrams/colors14.xml"/><Relationship Id="rId1" Type="http://schemas.openxmlformats.org/officeDocument/2006/relationships/slideLayout" Target="../slideLayouts/slideLayout7.xml"/><Relationship Id="rId6" Type="http://schemas.microsoft.com/office/2007/relationships/diagramDrawing" Target="../diagrams/drawing11.xml"/><Relationship Id="rId11" Type="http://schemas.microsoft.com/office/2007/relationships/diagramDrawing" Target="../diagrams/drawing12.xml"/><Relationship Id="rId24" Type="http://schemas.openxmlformats.org/officeDocument/2006/relationships/diagramQuickStyle" Target="../diagrams/quickStyle15.xml"/><Relationship Id="rId5" Type="http://schemas.openxmlformats.org/officeDocument/2006/relationships/diagramColors" Target="../diagrams/colors11.xml"/><Relationship Id="rId15" Type="http://schemas.openxmlformats.org/officeDocument/2006/relationships/diagramColors" Target="../diagrams/colors13.xml"/><Relationship Id="rId23" Type="http://schemas.openxmlformats.org/officeDocument/2006/relationships/diagramLayout" Target="../diagrams/layout15.xml"/><Relationship Id="rId10" Type="http://schemas.openxmlformats.org/officeDocument/2006/relationships/diagramColors" Target="../diagrams/colors12.xml"/><Relationship Id="rId19" Type="http://schemas.openxmlformats.org/officeDocument/2006/relationships/diagramQuickStyle" Target="../diagrams/quickStyle14.xml"/><Relationship Id="rId4" Type="http://schemas.openxmlformats.org/officeDocument/2006/relationships/diagramQuickStyle" Target="../diagrams/quickStyle11.xml"/><Relationship Id="rId9" Type="http://schemas.openxmlformats.org/officeDocument/2006/relationships/diagramQuickStyle" Target="../diagrams/quickStyle12.xml"/><Relationship Id="rId14" Type="http://schemas.openxmlformats.org/officeDocument/2006/relationships/diagramQuickStyle" Target="../diagrams/quickStyle13.xml"/><Relationship Id="rId22" Type="http://schemas.openxmlformats.org/officeDocument/2006/relationships/diagramData" Target="../diagrams/data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A4ECB5-26AA-D0FB-79D2-1865829E41F6}"/>
              </a:ext>
            </a:extLst>
          </p:cNvPr>
          <p:cNvSpPr>
            <a:spLocks noGrp="1"/>
          </p:cNvSpPr>
          <p:nvPr>
            <p:ph type="sldNum" sz="quarter" idx="7"/>
          </p:nvPr>
        </p:nvSpPr>
        <p:spPr/>
        <p:txBody>
          <a:bodyPr/>
          <a:lstStyle/>
          <a:p>
            <a:fld id="{B6F15528-21DE-4FAA-801E-634DDDAF4B2B}" type="slidenum">
              <a:rPr lang="en-LV" smtClean="0"/>
              <a:pPr/>
              <a:t>1</a:t>
            </a:fld>
            <a:endParaRPr lang="en-LV" dirty="0"/>
          </a:p>
        </p:txBody>
      </p:sp>
      <p:sp>
        <p:nvSpPr>
          <p:cNvPr id="4" name="Date Placeholder 3">
            <a:extLst>
              <a:ext uri="{FF2B5EF4-FFF2-40B4-BE49-F238E27FC236}">
                <a16:creationId xmlns:a16="http://schemas.microsoft.com/office/drawing/2014/main" id="{B076A1F4-1FEF-A53A-A599-1BA035FD2D10}"/>
              </a:ext>
            </a:extLst>
          </p:cNvPr>
          <p:cNvSpPr>
            <a:spLocks noGrp="1"/>
          </p:cNvSpPr>
          <p:nvPr>
            <p:ph type="dt" sz="half" idx="6"/>
          </p:nvPr>
        </p:nvSpPr>
        <p:spPr>
          <a:xfrm>
            <a:off x="1212850" y="10379075"/>
            <a:ext cx="4623943" cy="565467"/>
          </a:xfrm>
        </p:spPr>
        <p:txBody>
          <a:bodyPr/>
          <a:lstStyle/>
          <a:p>
            <a:r>
              <a:rPr lang="lv-LV" sz="1600" dirty="0" err="1"/>
              <a:t>December</a:t>
            </a:r>
            <a:r>
              <a:rPr lang="lv-LV" sz="1600" dirty="0"/>
              <a:t> </a:t>
            </a:r>
            <a:r>
              <a:rPr lang="ru-RU" sz="1600" dirty="0"/>
              <a:t>20</a:t>
            </a:r>
            <a:r>
              <a:rPr lang="en-US" sz="1600" dirty="0" smtClean="0"/>
              <a:t>2</a:t>
            </a:r>
            <a:r>
              <a:rPr lang="lv-LV" sz="1600" dirty="0" smtClean="0"/>
              <a:t>4</a:t>
            </a:r>
            <a:endParaRPr lang="en-US" sz="1600" dirty="0"/>
          </a:p>
        </p:txBody>
      </p:sp>
      <p:sp>
        <p:nvSpPr>
          <p:cNvPr id="6" name="Прямоугольник: скругленные углы 3"/>
          <p:cNvSpPr/>
          <p:nvPr/>
        </p:nvSpPr>
        <p:spPr>
          <a:xfrm>
            <a:off x="12543663" y="3719830"/>
            <a:ext cx="6096000" cy="2678112"/>
          </a:xfrm>
          <a:prstGeom prst="roundRect">
            <a:avLst/>
          </a:prstGeom>
          <a:solidFill>
            <a:schemeClr val="bg1">
              <a:alpha val="8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7" name="Прямоугольник 2"/>
          <p:cNvSpPr>
            <a:spLocks noChangeArrowheads="1"/>
          </p:cNvSpPr>
          <p:nvPr/>
        </p:nvSpPr>
        <p:spPr bwMode="auto">
          <a:xfrm>
            <a:off x="13112527" y="4089717"/>
            <a:ext cx="47148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b="1">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buFontTx/>
              <a:buNone/>
            </a:pPr>
            <a:r>
              <a:rPr lang="lv-LV" altLang="ru-RU" sz="6000" b="1" dirty="0">
                <a:solidFill>
                  <a:srgbClr val="000000"/>
                </a:solidFill>
                <a:latin typeface="Bookman Old Style" panose="02050604050505020204" pitchFamily="18" charset="0"/>
              </a:rPr>
              <a:t>Digitālais mārketings</a:t>
            </a:r>
          </a:p>
        </p:txBody>
      </p:sp>
      <p:sp>
        <p:nvSpPr>
          <p:cNvPr id="8" name="Rectangle 5"/>
          <p:cNvSpPr>
            <a:spLocks noChangeArrowheads="1"/>
          </p:cNvSpPr>
          <p:nvPr/>
        </p:nvSpPr>
        <p:spPr bwMode="auto">
          <a:xfrm>
            <a:off x="13112527" y="7940675"/>
            <a:ext cx="6275387" cy="1938992"/>
          </a:xfrm>
          <a:prstGeom prst="rect">
            <a:avLst/>
          </a:prstGeom>
          <a:noFill/>
          <a:ln w="9525" algn="ctr">
            <a:noFill/>
            <a:miter lim="800000"/>
            <a:headEnd/>
            <a:tailEnd/>
          </a:ln>
          <a:effectLst/>
        </p:spPr>
        <p:txBody>
          <a:bodyPr wrap="square">
            <a:spAutoFit/>
          </a:bodyPr>
          <a:lstStyle/>
          <a:p>
            <a:pPr eaLnBrk="1" hangingPunct="1">
              <a:defRPr/>
            </a:pPr>
            <a:r>
              <a:rPr lang="lv-LV" sz="4000" b="1" dirty="0">
                <a:solidFill>
                  <a:srgbClr val="F6C02B"/>
                </a:solidFill>
                <a:latin typeface="Arial" charset="0"/>
              </a:rPr>
              <a:t>Pasniedzēja</a:t>
            </a:r>
            <a:r>
              <a:rPr lang="ru-RU" sz="4000" b="1" dirty="0">
                <a:solidFill>
                  <a:srgbClr val="F6C02B"/>
                </a:solidFill>
                <a:latin typeface="Arial" charset="0"/>
              </a:rPr>
              <a:t>:</a:t>
            </a:r>
          </a:p>
          <a:p>
            <a:pPr eaLnBrk="1" hangingPunct="1">
              <a:defRPr/>
            </a:pPr>
            <a:r>
              <a:rPr lang="lv-LV" sz="4000" b="1" dirty="0" smtClean="0">
                <a:solidFill>
                  <a:srgbClr val="F6C02B"/>
                </a:solidFill>
                <a:latin typeface="Arial" charset="0"/>
              </a:rPr>
              <a:t>Veronika Siliņeviča</a:t>
            </a:r>
            <a:endParaRPr lang="ru-RU" sz="4000" b="1" dirty="0">
              <a:solidFill>
                <a:srgbClr val="F6C02B"/>
              </a:solidFill>
              <a:latin typeface="Arial" charset="0"/>
            </a:endParaRPr>
          </a:p>
          <a:p>
            <a:pPr eaLnBrk="1" hangingPunct="1">
              <a:defRPr/>
            </a:pPr>
            <a:r>
              <a:rPr lang="lv-LV" sz="4000" b="1" dirty="0" err="1" smtClean="0">
                <a:solidFill>
                  <a:srgbClr val="F6C02B"/>
                </a:solidFill>
                <a:latin typeface="Arial" charset="0"/>
              </a:rPr>
              <a:t>Silinevica.V</a:t>
            </a:r>
            <a:r>
              <a:rPr lang="en-US" sz="4000" b="1" dirty="0" smtClean="0">
                <a:solidFill>
                  <a:srgbClr val="F6C02B"/>
                </a:solidFill>
                <a:latin typeface="Arial" charset="0"/>
              </a:rPr>
              <a:t>@tsi.lv</a:t>
            </a:r>
            <a:endParaRPr lang="en-US" sz="4000" b="1" dirty="0">
              <a:solidFill>
                <a:srgbClr val="F6C02B"/>
              </a:solidFill>
              <a:latin typeface="Arial" charset="0"/>
            </a:endParaRPr>
          </a:p>
        </p:txBody>
      </p:sp>
      <p:pic>
        <p:nvPicPr>
          <p:cNvPr id="9" name="Picture 8"/>
          <p:cNvPicPr>
            <a:picLocks noChangeAspect="1"/>
          </p:cNvPicPr>
          <p:nvPr/>
        </p:nvPicPr>
        <p:blipFill>
          <a:blip r:embed="rId2"/>
          <a:stretch>
            <a:fillRect/>
          </a:stretch>
        </p:blipFill>
        <p:spPr>
          <a:xfrm>
            <a:off x="1898650" y="3467100"/>
            <a:ext cx="8381999" cy="5845175"/>
          </a:xfrm>
          <a:prstGeom prst="rect">
            <a:avLst/>
          </a:prstGeom>
        </p:spPr>
      </p:pic>
    </p:spTree>
    <p:extLst>
      <p:ext uri="{BB962C8B-B14F-4D97-AF65-F5344CB8AC3E}">
        <p14:creationId xmlns:p14="http://schemas.microsoft.com/office/powerpoint/2010/main" val="830918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24/2/23</a:t>
            </a:r>
            <a:endParaRPr lang="en-LV" dirty="0"/>
          </a:p>
        </p:txBody>
      </p:sp>
      <p:sp>
        <p:nvSpPr>
          <p:cNvPr id="3" name="Slide Number Placeholder 2"/>
          <p:cNvSpPr>
            <a:spLocks noGrp="1"/>
          </p:cNvSpPr>
          <p:nvPr>
            <p:ph type="sldNum" sz="quarter" idx="12"/>
          </p:nvPr>
        </p:nvSpPr>
        <p:spPr/>
        <p:txBody>
          <a:bodyPr/>
          <a:lstStyle/>
          <a:p>
            <a:fld id="{28EEA57A-62B1-F74C-B461-1BD839311FE3}" type="slidenum">
              <a:rPr lang="en-LV" smtClean="0"/>
              <a:pPr/>
              <a:t>10</a:t>
            </a:fld>
            <a:endParaRPr lang="en-LV" dirty="0"/>
          </a:p>
        </p:txBody>
      </p:sp>
      <p:pic>
        <p:nvPicPr>
          <p:cNvPr id="4" name="Picture 3"/>
          <p:cNvPicPr>
            <a:picLocks noChangeAspect="1"/>
          </p:cNvPicPr>
          <p:nvPr/>
        </p:nvPicPr>
        <p:blipFill>
          <a:blip r:embed="rId2"/>
          <a:stretch>
            <a:fillRect/>
          </a:stretch>
        </p:blipFill>
        <p:spPr>
          <a:xfrm>
            <a:off x="2584450" y="1158875"/>
            <a:ext cx="14249400" cy="8915400"/>
          </a:xfrm>
          <a:prstGeom prst="rect">
            <a:avLst/>
          </a:prstGeom>
        </p:spPr>
      </p:pic>
    </p:spTree>
    <p:extLst>
      <p:ext uri="{BB962C8B-B14F-4D97-AF65-F5344CB8AC3E}">
        <p14:creationId xmlns:p14="http://schemas.microsoft.com/office/powerpoint/2010/main" val="4096025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24/2/23</a:t>
            </a:r>
            <a:endParaRPr lang="en-LV" dirty="0"/>
          </a:p>
        </p:txBody>
      </p:sp>
      <p:sp>
        <p:nvSpPr>
          <p:cNvPr id="3" name="Slide Number Placeholder 2"/>
          <p:cNvSpPr>
            <a:spLocks noGrp="1"/>
          </p:cNvSpPr>
          <p:nvPr>
            <p:ph type="sldNum" sz="quarter" idx="12"/>
          </p:nvPr>
        </p:nvSpPr>
        <p:spPr/>
        <p:txBody>
          <a:bodyPr/>
          <a:lstStyle/>
          <a:p>
            <a:fld id="{28EEA57A-62B1-F74C-B461-1BD839311FE3}" type="slidenum">
              <a:rPr lang="en-LV" smtClean="0"/>
              <a:pPr/>
              <a:t>11</a:t>
            </a:fld>
            <a:endParaRPr lang="en-LV" dirty="0"/>
          </a:p>
        </p:txBody>
      </p:sp>
      <p:pic>
        <p:nvPicPr>
          <p:cNvPr id="4" name="Picture 3"/>
          <p:cNvPicPr>
            <a:picLocks noChangeAspect="1"/>
          </p:cNvPicPr>
          <p:nvPr/>
        </p:nvPicPr>
        <p:blipFill>
          <a:blip r:embed="rId2"/>
          <a:stretch>
            <a:fillRect/>
          </a:stretch>
        </p:blipFill>
        <p:spPr>
          <a:xfrm>
            <a:off x="2889250" y="1387475"/>
            <a:ext cx="12801599" cy="8153400"/>
          </a:xfrm>
          <a:prstGeom prst="rect">
            <a:avLst/>
          </a:prstGeom>
        </p:spPr>
      </p:pic>
    </p:spTree>
    <p:extLst>
      <p:ext uri="{BB962C8B-B14F-4D97-AF65-F5344CB8AC3E}">
        <p14:creationId xmlns:p14="http://schemas.microsoft.com/office/powerpoint/2010/main" val="4246301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24/2/23</a:t>
            </a:r>
            <a:endParaRPr lang="en-LV" dirty="0"/>
          </a:p>
        </p:txBody>
      </p:sp>
      <p:sp>
        <p:nvSpPr>
          <p:cNvPr id="3" name="Slide Number Placeholder 2"/>
          <p:cNvSpPr>
            <a:spLocks noGrp="1"/>
          </p:cNvSpPr>
          <p:nvPr>
            <p:ph type="sldNum" sz="quarter" idx="12"/>
          </p:nvPr>
        </p:nvSpPr>
        <p:spPr/>
        <p:txBody>
          <a:bodyPr/>
          <a:lstStyle/>
          <a:p>
            <a:fld id="{28EEA57A-62B1-F74C-B461-1BD839311FE3}" type="slidenum">
              <a:rPr lang="en-LV" smtClean="0"/>
              <a:pPr/>
              <a:t>12</a:t>
            </a:fld>
            <a:endParaRPr lang="en-LV" dirty="0"/>
          </a:p>
        </p:txBody>
      </p:sp>
      <p:pic>
        <p:nvPicPr>
          <p:cNvPr id="4" name="Picture 3"/>
          <p:cNvPicPr>
            <a:picLocks noChangeAspect="1"/>
          </p:cNvPicPr>
          <p:nvPr/>
        </p:nvPicPr>
        <p:blipFill>
          <a:blip r:embed="rId3"/>
          <a:stretch>
            <a:fillRect/>
          </a:stretch>
        </p:blipFill>
        <p:spPr>
          <a:xfrm>
            <a:off x="3270250" y="1158876"/>
            <a:ext cx="12268200" cy="8915400"/>
          </a:xfrm>
          <a:prstGeom prst="rect">
            <a:avLst/>
          </a:prstGeom>
        </p:spPr>
      </p:pic>
    </p:spTree>
    <p:extLst>
      <p:ext uri="{BB962C8B-B14F-4D97-AF65-F5344CB8AC3E}">
        <p14:creationId xmlns:p14="http://schemas.microsoft.com/office/powerpoint/2010/main" val="3430571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24/2/23</a:t>
            </a:r>
            <a:endParaRPr lang="en-LV" dirty="0"/>
          </a:p>
        </p:txBody>
      </p:sp>
      <p:sp>
        <p:nvSpPr>
          <p:cNvPr id="3" name="Slide Number Placeholder 2"/>
          <p:cNvSpPr>
            <a:spLocks noGrp="1"/>
          </p:cNvSpPr>
          <p:nvPr>
            <p:ph type="sldNum" sz="quarter" idx="12"/>
          </p:nvPr>
        </p:nvSpPr>
        <p:spPr/>
        <p:txBody>
          <a:bodyPr/>
          <a:lstStyle/>
          <a:p>
            <a:fld id="{28EEA57A-62B1-F74C-B461-1BD839311FE3}" type="slidenum">
              <a:rPr lang="en-LV" smtClean="0"/>
              <a:pPr/>
              <a:t>13</a:t>
            </a:fld>
            <a:endParaRPr lang="en-LV" dirty="0"/>
          </a:p>
        </p:txBody>
      </p:sp>
      <p:pic>
        <p:nvPicPr>
          <p:cNvPr id="4" name="Picture 3"/>
          <p:cNvPicPr>
            <a:picLocks noChangeAspect="1"/>
          </p:cNvPicPr>
          <p:nvPr/>
        </p:nvPicPr>
        <p:blipFill>
          <a:blip r:embed="rId3"/>
          <a:stretch>
            <a:fillRect/>
          </a:stretch>
        </p:blipFill>
        <p:spPr>
          <a:xfrm>
            <a:off x="2736850" y="1311275"/>
            <a:ext cx="13563600" cy="8839200"/>
          </a:xfrm>
          <a:prstGeom prst="rect">
            <a:avLst/>
          </a:prstGeom>
        </p:spPr>
      </p:pic>
    </p:spTree>
    <p:extLst>
      <p:ext uri="{BB962C8B-B14F-4D97-AF65-F5344CB8AC3E}">
        <p14:creationId xmlns:p14="http://schemas.microsoft.com/office/powerpoint/2010/main" val="3085378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24/2/23</a:t>
            </a:r>
            <a:endParaRPr lang="en-LV" dirty="0"/>
          </a:p>
        </p:txBody>
      </p:sp>
      <p:sp>
        <p:nvSpPr>
          <p:cNvPr id="3" name="Slide Number Placeholder 2"/>
          <p:cNvSpPr>
            <a:spLocks noGrp="1"/>
          </p:cNvSpPr>
          <p:nvPr>
            <p:ph type="sldNum" sz="quarter" idx="12"/>
          </p:nvPr>
        </p:nvSpPr>
        <p:spPr/>
        <p:txBody>
          <a:bodyPr/>
          <a:lstStyle/>
          <a:p>
            <a:fld id="{28EEA57A-62B1-F74C-B461-1BD839311FE3}" type="slidenum">
              <a:rPr lang="en-LV" smtClean="0"/>
              <a:pPr/>
              <a:t>14</a:t>
            </a:fld>
            <a:endParaRPr lang="en-LV" dirty="0"/>
          </a:p>
        </p:txBody>
      </p:sp>
      <p:pic>
        <p:nvPicPr>
          <p:cNvPr id="4" name="Picture 3"/>
          <p:cNvPicPr>
            <a:picLocks noChangeAspect="1"/>
          </p:cNvPicPr>
          <p:nvPr/>
        </p:nvPicPr>
        <p:blipFill>
          <a:blip r:embed="rId3"/>
          <a:stretch>
            <a:fillRect/>
          </a:stretch>
        </p:blipFill>
        <p:spPr>
          <a:xfrm>
            <a:off x="2660650" y="1463675"/>
            <a:ext cx="13868400" cy="8610600"/>
          </a:xfrm>
          <a:prstGeom prst="rect">
            <a:avLst/>
          </a:prstGeom>
        </p:spPr>
      </p:pic>
    </p:spTree>
    <p:extLst>
      <p:ext uri="{BB962C8B-B14F-4D97-AF65-F5344CB8AC3E}">
        <p14:creationId xmlns:p14="http://schemas.microsoft.com/office/powerpoint/2010/main" val="2705962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24/2/23</a:t>
            </a:r>
            <a:endParaRPr lang="en-LV" dirty="0"/>
          </a:p>
        </p:txBody>
      </p:sp>
      <p:sp>
        <p:nvSpPr>
          <p:cNvPr id="3" name="Slide Number Placeholder 2"/>
          <p:cNvSpPr>
            <a:spLocks noGrp="1"/>
          </p:cNvSpPr>
          <p:nvPr>
            <p:ph type="sldNum" sz="quarter" idx="12"/>
          </p:nvPr>
        </p:nvSpPr>
        <p:spPr/>
        <p:txBody>
          <a:bodyPr/>
          <a:lstStyle/>
          <a:p>
            <a:fld id="{28EEA57A-62B1-F74C-B461-1BD839311FE3}" type="slidenum">
              <a:rPr lang="en-LV" smtClean="0"/>
              <a:pPr/>
              <a:t>15</a:t>
            </a:fld>
            <a:endParaRPr lang="en-LV" dirty="0"/>
          </a:p>
        </p:txBody>
      </p:sp>
      <p:pic>
        <p:nvPicPr>
          <p:cNvPr id="4" name="Picture 3"/>
          <p:cNvPicPr>
            <a:picLocks noChangeAspect="1"/>
          </p:cNvPicPr>
          <p:nvPr/>
        </p:nvPicPr>
        <p:blipFill>
          <a:blip r:embed="rId2"/>
          <a:stretch>
            <a:fillRect/>
          </a:stretch>
        </p:blipFill>
        <p:spPr>
          <a:xfrm>
            <a:off x="2279650" y="1387475"/>
            <a:ext cx="14173200" cy="8686800"/>
          </a:xfrm>
          <a:prstGeom prst="rect">
            <a:avLst/>
          </a:prstGeom>
        </p:spPr>
      </p:pic>
    </p:spTree>
    <p:extLst>
      <p:ext uri="{BB962C8B-B14F-4D97-AF65-F5344CB8AC3E}">
        <p14:creationId xmlns:p14="http://schemas.microsoft.com/office/powerpoint/2010/main" val="1997586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24/2/23</a:t>
            </a:r>
            <a:endParaRPr lang="en-LV" dirty="0"/>
          </a:p>
        </p:txBody>
      </p:sp>
      <p:sp>
        <p:nvSpPr>
          <p:cNvPr id="3" name="Slide Number Placeholder 2"/>
          <p:cNvSpPr>
            <a:spLocks noGrp="1"/>
          </p:cNvSpPr>
          <p:nvPr>
            <p:ph type="sldNum" sz="quarter" idx="12"/>
          </p:nvPr>
        </p:nvSpPr>
        <p:spPr/>
        <p:txBody>
          <a:bodyPr/>
          <a:lstStyle/>
          <a:p>
            <a:fld id="{28EEA57A-62B1-F74C-B461-1BD839311FE3}" type="slidenum">
              <a:rPr lang="en-LV" smtClean="0"/>
              <a:pPr/>
              <a:t>16</a:t>
            </a:fld>
            <a:endParaRPr lang="en-LV" dirty="0"/>
          </a:p>
        </p:txBody>
      </p:sp>
      <p:pic>
        <p:nvPicPr>
          <p:cNvPr id="4" name="Picture 3"/>
          <p:cNvPicPr>
            <a:picLocks noChangeAspect="1"/>
          </p:cNvPicPr>
          <p:nvPr/>
        </p:nvPicPr>
        <p:blipFill>
          <a:blip r:embed="rId2"/>
          <a:stretch>
            <a:fillRect/>
          </a:stretch>
        </p:blipFill>
        <p:spPr>
          <a:xfrm>
            <a:off x="2432050" y="1311275"/>
            <a:ext cx="14020800" cy="8915400"/>
          </a:xfrm>
          <a:prstGeom prst="rect">
            <a:avLst/>
          </a:prstGeom>
        </p:spPr>
      </p:pic>
    </p:spTree>
    <p:extLst>
      <p:ext uri="{BB962C8B-B14F-4D97-AF65-F5344CB8AC3E}">
        <p14:creationId xmlns:p14="http://schemas.microsoft.com/office/powerpoint/2010/main" val="3800788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24/2/23</a:t>
            </a:r>
            <a:endParaRPr lang="en-LV" dirty="0"/>
          </a:p>
        </p:txBody>
      </p:sp>
      <p:sp>
        <p:nvSpPr>
          <p:cNvPr id="3" name="Slide Number Placeholder 2"/>
          <p:cNvSpPr>
            <a:spLocks noGrp="1"/>
          </p:cNvSpPr>
          <p:nvPr>
            <p:ph type="sldNum" sz="quarter" idx="12"/>
          </p:nvPr>
        </p:nvSpPr>
        <p:spPr/>
        <p:txBody>
          <a:bodyPr/>
          <a:lstStyle/>
          <a:p>
            <a:fld id="{28EEA57A-62B1-F74C-B461-1BD839311FE3}" type="slidenum">
              <a:rPr lang="en-LV" smtClean="0"/>
              <a:pPr/>
              <a:t>17</a:t>
            </a:fld>
            <a:endParaRPr lang="en-LV" dirty="0"/>
          </a:p>
        </p:txBody>
      </p:sp>
      <p:pic>
        <p:nvPicPr>
          <p:cNvPr id="4" name="Picture 3"/>
          <p:cNvPicPr>
            <a:picLocks noChangeAspect="1"/>
          </p:cNvPicPr>
          <p:nvPr/>
        </p:nvPicPr>
        <p:blipFill>
          <a:blip r:embed="rId2"/>
          <a:stretch>
            <a:fillRect/>
          </a:stretch>
        </p:blipFill>
        <p:spPr>
          <a:xfrm>
            <a:off x="3041650" y="1616075"/>
            <a:ext cx="13868400" cy="8534400"/>
          </a:xfrm>
          <a:prstGeom prst="rect">
            <a:avLst/>
          </a:prstGeom>
        </p:spPr>
      </p:pic>
    </p:spTree>
    <p:extLst>
      <p:ext uri="{BB962C8B-B14F-4D97-AF65-F5344CB8AC3E}">
        <p14:creationId xmlns:p14="http://schemas.microsoft.com/office/powerpoint/2010/main" val="2041087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dirty="0" smtClean="0">
                <a:solidFill>
                  <a:schemeClr val="accent5">
                    <a:lumMod val="75000"/>
                  </a:schemeClr>
                </a:solidFill>
                <a:latin typeface="Times New Roman" panose="02020603050405020304" pitchFamily="18" charset="0"/>
                <a:cs typeface="Times New Roman" panose="02020603050405020304" pitchFamily="18" charset="0"/>
              </a:rPr>
              <a:t>Galvenie temati šodien</a:t>
            </a:r>
            <a:endParaRPr lang="lv-LV"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382157" y="4054475"/>
            <a:ext cx="17339786" cy="6131795"/>
          </a:xfrm>
        </p:spPr>
        <p:txBody>
          <a:bodyPr/>
          <a:lstStyle/>
          <a:p>
            <a:pPr marL="0" indent="0">
              <a:buNone/>
            </a:pPr>
            <a:r>
              <a:rPr lang="lv-LV" dirty="0" smtClean="0">
                <a:latin typeface="Times New Roman" panose="02020603050405020304" pitchFamily="18" charset="0"/>
                <a:cs typeface="Times New Roman" panose="02020603050405020304" pitchFamily="18" charset="0"/>
              </a:rPr>
              <a:t>1. Ievads - kā digitālās tehnoloģijas ir pārveidojušas mārketingu? </a:t>
            </a:r>
          </a:p>
          <a:p>
            <a:pPr marL="0" indent="0">
              <a:buNone/>
            </a:pPr>
            <a:r>
              <a:rPr lang="lv-LV" dirty="0" smtClean="0">
                <a:latin typeface="Times New Roman" panose="02020603050405020304" pitchFamily="18" charset="0"/>
                <a:cs typeface="Times New Roman" panose="02020603050405020304" pitchFamily="18" charset="0"/>
              </a:rPr>
              <a:t>2. Definīcijas - kas ir digitālais mārketings un </a:t>
            </a:r>
            <a:r>
              <a:rPr lang="lv-LV" dirty="0" err="1" smtClean="0">
                <a:latin typeface="Times New Roman" panose="02020603050405020304" pitchFamily="18" charset="0"/>
                <a:cs typeface="Times New Roman" panose="02020603050405020304" pitchFamily="18" charset="0"/>
              </a:rPr>
              <a:t>daudzkanālu</a:t>
            </a:r>
            <a:r>
              <a:rPr lang="lv-LV" dirty="0" smtClean="0">
                <a:latin typeface="Times New Roman" panose="02020603050405020304" pitchFamily="18" charset="0"/>
                <a:cs typeface="Times New Roman" panose="02020603050405020304" pitchFamily="18" charset="0"/>
              </a:rPr>
              <a:t> mārketings? </a:t>
            </a:r>
          </a:p>
          <a:p>
            <a:pPr marL="0" indent="0">
              <a:buNone/>
            </a:pPr>
            <a:r>
              <a:rPr lang="lv-LV" dirty="0" smtClean="0">
                <a:latin typeface="Times New Roman" panose="02020603050405020304" pitchFamily="18" charset="0"/>
                <a:cs typeface="Times New Roman" panose="02020603050405020304" pitchFamily="18" charset="0"/>
              </a:rPr>
              <a:t>3. Ievads digitālā mārketinga stratēģijā </a:t>
            </a:r>
          </a:p>
          <a:p>
            <a:pPr marL="0" indent="0">
              <a:buNone/>
            </a:pPr>
            <a:r>
              <a:rPr lang="lv-LV" dirty="0" smtClean="0">
                <a:latin typeface="Times New Roman" panose="02020603050405020304" pitchFamily="18" charset="0"/>
                <a:cs typeface="Times New Roman" panose="02020603050405020304" pitchFamily="18" charset="0"/>
              </a:rPr>
              <a:t>4. Ievads digitālā mārketinga komunikācijā </a:t>
            </a:r>
            <a:endParaRPr lang="lv-LV"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en-US" smtClean="0"/>
              <a:t>24/2/23</a:t>
            </a:r>
            <a:endParaRPr lang="en-LV" dirty="0"/>
          </a:p>
        </p:txBody>
      </p:sp>
      <p:sp>
        <p:nvSpPr>
          <p:cNvPr id="5" name="Slide Number Placeholder 4"/>
          <p:cNvSpPr>
            <a:spLocks noGrp="1"/>
          </p:cNvSpPr>
          <p:nvPr>
            <p:ph type="sldNum" sz="quarter" idx="12"/>
          </p:nvPr>
        </p:nvSpPr>
        <p:spPr/>
        <p:txBody>
          <a:bodyPr/>
          <a:lstStyle/>
          <a:p>
            <a:fld id="{28EEA57A-62B1-F74C-B461-1BD839311FE3}" type="slidenum">
              <a:rPr lang="en-LV" smtClean="0"/>
              <a:pPr/>
              <a:t>18</a:t>
            </a:fld>
            <a:endParaRPr lang="en-LV" dirty="0"/>
          </a:p>
        </p:txBody>
      </p:sp>
    </p:spTree>
    <p:extLst>
      <p:ext uri="{BB962C8B-B14F-4D97-AF65-F5344CB8AC3E}">
        <p14:creationId xmlns:p14="http://schemas.microsoft.com/office/powerpoint/2010/main" val="896930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z="8000" spc="-20" dirty="0" smtClean="0">
                <a:latin typeface="Times New Roman" panose="02020603050405020304" pitchFamily="18" charset="0"/>
                <a:cs typeface="Times New Roman" panose="02020603050405020304" pitchFamily="18" charset="0"/>
              </a:rPr>
              <a:t>Mārketings</a:t>
            </a:r>
            <a:endParaRPr lang="lv-LV" dirty="0"/>
          </a:p>
        </p:txBody>
      </p:sp>
      <p:sp>
        <p:nvSpPr>
          <p:cNvPr id="3" name="Content Placeholder 2"/>
          <p:cNvSpPr>
            <a:spLocks noGrp="1"/>
          </p:cNvSpPr>
          <p:nvPr>
            <p:ph idx="1"/>
          </p:nvPr>
        </p:nvSpPr>
        <p:spPr>
          <a:xfrm>
            <a:off x="1382157" y="4587875"/>
            <a:ext cx="17339786" cy="5598395"/>
          </a:xfrm>
        </p:spPr>
        <p:txBody>
          <a:bodyPr>
            <a:normAutofit/>
          </a:bodyPr>
          <a:lstStyle/>
          <a:p>
            <a:pPr marL="12065" marR="5080" indent="0" algn="ctr">
              <a:lnSpc>
                <a:spcPct val="100000"/>
              </a:lnSpc>
              <a:spcBef>
                <a:spcPts val="535"/>
              </a:spcBef>
              <a:buNone/>
            </a:pPr>
            <a:r>
              <a:rPr lang="lv-LV" sz="6600" spc="-20" dirty="0">
                <a:solidFill>
                  <a:srgbClr val="0070C0"/>
                </a:solidFill>
                <a:latin typeface="Times New Roman" panose="02020603050405020304" pitchFamily="18" charset="0"/>
                <a:cs typeface="Times New Roman" panose="02020603050405020304" pitchFamily="18" charset="0"/>
              </a:rPr>
              <a:t>Mārketingā</a:t>
            </a:r>
            <a:r>
              <a:rPr lang="lv-LV" sz="6600" spc="-45" dirty="0">
                <a:solidFill>
                  <a:srgbClr val="0070C0"/>
                </a:solidFill>
                <a:latin typeface="Times New Roman" panose="02020603050405020304" pitchFamily="18" charset="0"/>
                <a:cs typeface="Times New Roman" panose="02020603050405020304" pitchFamily="18" charset="0"/>
              </a:rPr>
              <a:t> </a:t>
            </a:r>
            <a:r>
              <a:rPr lang="lv-LV" sz="6600" dirty="0">
                <a:solidFill>
                  <a:srgbClr val="0070C0"/>
                </a:solidFill>
                <a:latin typeface="Times New Roman" panose="02020603050405020304" pitchFamily="18" charset="0"/>
                <a:cs typeface="Times New Roman" panose="02020603050405020304" pitchFamily="18" charset="0"/>
              </a:rPr>
              <a:t>nevienam</a:t>
            </a:r>
            <a:r>
              <a:rPr lang="lv-LV" sz="6600" spc="-50" dirty="0">
                <a:solidFill>
                  <a:srgbClr val="0070C0"/>
                </a:solidFill>
                <a:latin typeface="Times New Roman" panose="02020603050405020304" pitchFamily="18" charset="0"/>
                <a:cs typeface="Times New Roman" panose="02020603050405020304" pitchFamily="18" charset="0"/>
              </a:rPr>
              <a:t> </a:t>
            </a:r>
            <a:r>
              <a:rPr lang="lv-LV" sz="6600" dirty="0">
                <a:solidFill>
                  <a:srgbClr val="0070C0"/>
                </a:solidFill>
                <a:latin typeface="Times New Roman" panose="02020603050405020304" pitchFamily="18" charset="0"/>
                <a:cs typeface="Times New Roman" panose="02020603050405020304" pitchFamily="18" charset="0"/>
              </a:rPr>
              <a:t>nav</a:t>
            </a:r>
            <a:r>
              <a:rPr lang="lv-LV" sz="6600" spc="-35" dirty="0">
                <a:solidFill>
                  <a:srgbClr val="0070C0"/>
                </a:solidFill>
                <a:latin typeface="Times New Roman" panose="02020603050405020304" pitchFamily="18" charset="0"/>
                <a:cs typeface="Times New Roman" panose="02020603050405020304" pitchFamily="18" charset="0"/>
              </a:rPr>
              <a:t> </a:t>
            </a:r>
            <a:r>
              <a:rPr lang="lv-LV" sz="6600" dirty="0">
                <a:solidFill>
                  <a:srgbClr val="0070C0"/>
                </a:solidFill>
                <a:latin typeface="Times New Roman" panose="02020603050405020304" pitchFamily="18" charset="0"/>
                <a:cs typeface="Times New Roman" panose="02020603050405020304" pitchFamily="18" charset="0"/>
              </a:rPr>
              <a:t>100</a:t>
            </a:r>
            <a:r>
              <a:rPr lang="lv-LV" sz="6600" spc="-30" dirty="0">
                <a:solidFill>
                  <a:srgbClr val="0070C0"/>
                </a:solidFill>
                <a:latin typeface="Times New Roman" panose="02020603050405020304" pitchFamily="18" charset="0"/>
                <a:cs typeface="Times New Roman" panose="02020603050405020304" pitchFamily="18" charset="0"/>
              </a:rPr>
              <a:t> </a:t>
            </a:r>
            <a:r>
              <a:rPr lang="lv-LV" sz="6600" dirty="0">
                <a:solidFill>
                  <a:srgbClr val="0070C0"/>
                </a:solidFill>
                <a:latin typeface="Times New Roman" panose="02020603050405020304" pitchFamily="18" charset="0"/>
                <a:cs typeface="Times New Roman" panose="02020603050405020304" pitchFamily="18" charset="0"/>
              </a:rPr>
              <a:t>%</a:t>
            </a:r>
            <a:r>
              <a:rPr lang="lv-LV" sz="6600" spc="-40" dirty="0">
                <a:solidFill>
                  <a:srgbClr val="0070C0"/>
                </a:solidFill>
                <a:latin typeface="Times New Roman" panose="02020603050405020304" pitchFamily="18" charset="0"/>
                <a:cs typeface="Times New Roman" panose="02020603050405020304" pitchFamily="18" charset="0"/>
              </a:rPr>
              <a:t> </a:t>
            </a:r>
            <a:r>
              <a:rPr lang="lv-LV" sz="6600" spc="-10" dirty="0">
                <a:solidFill>
                  <a:srgbClr val="0070C0"/>
                </a:solidFill>
                <a:latin typeface="Times New Roman" panose="02020603050405020304" pitchFamily="18" charset="0"/>
                <a:cs typeface="Times New Roman" panose="02020603050405020304" pitchFamily="18" charset="0"/>
              </a:rPr>
              <a:t>taisnība, </a:t>
            </a:r>
            <a:r>
              <a:rPr lang="lv-LV" sz="6600" dirty="0">
                <a:solidFill>
                  <a:srgbClr val="0070C0"/>
                </a:solidFill>
                <a:latin typeface="Times New Roman" panose="02020603050405020304" pitchFamily="18" charset="0"/>
                <a:cs typeface="Times New Roman" panose="02020603050405020304" pitchFamily="18" charset="0"/>
              </a:rPr>
              <a:t>pat</a:t>
            </a:r>
            <a:r>
              <a:rPr lang="lv-LV" sz="6600" spc="-40" dirty="0">
                <a:solidFill>
                  <a:srgbClr val="0070C0"/>
                </a:solidFill>
                <a:latin typeface="Times New Roman" panose="02020603050405020304" pitchFamily="18" charset="0"/>
                <a:cs typeface="Times New Roman" panose="02020603050405020304" pitchFamily="18" charset="0"/>
              </a:rPr>
              <a:t> </a:t>
            </a:r>
            <a:r>
              <a:rPr lang="lv-LV" sz="6600" dirty="0">
                <a:solidFill>
                  <a:srgbClr val="0070C0"/>
                </a:solidFill>
                <a:latin typeface="Times New Roman" panose="02020603050405020304" pitchFamily="18" charset="0"/>
                <a:cs typeface="Times New Roman" panose="02020603050405020304" pitchFamily="18" charset="0"/>
              </a:rPr>
              <a:t>ne</a:t>
            </a:r>
            <a:r>
              <a:rPr lang="lv-LV" sz="6600" spc="-35" dirty="0">
                <a:solidFill>
                  <a:srgbClr val="0070C0"/>
                </a:solidFill>
                <a:latin typeface="Times New Roman" panose="02020603050405020304" pitchFamily="18" charset="0"/>
                <a:cs typeface="Times New Roman" panose="02020603050405020304" pitchFamily="18" charset="0"/>
              </a:rPr>
              <a:t> </a:t>
            </a:r>
            <a:r>
              <a:rPr lang="lv-LV" sz="6600" spc="-10" dirty="0">
                <a:solidFill>
                  <a:srgbClr val="0070C0"/>
                </a:solidFill>
                <a:latin typeface="Times New Roman" panose="02020603050405020304" pitchFamily="18" charset="0"/>
                <a:cs typeface="Times New Roman" panose="02020603050405020304" pitchFamily="18" charset="0"/>
              </a:rPr>
              <a:t>pasniedzējam!</a:t>
            </a:r>
            <a:endParaRPr lang="lv-LV" sz="6600" dirty="0">
              <a:solidFill>
                <a:srgbClr val="0070C0"/>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en-US" smtClean="0"/>
              <a:t>24/2/23</a:t>
            </a:r>
            <a:endParaRPr lang="en-LV" dirty="0"/>
          </a:p>
        </p:txBody>
      </p:sp>
      <p:sp>
        <p:nvSpPr>
          <p:cNvPr id="5" name="Slide Number Placeholder 4"/>
          <p:cNvSpPr>
            <a:spLocks noGrp="1"/>
          </p:cNvSpPr>
          <p:nvPr>
            <p:ph type="sldNum" sz="quarter" idx="12"/>
          </p:nvPr>
        </p:nvSpPr>
        <p:spPr/>
        <p:txBody>
          <a:bodyPr/>
          <a:lstStyle/>
          <a:p>
            <a:fld id="{28EEA57A-62B1-F74C-B461-1BD839311FE3}" type="slidenum">
              <a:rPr lang="en-LV" smtClean="0"/>
              <a:pPr/>
              <a:t>19</a:t>
            </a:fld>
            <a:endParaRPr lang="en-LV" dirty="0"/>
          </a:p>
        </p:txBody>
      </p:sp>
    </p:spTree>
    <p:extLst>
      <p:ext uri="{BB962C8B-B14F-4D97-AF65-F5344CB8AC3E}">
        <p14:creationId xmlns:p14="http://schemas.microsoft.com/office/powerpoint/2010/main" val="718617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B1CEDA-A318-C347-5A30-4EA11754E551}"/>
              </a:ext>
            </a:extLst>
          </p:cNvPr>
          <p:cNvSpPr>
            <a:spLocks noGrp="1"/>
          </p:cNvSpPr>
          <p:nvPr>
            <p:ph type="body" sz="quarter" idx="14"/>
          </p:nvPr>
        </p:nvSpPr>
        <p:spPr/>
        <p:txBody>
          <a:bodyPr numCol="1"/>
          <a:lstStyle/>
          <a:p>
            <a:pPr marL="342900" lvl="0" indent="-342900" algn="l" rtl="0" fontAlgn="base">
              <a:lnSpc>
                <a:spcPct val="150000"/>
              </a:lnSpc>
              <a:spcBef>
                <a:spcPct val="20000"/>
              </a:spcBef>
              <a:spcAft>
                <a:spcPct val="0"/>
              </a:spcAft>
            </a:pPr>
            <a:r>
              <a:rPr lang="en-US" altLang="ru-RU" sz="3600" b="1" dirty="0" err="1">
                <a:solidFill>
                  <a:srgbClr val="000000"/>
                </a:solidFill>
                <a:latin typeface="Times New Roman" panose="02020603050405020304" pitchFamily="18" charset="0"/>
                <a:cs typeface="Times New Roman" panose="02020603050405020304" pitchFamily="18" charset="0"/>
              </a:rPr>
              <a:t>Kontaktstundas</a:t>
            </a:r>
            <a:r>
              <a:rPr lang="en-US" altLang="ru-RU" sz="3600" b="1" dirty="0">
                <a:solidFill>
                  <a:srgbClr val="000000"/>
                </a:solidFill>
                <a:latin typeface="Times New Roman" panose="02020603050405020304" pitchFamily="18" charset="0"/>
                <a:cs typeface="Times New Roman" panose="02020603050405020304" pitchFamily="18" charset="0"/>
              </a:rPr>
              <a:t> – </a:t>
            </a:r>
            <a:r>
              <a:rPr lang="ru-RU" altLang="ru-RU" sz="3600" b="1" dirty="0" smtClean="0">
                <a:solidFill>
                  <a:srgbClr val="000000"/>
                </a:solidFill>
                <a:latin typeface="Times New Roman" panose="02020603050405020304" pitchFamily="18" charset="0"/>
                <a:cs typeface="Times New Roman" panose="02020603050405020304" pitchFamily="18" charset="0"/>
              </a:rPr>
              <a:t>32</a:t>
            </a:r>
            <a:r>
              <a:rPr lang="lv-LV" altLang="ru-RU" sz="3600" b="1" dirty="0" smtClean="0">
                <a:solidFill>
                  <a:srgbClr val="000000"/>
                </a:solidFill>
                <a:latin typeface="Times New Roman" panose="02020603050405020304" pitchFamily="18" charset="0"/>
                <a:cs typeface="Times New Roman" panose="02020603050405020304" pitchFamily="18" charset="0"/>
              </a:rPr>
              <a:t> (8 nedēļas) </a:t>
            </a:r>
            <a:endParaRPr lang="en-US" altLang="ru-RU" sz="3600" b="1" dirty="0">
              <a:solidFill>
                <a:srgbClr val="000000"/>
              </a:solidFill>
              <a:latin typeface="Times New Roman" panose="02020603050405020304" pitchFamily="18" charset="0"/>
              <a:cs typeface="Times New Roman" panose="02020603050405020304" pitchFamily="18" charset="0"/>
            </a:endParaRPr>
          </a:p>
          <a:p>
            <a:pPr marL="12700" marR="192405" lvl="0">
              <a:lnSpc>
                <a:spcPct val="80000"/>
              </a:lnSpc>
              <a:spcBef>
                <a:spcPts val="805"/>
              </a:spcBef>
            </a:pPr>
            <a:r>
              <a:rPr lang="lv-LV" sz="3600" kern="0" spc="-25" dirty="0">
                <a:solidFill>
                  <a:schemeClr val="accent5">
                    <a:lumMod val="75000"/>
                  </a:schemeClr>
                </a:solidFill>
                <a:latin typeface="Times New Roman" panose="02020603050405020304" pitchFamily="18" charset="0"/>
                <a:cs typeface="Times New Roman" panose="02020603050405020304" pitchFamily="18" charset="0"/>
              </a:rPr>
              <a:t>Patstāvīgais</a:t>
            </a:r>
            <a:r>
              <a:rPr lang="lv-LV" sz="3600" kern="0" spc="-50" dirty="0">
                <a:solidFill>
                  <a:schemeClr val="accent5">
                    <a:lumMod val="75000"/>
                  </a:schemeClr>
                </a:solidFill>
                <a:latin typeface="Times New Roman" panose="02020603050405020304" pitchFamily="18" charset="0"/>
                <a:cs typeface="Times New Roman" panose="02020603050405020304" pitchFamily="18" charset="0"/>
              </a:rPr>
              <a:t> </a:t>
            </a:r>
            <a:r>
              <a:rPr lang="lv-LV" sz="3600" kern="0" dirty="0">
                <a:solidFill>
                  <a:schemeClr val="accent5">
                    <a:lumMod val="75000"/>
                  </a:schemeClr>
                </a:solidFill>
                <a:latin typeface="Times New Roman" panose="02020603050405020304" pitchFamily="18" charset="0"/>
                <a:cs typeface="Times New Roman" panose="02020603050405020304" pitchFamily="18" charset="0"/>
              </a:rPr>
              <a:t>darbs</a:t>
            </a:r>
            <a:r>
              <a:rPr lang="lv-LV" sz="3600" kern="0" spc="-50" dirty="0">
                <a:solidFill>
                  <a:schemeClr val="accent5">
                    <a:lumMod val="75000"/>
                  </a:schemeClr>
                </a:solidFill>
                <a:latin typeface="Times New Roman" panose="02020603050405020304" pitchFamily="18" charset="0"/>
                <a:cs typeface="Times New Roman" panose="02020603050405020304" pitchFamily="18" charset="0"/>
              </a:rPr>
              <a:t> </a:t>
            </a:r>
            <a:r>
              <a:rPr lang="lv-LV" sz="3600" kern="0" dirty="0">
                <a:solidFill>
                  <a:sysClr val="windowText" lastClr="000000"/>
                </a:solidFill>
                <a:latin typeface="Times New Roman" panose="02020603050405020304" pitchFamily="18" charset="0"/>
                <a:cs typeface="Times New Roman" panose="02020603050405020304" pitchFamily="18" charset="0"/>
              </a:rPr>
              <a:t>darba</a:t>
            </a:r>
            <a:r>
              <a:rPr lang="lv-LV" sz="3600" kern="0" spc="-60" dirty="0">
                <a:solidFill>
                  <a:sysClr val="windowText" lastClr="000000"/>
                </a:solidFill>
                <a:latin typeface="Times New Roman" panose="02020603050405020304" pitchFamily="18" charset="0"/>
                <a:cs typeface="Times New Roman" panose="02020603050405020304" pitchFamily="18" charset="0"/>
              </a:rPr>
              <a:t> </a:t>
            </a:r>
            <a:r>
              <a:rPr lang="lv-LV" sz="3600" kern="0" dirty="0">
                <a:solidFill>
                  <a:sysClr val="windowText" lastClr="000000"/>
                </a:solidFill>
                <a:latin typeface="Times New Roman" panose="02020603050405020304" pitchFamily="18" charset="0"/>
                <a:cs typeface="Times New Roman" panose="02020603050405020304" pitchFamily="18" charset="0"/>
              </a:rPr>
              <a:t>burtnīcā</a:t>
            </a:r>
            <a:r>
              <a:rPr lang="lv-LV" sz="3600" kern="0" spc="-60" dirty="0">
                <a:solidFill>
                  <a:sysClr val="windowText" lastClr="000000"/>
                </a:solidFill>
                <a:latin typeface="Times New Roman" panose="02020603050405020304" pitchFamily="18" charset="0"/>
                <a:cs typeface="Times New Roman" panose="02020603050405020304" pitchFamily="18" charset="0"/>
              </a:rPr>
              <a:t> </a:t>
            </a:r>
            <a:r>
              <a:rPr lang="lv-LV" sz="3600" kern="0" dirty="0">
                <a:solidFill>
                  <a:sysClr val="windowText" lastClr="000000"/>
                </a:solidFill>
                <a:latin typeface="Times New Roman" panose="02020603050405020304" pitchFamily="18" charset="0"/>
                <a:cs typeface="Times New Roman" panose="02020603050405020304" pitchFamily="18" charset="0"/>
              </a:rPr>
              <a:t>pēc</a:t>
            </a:r>
            <a:r>
              <a:rPr lang="lv-LV" sz="3600" kern="0" spc="-45" dirty="0">
                <a:solidFill>
                  <a:sysClr val="windowText" lastClr="000000"/>
                </a:solidFill>
                <a:latin typeface="Times New Roman" panose="02020603050405020304" pitchFamily="18" charset="0"/>
                <a:cs typeface="Times New Roman" panose="02020603050405020304" pitchFamily="18" charset="0"/>
              </a:rPr>
              <a:t> </a:t>
            </a:r>
            <a:r>
              <a:rPr lang="lv-LV" sz="3600" kern="0" spc="-10" dirty="0">
                <a:solidFill>
                  <a:sysClr val="windowText" lastClr="000000"/>
                </a:solidFill>
                <a:latin typeface="Times New Roman" panose="02020603050405020304" pitchFamily="18" charset="0"/>
                <a:cs typeface="Times New Roman" panose="02020603050405020304" pitchFamily="18" charset="0"/>
              </a:rPr>
              <a:t>katras</a:t>
            </a:r>
            <a:r>
              <a:rPr lang="lv-LV" sz="3600" kern="0" spc="-70" dirty="0">
                <a:solidFill>
                  <a:sysClr val="windowText" lastClr="000000"/>
                </a:solidFill>
                <a:latin typeface="Times New Roman" panose="02020603050405020304" pitchFamily="18" charset="0"/>
                <a:cs typeface="Times New Roman" panose="02020603050405020304" pitchFamily="18" charset="0"/>
              </a:rPr>
              <a:t> </a:t>
            </a:r>
            <a:r>
              <a:rPr lang="lv-LV" sz="3600" kern="0" dirty="0">
                <a:solidFill>
                  <a:sysClr val="windowText" lastClr="000000"/>
                </a:solidFill>
                <a:latin typeface="Times New Roman" panose="02020603050405020304" pitchFamily="18" charset="0"/>
                <a:cs typeface="Times New Roman" panose="02020603050405020304" pitchFamily="18" charset="0"/>
              </a:rPr>
              <a:t>tēmas</a:t>
            </a:r>
            <a:r>
              <a:rPr lang="lv-LV" sz="3600" kern="0" spc="-55" dirty="0">
                <a:solidFill>
                  <a:sysClr val="windowText" lastClr="000000"/>
                </a:solidFill>
                <a:latin typeface="Times New Roman" panose="02020603050405020304" pitchFamily="18" charset="0"/>
                <a:cs typeface="Times New Roman" panose="02020603050405020304" pitchFamily="18" charset="0"/>
              </a:rPr>
              <a:t> </a:t>
            </a:r>
            <a:r>
              <a:rPr lang="lv-LV" sz="3600" kern="0" dirty="0">
                <a:solidFill>
                  <a:sysClr val="windowText" lastClr="000000"/>
                </a:solidFill>
                <a:latin typeface="Times New Roman" panose="02020603050405020304" pitchFamily="18" charset="0"/>
                <a:cs typeface="Times New Roman" panose="02020603050405020304" pitchFamily="18" charset="0"/>
              </a:rPr>
              <a:t>(tēmas</a:t>
            </a:r>
            <a:r>
              <a:rPr lang="lv-LV" sz="3600" kern="0" spc="-55" dirty="0">
                <a:solidFill>
                  <a:sysClr val="windowText" lastClr="000000"/>
                </a:solidFill>
                <a:latin typeface="Times New Roman" panose="02020603050405020304" pitchFamily="18" charset="0"/>
                <a:cs typeface="Times New Roman" panose="02020603050405020304" pitchFamily="18" charset="0"/>
              </a:rPr>
              <a:t> </a:t>
            </a:r>
            <a:r>
              <a:rPr lang="lv-LV" sz="3600" kern="0" dirty="0">
                <a:solidFill>
                  <a:sysClr val="windowText" lastClr="000000"/>
                </a:solidFill>
                <a:latin typeface="Times New Roman" panose="02020603050405020304" pitchFamily="18" charset="0"/>
                <a:cs typeface="Times New Roman" panose="02020603050405020304" pitchFamily="18" charset="0"/>
              </a:rPr>
              <a:t>analīze</a:t>
            </a:r>
            <a:r>
              <a:rPr lang="lv-LV" sz="3600" kern="0" spc="-55" dirty="0">
                <a:solidFill>
                  <a:sysClr val="windowText" lastClr="000000"/>
                </a:solidFill>
                <a:latin typeface="Times New Roman" panose="02020603050405020304" pitchFamily="18" charset="0"/>
                <a:cs typeface="Times New Roman" panose="02020603050405020304" pitchFamily="18" charset="0"/>
              </a:rPr>
              <a:t> </a:t>
            </a:r>
            <a:r>
              <a:rPr lang="lv-LV" sz="3600" kern="0" spc="-10" dirty="0">
                <a:solidFill>
                  <a:sysClr val="windowText" lastClr="000000"/>
                </a:solidFill>
                <a:latin typeface="Times New Roman" panose="02020603050405020304" pitchFamily="18" charset="0"/>
                <a:cs typeface="Times New Roman" panose="02020603050405020304" pitchFamily="18" charset="0"/>
              </a:rPr>
              <a:t>izvēlētajā </a:t>
            </a:r>
            <a:r>
              <a:rPr lang="lv-LV" sz="3600" kern="0" dirty="0">
                <a:solidFill>
                  <a:sysClr val="windowText" lastClr="000000"/>
                </a:solidFill>
                <a:latin typeface="Times New Roman" panose="02020603050405020304" pitchFamily="18" charset="0"/>
                <a:cs typeface="Times New Roman" panose="02020603050405020304" pitchFamily="18" charset="0"/>
              </a:rPr>
              <a:t>uzņēmumā</a:t>
            </a:r>
            <a:r>
              <a:rPr lang="lv-LV" sz="3600" kern="0" spc="-75" dirty="0">
                <a:solidFill>
                  <a:sysClr val="windowText" lastClr="000000"/>
                </a:solidFill>
                <a:latin typeface="Times New Roman" panose="02020603050405020304" pitchFamily="18" charset="0"/>
                <a:cs typeface="Times New Roman" panose="02020603050405020304" pitchFamily="18" charset="0"/>
              </a:rPr>
              <a:t> </a:t>
            </a:r>
            <a:r>
              <a:rPr lang="lv-LV" sz="3600" kern="0" dirty="0">
                <a:solidFill>
                  <a:sysClr val="windowText" lastClr="000000"/>
                </a:solidFill>
                <a:latin typeface="Times New Roman" panose="02020603050405020304" pitchFamily="18" charset="0"/>
                <a:cs typeface="Times New Roman" panose="02020603050405020304" pitchFamily="18" charset="0"/>
              </a:rPr>
              <a:t>pielietojot</a:t>
            </a:r>
            <a:r>
              <a:rPr lang="lv-LV" sz="3600" kern="0" spc="-10" dirty="0">
                <a:solidFill>
                  <a:sysClr val="windowText" lastClr="000000"/>
                </a:solidFill>
                <a:latin typeface="Times New Roman" panose="02020603050405020304" pitchFamily="18" charset="0"/>
                <a:cs typeface="Times New Roman" panose="02020603050405020304" pitchFamily="18" charset="0"/>
              </a:rPr>
              <a:t> </a:t>
            </a:r>
            <a:r>
              <a:rPr lang="lv-LV" sz="3600" kern="0" dirty="0">
                <a:solidFill>
                  <a:sysClr val="windowText" lastClr="000000"/>
                </a:solidFill>
                <a:latin typeface="Times New Roman" panose="02020603050405020304" pitchFamily="18" charset="0"/>
                <a:cs typeface="Times New Roman" panose="02020603050405020304" pitchFamily="18" charset="0"/>
              </a:rPr>
              <a:t>apgūto</a:t>
            </a:r>
            <a:r>
              <a:rPr lang="lv-LV" sz="3600" kern="0" spc="-70" dirty="0">
                <a:solidFill>
                  <a:sysClr val="windowText" lastClr="000000"/>
                </a:solidFill>
                <a:latin typeface="Times New Roman" panose="02020603050405020304" pitchFamily="18" charset="0"/>
                <a:cs typeface="Times New Roman" panose="02020603050405020304" pitchFamily="18" charset="0"/>
              </a:rPr>
              <a:t> </a:t>
            </a:r>
            <a:r>
              <a:rPr lang="lv-LV" sz="3600" kern="0" dirty="0">
                <a:solidFill>
                  <a:sysClr val="windowText" lastClr="000000"/>
                </a:solidFill>
                <a:latin typeface="Times New Roman" panose="02020603050405020304" pitchFamily="18" charset="0"/>
                <a:cs typeface="Times New Roman" panose="02020603050405020304" pitchFamily="18" charset="0"/>
              </a:rPr>
              <a:t>teoriju),</a:t>
            </a:r>
            <a:r>
              <a:rPr lang="lv-LV" sz="3600" kern="0" spc="-30" dirty="0">
                <a:solidFill>
                  <a:sysClr val="windowText" lastClr="000000"/>
                </a:solidFill>
                <a:latin typeface="Times New Roman" panose="02020603050405020304" pitchFamily="18" charset="0"/>
                <a:cs typeface="Times New Roman" panose="02020603050405020304" pitchFamily="18" charset="0"/>
              </a:rPr>
              <a:t> </a:t>
            </a:r>
            <a:r>
              <a:rPr lang="lv-LV" sz="3600" kern="0" dirty="0">
                <a:solidFill>
                  <a:sysClr val="windowText" lastClr="000000"/>
                </a:solidFill>
                <a:latin typeface="Times New Roman" panose="02020603050405020304" pitchFamily="18" charset="0"/>
                <a:cs typeface="Times New Roman" panose="02020603050405020304" pitchFamily="18" charset="0"/>
              </a:rPr>
              <a:t>kuru</a:t>
            </a:r>
            <a:r>
              <a:rPr lang="lv-LV" sz="3600" kern="0" spc="-65" dirty="0">
                <a:solidFill>
                  <a:sysClr val="windowText" lastClr="000000"/>
                </a:solidFill>
                <a:latin typeface="Times New Roman" panose="02020603050405020304" pitchFamily="18" charset="0"/>
                <a:cs typeface="Times New Roman" panose="02020603050405020304" pitchFamily="18" charset="0"/>
              </a:rPr>
              <a:t> </a:t>
            </a:r>
            <a:r>
              <a:rPr lang="lv-LV" sz="3600" kern="0" dirty="0">
                <a:solidFill>
                  <a:sysClr val="windowText" lastClr="000000"/>
                </a:solidFill>
                <a:latin typeface="Times New Roman" panose="02020603050405020304" pitchFamily="18" charset="0"/>
                <a:cs typeface="Times New Roman" panose="02020603050405020304" pitchFamily="18" charset="0"/>
              </a:rPr>
              <a:t>aizpildītu</a:t>
            </a:r>
            <a:r>
              <a:rPr lang="lv-LV" sz="3600" kern="0" spc="-40" dirty="0">
                <a:solidFill>
                  <a:sysClr val="windowText" lastClr="000000"/>
                </a:solidFill>
                <a:latin typeface="Times New Roman" panose="02020603050405020304" pitchFamily="18" charset="0"/>
                <a:cs typeface="Times New Roman" panose="02020603050405020304" pitchFamily="18" charset="0"/>
              </a:rPr>
              <a:t> </a:t>
            </a:r>
            <a:r>
              <a:rPr lang="lv-LV" sz="3600" kern="0" dirty="0">
                <a:solidFill>
                  <a:sysClr val="windowText" lastClr="000000"/>
                </a:solidFill>
                <a:latin typeface="Times New Roman" panose="02020603050405020304" pitchFamily="18" charset="0"/>
                <a:cs typeface="Times New Roman" panose="02020603050405020304" pitchFamily="18" charset="0"/>
              </a:rPr>
              <a:t>jānodod</a:t>
            </a:r>
            <a:r>
              <a:rPr lang="lv-LV" sz="3600" kern="0" spc="-50" dirty="0">
                <a:solidFill>
                  <a:sysClr val="windowText" lastClr="000000"/>
                </a:solidFill>
                <a:latin typeface="Times New Roman" panose="02020603050405020304" pitchFamily="18" charset="0"/>
                <a:cs typeface="Times New Roman" panose="02020603050405020304" pitchFamily="18" charset="0"/>
              </a:rPr>
              <a:t> </a:t>
            </a:r>
            <a:r>
              <a:rPr lang="lv-LV" sz="3600" kern="0" dirty="0">
                <a:solidFill>
                  <a:sysClr val="windowText" lastClr="000000"/>
                </a:solidFill>
                <a:latin typeface="Times New Roman" panose="02020603050405020304" pitchFamily="18" charset="0"/>
                <a:cs typeface="Times New Roman" panose="02020603050405020304" pitchFamily="18" charset="0"/>
              </a:rPr>
              <a:t>pēdējā</a:t>
            </a:r>
            <a:r>
              <a:rPr lang="lv-LV" sz="3600" kern="0" spc="-50" dirty="0">
                <a:solidFill>
                  <a:sysClr val="windowText" lastClr="000000"/>
                </a:solidFill>
                <a:latin typeface="Times New Roman" panose="02020603050405020304" pitchFamily="18" charset="0"/>
                <a:cs typeface="Times New Roman" panose="02020603050405020304" pitchFamily="18" charset="0"/>
              </a:rPr>
              <a:t> </a:t>
            </a:r>
            <a:r>
              <a:rPr lang="lv-LV" sz="3600" kern="0" spc="-10" dirty="0">
                <a:solidFill>
                  <a:sysClr val="windowText" lastClr="000000"/>
                </a:solidFill>
                <a:latin typeface="Times New Roman" panose="02020603050405020304" pitchFamily="18" charset="0"/>
                <a:cs typeface="Times New Roman" panose="02020603050405020304" pitchFamily="18" charset="0"/>
              </a:rPr>
              <a:t>lekcija</a:t>
            </a:r>
            <a:endParaRPr lang="lv-LV" sz="3600" kern="0" dirty="0">
              <a:solidFill>
                <a:sysClr val="windowText" lastClr="000000"/>
              </a:solidFill>
              <a:latin typeface="Times New Roman" panose="02020603050405020304" pitchFamily="18" charset="0"/>
              <a:cs typeface="Times New Roman" panose="02020603050405020304" pitchFamily="18" charset="0"/>
            </a:endParaRPr>
          </a:p>
          <a:p>
            <a:pPr marL="12700" lvl="0">
              <a:spcBef>
                <a:spcPts val="300"/>
              </a:spcBef>
            </a:pPr>
            <a:r>
              <a:rPr lang="lv-LV" sz="3600" kern="0" spc="-20" dirty="0">
                <a:solidFill>
                  <a:sysClr val="windowText" lastClr="000000"/>
                </a:solidFill>
                <a:latin typeface="Times New Roman" panose="02020603050405020304" pitchFamily="18" charset="0"/>
                <a:cs typeface="Times New Roman" panose="02020603050405020304" pitchFamily="18" charset="0"/>
              </a:rPr>
              <a:t>Patstāvīgie </a:t>
            </a:r>
            <a:r>
              <a:rPr lang="lv-LV" sz="3600" kern="0" dirty="0">
                <a:solidFill>
                  <a:sysClr val="windowText" lastClr="000000"/>
                </a:solidFill>
                <a:latin typeface="Times New Roman" panose="02020603050405020304" pitchFamily="18" charset="0"/>
                <a:cs typeface="Times New Roman" panose="02020603050405020304" pitchFamily="18" charset="0"/>
              </a:rPr>
              <a:t>un</a:t>
            </a:r>
            <a:r>
              <a:rPr lang="lv-LV" sz="3600" kern="0" spc="-30" dirty="0">
                <a:solidFill>
                  <a:sysClr val="windowText" lastClr="000000"/>
                </a:solidFill>
                <a:latin typeface="Times New Roman" panose="02020603050405020304" pitchFamily="18" charset="0"/>
                <a:cs typeface="Times New Roman" panose="02020603050405020304" pitchFamily="18" charset="0"/>
              </a:rPr>
              <a:t> </a:t>
            </a:r>
            <a:r>
              <a:rPr lang="lv-LV" sz="3600" kern="0" dirty="0">
                <a:solidFill>
                  <a:sysClr val="windowText" lastClr="000000"/>
                </a:solidFill>
                <a:latin typeface="Times New Roman" panose="02020603050405020304" pitchFamily="18" charset="0"/>
                <a:cs typeface="Times New Roman" panose="02020603050405020304" pitchFamily="18" charset="0"/>
              </a:rPr>
              <a:t>grupu</a:t>
            </a:r>
            <a:r>
              <a:rPr lang="lv-LV" sz="3600" kern="0" spc="-30" dirty="0">
                <a:solidFill>
                  <a:sysClr val="windowText" lastClr="000000"/>
                </a:solidFill>
                <a:latin typeface="Times New Roman" panose="02020603050405020304" pitchFamily="18" charset="0"/>
                <a:cs typeface="Times New Roman" panose="02020603050405020304" pitchFamily="18" charset="0"/>
              </a:rPr>
              <a:t> </a:t>
            </a:r>
            <a:r>
              <a:rPr lang="lv-LV" sz="3600" kern="0" dirty="0">
                <a:solidFill>
                  <a:sysClr val="windowText" lastClr="000000"/>
                </a:solidFill>
                <a:latin typeface="Times New Roman" panose="02020603050405020304" pitchFamily="18" charset="0"/>
                <a:cs typeface="Times New Roman" panose="02020603050405020304" pitchFamily="18" charset="0"/>
              </a:rPr>
              <a:t>darbi</a:t>
            </a:r>
            <a:r>
              <a:rPr lang="lv-LV" sz="3600" kern="0" spc="-25" dirty="0">
                <a:solidFill>
                  <a:sysClr val="windowText" lastClr="000000"/>
                </a:solidFill>
                <a:latin typeface="Times New Roman" panose="02020603050405020304" pitchFamily="18" charset="0"/>
                <a:cs typeface="Times New Roman" panose="02020603050405020304" pitchFamily="18" charset="0"/>
              </a:rPr>
              <a:t> </a:t>
            </a:r>
            <a:r>
              <a:rPr lang="lv-LV" sz="3600" kern="0" spc="-10" dirty="0" smtClean="0">
                <a:solidFill>
                  <a:sysClr val="windowText" lastClr="000000"/>
                </a:solidFill>
                <a:latin typeface="Times New Roman" panose="02020603050405020304" pitchFamily="18" charset="0"/>
                <a:cs typeface="Times New Roman" panose="02020603050405020304" pitchFamily="18" charset="0"/>
              </a:rPr>
              <a:t>lekcijās un mājās </a:t>
            </a:r>
            <a:r>
              <a:rPr lang="lv-LV" sz="3600" kern="0" spc="-35" dirty="0" smtClean="0">
                <a:solidFill>
                  <a:sysClr val="windowText" lastClr="000000"/>
                </a:solidFill>
                <a:latin typeface="Times New Roman" panose="02020603050405020304" pitchFamily="18" charset="0"/>
                <a:cs typeface="Times New Roman" panose="02020603050405020304" pitchFamily="18" charset="0"/>
              </a:rPr>
              <a:t> </a:t>
            </a:r>
            <a:r>
              <a:rPr lang="lv-LV" sz="3600" kern="0" dirty="0">
                <a:solidFill>
                  <a:sysClr val="windowText" lastClr="000000"/>
                </a:solidFill>
                <a:latin typeface="Times New Roman" panose="02020603050405020304" pitchFamily="18" charset="0"/>
                <a:cs typeface="Times New Roman" panose="02020603050405020304" pitchFamily="18" charset="0"/>
              </a:rPr>
              <a:t>(vismaz</a:t>
            </a:r>
            <a:r>
              <a:rPr lang="lv-LV" sz="3600" kern="0" spc="-20" dirty="0">
                <a:solidFill>
                  <a:sysClr val="windowText" lastClr="000000"/>
                </a:solidFill>
                <a:latin typeface="Times New Roman" panose="02020603050405020304" pitchFamily="18" charset="0"/>
                <a:cs typeface="Times New Roman" panose="02020603050405020304" pitchFamily="18" charset="0"/>
              </a:rPr>
              <a:t> </a:t>
            </a:r>
            <a:r>
              <a:rPr lang="lv-LV" sz="3600" kern="0" spc="-25" dirty="0" smtClean="0">
                <a:solidFill>
                  <a:sysClr val="windowText" lastClr="000000"/>
                </a:solidFill>
                <a:latin typeface="Times New Roman" panose="02020603050405020304" pitchFamily="18" charset="0"/>
                <a:cs typeface="Times New Roman" panose="02020603050405020304" pitchFamily="18" charset="0"/>
              </a:rPr>
              <a:t>5)</a:t>
            </a:r>
            <a:endParaRPr lang="lv-LV" sz="3600" kern="0" dirty="0">
              <a:solidFill>
                <a:sysClr val="windowText" lastClr="000000"/>
              </a:solidFill>
              <a:latin typeface="Times New Roman" panose="02020603050405020304" pitchFamily="18" charset="0"/>
              <a:cs typeface="Times New Roman" panose="02020603050405020304" pitchFamily="18" charset="0"/>
            </a:endParaRPr>
          </a:p>
          <a:p>
            <a:pPr marL="12700" lvl="0">
              <a:spcBef>
                <a:spcPts val="285"/>
              </a:spcBef>
            </a:pPr>
            <a:r>
              <a:rPr lang="lv-LV" sz="3600" kern="0" spc="-20" dirty="0">
                <a:solidFill>
                  <a:sysClr val="windowText" lastClr="000000"/>
                </a:solidFill>
                <a:latin typeface="Times New Roman" panose="02020603050405020304" pitchFamily="18" charset="0"/>
                <a:cs typeface="Times New Roman" panose="02020603050405020304" pitchFamily="18" charset="0"/>
              </a:rPr>
              <a:t>Referāti</a:t>
            </a:r>
            <a:r>
              <a:rPr lang="lv-LV" sz="3600" kern="0" spc="-50" dirty="0">
                <a:solidFill>
                  <a:sysClr val="windowText" lastClr="000000"/>
                </a:solidFill>
                <a:latin typeface="Times New Roman" panose="02020603050405020304" pitchFamily="18" charset="0"/>
                <a:cs typeface="Times New Roman" panose="02020603050405020304" pitchFamily="18" charset="0"/>
              </a:rPr>
              <a:t> </a:t>
            </a:r>
            <a:r>
              <a:rPr lang="lv-LV" sz="3600" kern="0" dirty="0">
                <a:solidFill>
                  <a:sysClr val="windowText" lastClr="000000"/>
                </a:solidFill>
                <a:latin typeface="Times New Roman" panose="02020603050405020304" pitchFamily="18" charset="0"/>
                <a:cs typeface="Times New Roman" panose="02020603050405020304" pitchFamily="18" charset="0"/>
              </a:rPr>
              <a:t>par</a:t>
            </a:r>
            <a:r>
              <a:rPr lang="lv-LV" sz="3600" kern="0" spc="-70" dirty="0">
                <a:solidFill>
                  <a:sysClr val="windowText" lastClr="000000"/>
                </a:solidFill>
                <a:latin typeface="Times New Roman" panose="02020603050405020304" pitchFamily="18" charset="0"/>
                <a:cs typeface="Times New Roman" panose="02020603050405020304" pitchFamily="18" charset="0"/>
              </a:rPr>
              <a:t> </a:t>
            </a:r>
            <a:r>
              <a:rPr lang="lv-LV" sz="3600" kern="0" dirty="0" err="1">
                <a:solidFill>
                  <a:sysClr val="windowText" lastClr="000000"/>
                </a:solidFill>
                <a:latin typeface="Times New Roman" panose="02020603050405020304" pitchFamily="18" charset="0"/>
                <a:cs typeface="Times New Roman" panose="02020603050405020304" pitchFamily="18" charset="0"/>
              </a:rPr>
              <a:t>vieslekcijām</a:t>
            </a:r>
            <a:r>
              <a:rPr lang="lv-LV" sz="3600" kern="0" spc="-45" dirty="0">
                <a:solidFill>
                  <a:sysClr val="windowText" lastClr="000000"/>
                </a:solidFill>
                <a:latin typeface="Times New Roman" panose="02020603050405020304" pitchFamily="18" charset="0"/>
                <a:cs typeface="Times New Roman" panose="02020603050405020304" pitchFamily="18" charset="0"/>
              </a:rPr>
              <a:t> </a:t>
            </a:r>
            <a:r>
              <a:rPr lang="lv-LV" sz="3600" kern="0" dirty="0">
                <a:solidFill>
                  <a:sysClr val="windowText" lastClr="000000"/>
                </a:solidFill>
                <a:latin typeface="Times New Roman" panose="02020603050405020304" pitchFamily="18" charset="0"/>
                <a:cs typeface="Times New Roman" panose="02020603050405020304" pitchFamily="18" charset="0"/>
              </a:rPr>
              <a:t>(</a:t>
            </a:r>
            <a:r>
              <a:rPr lang="lv-LV" sz="3600" kern="0" dirty="0" err="1">
                <a:solidFill>
                  <a:sysClr val="windowText" lastClr="000000"/>
                </a:solidFill>
                <a:latin typeface="Times New Roman" panose="02020603050405020304" pitchFamily="18" charset="0"/>
                <a:cs typeface="Times New Roman" panose="02020603050405020304" pitchFamily="18" charset="0"/>
              </a:rPr>
              <a:t>vieslekcijas</a:t>
            </a:r>
            <a:r>
              <a:rPr lang="lv-LV" sz="3600" kern="0" spc="-40" dirty="0">
                <a:solidFill>
                  <a:sysClr val="windowText" lastClr="000000"/>
                </a:solidFill>
                <a:latin typeface="Times New Roman" panose="02020603050405020304" pitchFamily="18" charset="0"/>
                <a:cs typeface="Times New Roman" panose="02020603050405020304" pitchFamily="18" charset="0"/>
              </a:rPr>
              <a:t> </a:t>
            </a:r>
            <a:r>
              <a:rPr lang="lv-LV" sz="3600" kern="0" spc="-10" dirty="0">
                <a:solidFill>
                  <a:sysClr val="windowText" lastClr="000000"/>
                </a:solidFill>
                <a:latin typeface="Times New Roman" panose="02020603050405020304" pitchFamily="18" charset="0"/>
                <a:cs typeface="Times New Roman" panose="02020603050405020304" pitchFamily="18" charset="0"/>
              </a:rPr>
              <a:t>personiskais</a:t>
            </a:r>
            <a:r>
              <a:rPr lang="lv-LV" sz="3600" kern="0" spc="-40" dirty="0">
                <a:solidFill>
                  <a:sysClr val="windowText" lastClr="000000"/>
                </a:solidFill>
                <a:latin typeface="Times New Roman" panose="02020603050405020304" pitchFamily="18" charset="0"/>
                <a:cs typeface="Times New Roman" panose="02020603050405020304" pitchFamily="18" charset="0"/>
              </a:rPr>
              <a:t> </a:t>
            </a:r>
            <a:r>
              <a:rPr lang="lv-LV" sz="3600" kern="0" spc="-10" dirty="0">
                <a:solidFill>
                  <a:sysClr val="windowText" lastClr="000000"/>
                </a:solidFill>
                <a:latin typeface="Times New Roman" panose="02020603050405020304" pitchFamily="18" charset="0"/>
                <a:cs typeface="Times New Roman" panose="02020603050405020304" pitchFamily="18" charset="0"/>
              </a:rPr>
              <a:t>novērtējums</a:t>
            </a:r>
            <a:r>
              <a:rPr lang="lv-LV" sz="3600" kern="0" spc="-55" dirty="0">
                <a:solidFill>
                  <a:sysClr val="windowText" lastClr="000000"/>
                </a:solidFill>
                <a:latin typeface="Times New Roman" panose="02020603050405020304" pitchFamily="18" charset="0"/>
                <a:cs typeface="Times New Roman" panose="02020603050405020304" pitchFamily="18" charset="0"/>
              </a:rPr>
              <a:t> </a:t>
            </a:r>
            <a:r>
              <a:rPr lang="lv-LV" sz="3600" kern="0" dirty="0">
                <a:solidFill>
                  <a:sysClr val="windowText" lastClr="000000"/>
                </a:solidFill>
                <a:latin typeface="Times New Roman" panose="02020603050405020304" pitchFamily="18" charset="0"/>
                <a:cs typeface="Times New Roman" panose="02020603050405020304" pitchFamily="18" charset="0"/>
              </a:rPr>
              <a:t>1</a:t>
            </a:r>
            <a:r>
              <a:rPr lang="lv-LV" sz="3600" kern="0" spc="-60" dirty="0">
                <a:solidFill>
                  <a:sysClr val="windowText" lastClr="000000"/>
                </a:solidFill>
                <a:latin typeface="Times New Roman" panose="02020603050405020304" pitchFamily="18" charset="0"/>
                <a:cs typeface="Times New Roman" panose="02020603050405020304" pitchFamily="18" charset="0"/>
              </a:rPr>
              <a:t> </a:t>
            </a:r>
            <a:r>
              <a:rPr lang="lv-LV" sz="3600" kern="0" dirty="0">
                <a:solidFill>
                  <a:sysClr val="windowText" lastClr="000000"/>
                </a:solidFill>
                <a:latin typeface="Times New Roman" panose="02020603050405020304" pitchFamily="18" charset="0"/>
                <a:cs typeface="Times New Roman" panose="02020603050405020304" pitchFamily="18" charset="0"/>
              </a:rPr>
              <a:t>lpp.</a:t>
            </a:r>
            <a:r>
              <a:rPr lang="lv-LV" sz="3600" kern="0" spc="-65" dirty="0">
                <a:solidFill>
                  <a:sysClr val="windowText" lastClr="000000"/>
                </a:solidFill>
                <a:latin typeface="Times New Roman" panose="02020603050405020304" pitchFamily="18" charset="0"/>
                <a:cs typeface="Times New Roman" panose="02020603050405020304" pitchFamily="18" charset="0"/>
              </a:rPr>
              <a:t> </a:t>
            </a:r>
            <a:r>
              <a:rPr lang="lv-LV" sz="3600" kern="0" spc="-10" dirty="0">
                <a:solidFill>
                  <a:sysClr val="windowText" lastClr="000000"/>
                </a:solidFill>
                <a:latin typeface="Times New Roman" panose="02020603050405020304" pitchFamily="18" charset="0"/>
                <a:cs typeface="Times New Roman" panose="02020603050405020304" pitchFamily="18" charset="0"/>
              </a:rPr>
              <a:t>apjomā)</a:t>
            </a:r>
            <a:endParaRPr lang="lv-LV" sz="3600" kern="0" dirty="0">
              <a:solidFill>
                <a:sysClr val="windowText" lastClr="000000"/>
              </a:solidFill>
              <a:latin typeface="Times New Roman" panose="02020603050405020304" pitchFamily="18" charset="0"/>
              <a:cs typeface="Times New Roman" panose="02020603050405020304" pitchFamily="18" charset="0"/>
            </a:endParaRPr>
          </a:p>
          <a:p>
            <a:pPr marL="12700" lvl="0">
              <a:spcBef>
                <a:spcPts val="305"/>
              </a:spcBef>
            </a:pPr>
            <a:endParaRPr lang="lv-LV" sz="3600" b="1" kern="0" spc="-10" dirty="0" smtClean="0">
              <a:solidFill>
                <a:sysClr val="windowText" lastClr="000000"/>
              </a:solidFill>
              <a:latin typeface="Times New Roman" panose="02020603050405020304" pitchFamily="18" charset="0"/>
              <a:cs typeface="Times New Roman" panose="02020603050405020304" pitchFamily="18" charset="0"/>
            </a:endParaRPr>
          </a:p>
          <a:p>
            <a:pPr marL="12700" lvl="0">
              <a:spcBef>
                <a:spcPts val="305"/>
              </a:spcBef>
            </a:pPr>
            <a:endParaRPr lang="lv-LV" sz="3600" b="1" kern="0" spc="-10" dirty="0" smtClean="0">
              <a:solidFill>
                <a:sysClr val="windowText" lastClr="000000"/>
              </a:solidFill>
              <a:latin typeface="Times New Roman" panose="02020603050405020304" pitchFamily="18" charset="0"/>
              <a:cs typeface="Times New Roman" panose="02020603050405020304" pitchFamily="18" charset="0"/>
            </a:endParaRPr>
          </a:p>
          <a:p>
            <a:pPr marL="12700" lvl="0">
              <a:spcBef>
                <a:spcPts val="305"/>
              </a:spcBef>
            </a:pPr>
            <a:r>
              <a:rPr lang="lv-LV" sz="3600" b="1" kern="0" spc="-10" dirty="0" smtClean="0">
                <a:solidFill>
                  <a:sysClr val="windowText" lastClr="000000"/>
                </a:solidFill>
                <a:latin typeface="Times New Roman" panose="02020603050405020304" pitchFamily="18" charset="0"/>
                <a:cs typeface="Times New Roman" panose="02020603050405020304" pitchFamily="18" charset="0"/>
              </a:rPr>
              <a:t>Eksāmens</a:t>
            </a:r>
            <a:r>
              <a:rPr lang="lv-LV" sz="3600" b="1" kern="0" spc="-10" dirty="0">
                <a:solidFill>
                  <a:sysClr val="windowText" lastClr="000000"/>
                </a:solidFill>
                <a:latin typeface="Times New Roman" panose="02020603050405020304" pitchFamily="18" charset="0"/>
                <a:cs typeface="Times New Roman" panose="02020603050405020304" pitchFamily="18" charset="0"/>
              </a:rPr>
              <a:t>:</a:t>
            </a:r>
            <a:endParaRPr lang="lv-LV" sz="3600" b="1" kern="0" dirty="0">
              <a:solidFill>
                <a:sysClr val="windowText" lastClr="000000"/>
              </a:solidFill>
              <a:latin typeface="Times New Roman" panose="02020603050405020304" pitchFamily="18" charset="0"/>
              <a:cs typeface="Times New Roman" panose="02020603050405020304" pitchFamily="18" charset="0"/>
            </a:endParaRPr>
          </a:p>
          <a:p>
            <a:pPr marL="184785" lvl="0" indent="-172085">
              <a:spcBef>
                <a:spcPts val="300"/>
              </a:spcBef>
              <a:buFont typeface="Microsoft Sans Serif"/>
              <a:buChar char="•"/>
              <a:tabLst>
                <a:tab pos="184785" algn="l"/>
              </a:tabLst>
            </a:pPr>
            <a:r>
              <a:rPr lang="lv-LV" sz="3600" kern="0" dirty="0">
                <a:solidFill>
                  <a:sysClr val="windowText" lastClr="000000"/>
                </a:solidFill>
                <a:latin typeface="Times New Roman" panose="02020603050405020304" pitchFamily="18" charset="0"/>
                <a:cs typeface="Times New Roman" panose="02020603050405020304" pitchFamily="18" charset="0"/>
              </a:rPr>
              <a:t>Pilna</a:t>
            </a:r>
            <a:r>
              <a:rPr lang="lv-LV" sz="3600" kern="0" spc="-50" dirty="0">
                <a:solidFill>
                  <a:sysClr val="windowText" lastClr="000000"/>
                </a:solidFill>
                <a:latin typeface="Times New Roman" panose="02020603050405020304" pitchFamily="18" charset="0"/>
                <a:cs typeface="Times New Roman" panose="02020603050405020304" pitchFamily="18" charset="0"/>
              </a:rPr>
              <a:t> </a:t>
            </a:r>
            <a:r>
              <a:rPr lang="lv-LV" sz="3600" kern="0" dirty="0">
                <a:solidFill>
                  <a:sysClr val="windowText" lastClr="000000"/>
                </a:solidFill>
                <a:latin typeface="Times New Roman" panose="02020603050405020304" pitchFamily="18" charset="0"/>
                <a:cs typeface="Times New Roman" panose="02020603050405020304" pitchFamily="18" charset="0"/>
              </a:rPr>
              <a:t>laika</a:t>
            </a:r>
            <a:r>
              <a:rPr lang="lv-LV" sz="3600" kern="0" spc="-45" dirty="0">
                <a:solidFill>
                  <a:sysClr val="windowText" lastClr="000000"/>
                </a:solidFill>
                <a:latin typeface="Times New Roman" panose="02020603050405020304" pitchFamily="18" charset="0"/>
                <a:cs typeface="Times New Roman" panose="02020603050405020304" pitchFamily="18" charset="0"/>
              </a:rPr>
              <a:t> </a:t>
            </a:r>
            <a:r>
              <a:rPr lang="lv-LV" sz="3600" kern="0" dirty="0">
                <a:solidFill>
                  <a:sysClr val="windowText" lastClr="000000"/>
                </a:solidFill>
                <a:latin typeface="Times New Roman" panose="02020603050405020304" pitchFamily="18" charset="0"/>
                <a:cs typeface="Times New Roman" panose="02020603050405020304" pitchFamily="18" charset="0"/>
              </a:rPr>
              <a:t>studentiem</a:t>
            </a:r>
            <a:r>
              <a:rPr lang="lv-LV" sz="3600" kern="0" spc="400" dirty="0">
                <a:solidFill>
                  <a:sysClr val="windowText" lastClr="000000"/>
                </a:solidFill>
                <a:latin typeface="Times New Roman" panose="02020603050405020304" pitchFamily="18" charset="0"/>
                <a:cs typeface="Times New Roman" panose="02020603050405020304" pitchFamily="18" charset="0"/>
              </a:rPr>
              <a:t> </a:t>
            </a:r>
            <a:r>
              <a:rPr lang="lv-LV" sz="3600" kern="0" dirty="0">
                <a:solidFill>
                  <a:sysClr val="windowText" lastClr="000000"/>
                </a:solidFill>
                <a:latin typeface="Times New Roman" panose="02020603050405020304" pitchFamily="18" charset="0"/>
                <a:cs typeface="Times New Roman" panose="02020603050405020304" pitchFamily="18" charset="0"/>
              </a:rPr>
              <a:t>-</a:t>
            </a:r>
            <a:r>
              <a:rPr lang="lv-LV" sz="3600" kern="0" spc="-45" dirty="0">
                <a:solidFill>
                  <a:sysClr val="windowText" lastClr="000000"/>
                </a:solidFill>
                <a:latin typeface="Times New Roman" panose="02020603050405020304" pitchFamily="18" charset="0"/>
                <a:cs typeface="Times New Roman" panose="02020603050405020304" pitchFamily="18" charset="0"/>
              </a:rPr>
              <a:t> </a:t>
            </a:r>
            <a:r>
              <a:rPr lang="lv-LV" sz="3600" kern="0" dirty="0">
                <a:solidFill>
                  <a:sysClr val="windowText" lastClr="000000"/>
                </a:solidFill>
                <a:latin typeface="Times New Roman" panose="02020603050405020304" pitchFamily="18" charset="0"/>
                <a:cs typeface="Times New Roman" panose="02020603050405020304" pitchFamily="18" charset="0"/>
              </a:rPr>
              <a:t>tests</a:t>
            </a:r>
            <a:r>
              <a:rPr lang="lv-LV" sz="3600" kern="0" spc="-45" dirty="0">
                <a:solidFill>
                  <a:sysClr val="windowText" lastClr="000000"/>
                </a:solidFill>
                <a:latin typeface="Times New Roman" panose="02020603050405020304" pitchFamily="18" charset="0"/>
                <a:cs typeface="Times New Roman" panose="02020603050405020304" pitchFamily="18" charset="0"/>
              </a:rPr>
              <a:t> </a:t>
            </a:r>
            <a:r>
              <a:rPr lang="lv-LV" sz="3600" kern="0" dirty="0">
                <a:solidFill>
                  <a:sysClr val="windowText" lastClr="000000"/>
                </a:solidFill>
                <a:latin typeface="Times New Roman" panose="02020603050405020304" pitchFamily="18" charset="0"/>
                <a:cs typeface="Times New Roman" panose="02020603050405020304" pitchFamily="18" charset="0"/>
              </a:rPr>
              <a:t>ar</a:t>
            </a:r>
            <a:r>
              <a:rPr lang="lv-LV" sz="3600" kern="0" spc="-40" dirty="0">
                <a:solidFill>
                  <a:sysClr val="windowText" lastClr="000000"/>
                </a:solidFill>
                <a:latin typeface="Times New Roman" panose="02020603050405020304" pitchFamily="18" charset="0"/>
                <a:cs typeface="Times New Roman" panose="02020603050405020304" pitchFamily="18" charset="0"/>
              </a:rPr>
              <a:t> </a:t>
            </a:r>
            <a:r>
              <a:rPr lang="lv-LV" sz="3600" kern="0" dirty="0" smtClean="0">
                <a:solidFill>
                  <a:sysClr val="windowText" lastClr="000000"/>
                </a:solidFill>
                <a:latin typeface="Times New Roman" panose="02020603050405020304" pitchFamily="18" charset="0"/>
                <a:cs typeface="Times New Roman" panose="02020603050405020304" pitchFamily="18" charset="0"/>
              </a:rPr>
              <a:t>60</a:t>
            </a:r>
            <a:r>
              <a:rPr lang="lv-LV" sz="3600" kern="0" spc="-45" dirty="0" smtClean="0">
                <a:solidFill>
                  <a:sysClr val="windowText" lastClr="000000"/>
                </a:solidFill>
                <a:latin typeface="Times New Roman" panose="02020603050405020304" pitchFamily="18" charset="0"/>
                <a:cs typeface="Times New Roman" panose="02020603050405020304" pitchFamily="18" charset="0"/>
              </a:rPr>
              <a:t> </a:t>
            </a:r>
            <a:r>
              <a:rPr lang="lv-LV" sz="3600" kern="0" spc="-10" dirty="0" smtClean="0">
                <a:solidFill>
                  <a:sysClr val="windowText" lastClr="000000"/>
                </a:solidFill>
                <a:latin typeface="Times New Roman" panose="02020603050405020304" pitchFamily="18" charset="0"/>
                <a:cs typeface="Times New Roman" panose="02020603050405020304" pitchFamily="18" charset="0"/>
              </a:rPr>
              <a:t>jautājumiem, vai…</a:t>
            </a:r>
          </a:p>
          <a:p>
            <a:pPr marL="184785" lvl="0" indent="-172085">
              <a:spcBef>
                <a:spcPts val="300"/>
              </a:spcBef>
              <a:buFont typeface="Microsoft Sans Serif"/>
              <a:buChar char="•"/>
              <a:tabLst>
                <a:tab pos="184785" algn="l"/>
              </a:tabLst>
            </a:pPr>
            <a:endParaRPr lang="lv-LV" sz="3600" kern="0" dirty="0">
              <a:solidFill>
                <a:sysClr val="windowText" lastClr="000000"/>
              </a:solidFill>
              <a:latin typeface="Times New Roman" panose="02020603050405020304" pitchFamily="18" charset="0"/>
              <a:cs typeface="Times New Roman" panose="02020603050405020304" pitchFamily="18" charset="0"/>
            </a:endParaRPr>
          </a:p>
          <a:p>
            <a:pPr marL="184785" lvl="0" indent="-172085">
              <a:lnSpc>
                <a:spcPts val="2270"/>
              </a:lnSpc>
              <a:spcBef>
                <a:spcPts val="285"/>
              </a:spcBef>
              <a:buFont typeface="Microsoft Sans Serif"/>
              <a:buChar char="•"/>
              <a:tabLst>
                <a:tab pos="184785" algn="l"/>
              </a:tabLst>
            </a:pPr>
            <a:r>
              <a:rPr lang="lv-LV" sz="3600" kern="0" dirty="0">
                <a:solidFill>
                  <a:sysClr val="windowText" lastClr="000000"/>
                </a:solidFill>
                <a:latin typeface="Times New Roman" panose="02020603050405020304" pitchFamily="18" charset="0"/>
                <a:cs typeface="Times New Roman" panose="02020603050405020304" pitchFamily="18" charset="0"/>
              </a:rPr>
              <a:t>Nepilna</a:t>
            </a:r>
            <a:r>
              <a:rPr lang="lv-LV" sz="3600" kern="0" spc="-45" dirty="0">
                <a:solidFill>
                  <a:sysClr val="windowText" lastClr="000000"/>
                </a:solidFill>
                <a:latin typeface="Times New Roman" panose="02020603050405020304" pitchFamily="18" charset="0"/>
                <a:cs typeface="Times New Roman" panose="02020603050405020304" pitchFamily="18" charset="0"/>
              </a:rPr>
              <a:t> </a:t>
            </a:r>
            <a:r>
              <a:rPr lang="lv-LV" sz="3600" kern="0" dirty="0">
                <a:solidFill>
                  <a:sysClr val="windowText" lastClr="000000"/>
                </a:solidFill>
                <a:latin typeface="Times New Roman" panose="02020603050405020304" pitchFamily="18" charset="0"/>
                <a:cs typeface="Times New Roman" panose="02020603050405020304" pitchFamily="18" charset="0"/>
              </a:rPr>
              <a:t>laika</a:t>
            </a:r>
            <a:r>
              <a:rPr lang="lv-LV" sz="3600" kern="0" spc="-40" dirty="0">
                <a:solidFill>
                  <a:sysClr val="windowText" lastClr="000000"/>
                </a:solidFill>
                <a:latin typeface="Times New Roman" panose="02020603050405020304" pitchFamily="18" charset="0"/>
                <a:cs typeface="Times New Roman" panose="02020603050405020304" pitchFamily="18" charset="0"/>
              </a:rPr>
              <a:t> </a:t>
            </a:r>
            <a:r>
              <a:rPr lang="lv-LV" sz="3600" kern="0" spc="-10" dirty="0">
                <a:solidFill>
                  <a:sysClr val="windowText" lastClr="000000"/>
                </a:solidFill>
                <a:latin typeface="Times New Roman" panose="02020603050405020304" pitchFamily="18" charset="0"/>
                <a:cs typeface="Times New Roman" panose="02020603050405020304" pitchFamily="18" charset="0"/>
              </a:rPr>
              <a:t>studentiem</a:t>
            </a:r>
            <a:r>
              <a:rPr lang="lv-LV" sz="3600" kern="0" spc="-30" dirty="0">
                <a:solidFill>
                  <a:sysClr val="windowText" lastClr="000000"/>
                </a:solidFill>
                <a:latin typeface="Times New Roman" panose="02020603050405020304" pitchFamily="18" charset="0"/>
                <a:cs typeface="Times New Roman" panose="02020603050405020304" pitchFamily="18" charset="0"/>
              </a:rPr>
              <a:t> </a:t>
            </a:r>
            <a:r>
              <a:rPr lang="lv-LV" sz="3600" kern="0" dirty="0">
                <a:solidFill>
                  <a:sysClr val="windowText" lastClr="000000"/>
                </a:solidFill>
                <a:latin typeface="Times New Roman" panose="02020603050405020304" pitchFamily="18" charset="0"/>
                <a:cs typeface="Times New Roman" panose="02020603050405020304" pitchFamily="18" charset="0"/>
              </a:rPr>
              <a:t>–</a:t>
            </a:r>
            <a:r>
              <a:rPr lang="lv-LV" sz="3600" kern="0" spc="-35" dirty="0">
                <a:solidFill>
                  <a:sysClr val="windowText" lastClr="000000"/>
                </a:solidFill>
                <a:latin typeface="Times New Roman" panose="02020603050405020304" pitchFamily="18" charset="0"/>
                <a:cs typeface="Times New Roman" panose="02020603050405020304" pitchFamily="18" charset="0"/>
              </a:rPr>
              <a:t> </a:t>
            </a:r>
            <a:r>
              <a:rPr lang="lv-LV" sz="3600" kern="0" dirty="0">
                <a:solidFill>
                  <a:sysClr val="windowText" lastClr="000000"/>
                </a:solidFill>
                <a:latin typeface="Times New Roman" panose="02020603050405020304" pitchFamily="18" charset="0"/>
                <a:cs typeface="Times New Roman" panose="02020603050405020304" pitchFamily="18" charset="0"/>
              </a:rPr>
              <a:t>aizpildīta</a:t>
            </a:r>
            <a:r>
              <a:rPr lang="lv-LV" sz="3600" kern="0" spc="-40" dirty="0">
                <a:solidFill>
                  <a:sysClr val="windowText" lastClr="000000"/>
                </a:solidFill>
                <a:latin typeface="Times New Roman" panose="02020603050405020304" pitchFamily="18" charset="0"/>
                <a:cs typeface="Times New Roman" panose="02020603050405020304" pitchFamily="18" charset="0"/>
              </a:rPr>
              <a:t> </a:t>
            </a:r>
            <a:r>
              <a:rPr lang="lv-LV" sz="3600" kern="0" dirty="0">
                <a:solidFill>
                  <a:sysClr val="windowText" lastClr="000000"/>
                </a:solidFill>
                <a:latin typeface="Times New Roman" panose="02020603050405020304" pitchFamily="18" charset="0"/>
                <a:cs typeface="Times New Roman" panose="02020603050405020304" pitchFamily="18" charset="0"/>
              </a:rPr>
              <a:t>darba</a:t>
            </a:r>
            <a:r>
              <a:rPr lang="lv-LV" sz="3600" kern="0" spc="-55" dirty="0">
                <a:solidFill>
                  <a:sysClr val="windowText" lastClr="000000"/>
                </a:solidFill>
                <a:latin typeface="Times New Roman" panose="02020603050405020304" pitchFamily="18" charset="0"/>
                <a:cs typeface="Times New Roman" panose="02020603050405020304" pitchFamily="18" charset="0"/>
              </a:rPr>
              <a:t> </a:t>
            </a:r>
            <a:r>
              <a:rPr lang="lv-LV" sz="3600" kern="0" dirty="0">
                <a:solidFill>
                  <a:sysClr val="windowText" lastClr="000000"/>
                </a:solidFill>
                <a:latin typeface="Times New Roman" panose="02020603050405020304" pitchFamily="18" charset="0"/>
                <a:cs typeface="Times New Roman" panose="02020603050405020304" pitchFamily="18" charset="0"/>
              </a:rPr>
              <a:t>burtnīca</a:t>
            </a:r>
            <a:r>
              <a:rPr lang="lv-LV" sz="3600" kern="0" spc="-60" dirty="0">
                <a:solidFill>
                  <a:sysClr val="windowText" lastClr="000000"/>
                </a:solidFill>
                <a:latin typeface="Times New Roman" panose="02020603050405020304" pitchFamily="18" charset="0"/>
                <a:cs typeface="Times New Roman" panose="02020603050405020304" pitchFamily="18" charset="0"/>
              </a:rPr>
              <a:t> </a:t>
            </a:r>
            <a:r>
              <a:rPr lang="lv-LV" sz="3600" kern="0" dirty="0">
                <a:solidFill>
                  <a:sysClr val="windowText" lastClr="000000"/>
                </a:solidFill>
                <a:latin typeface="Times New Roman" panose="02020603050405020304" pitchFamily="18" charset="0"/>
                <a:cs typeface="Times New Roman" panose="02020603050405020304" pitchFamily="18" charset="0"/>
              </a:rPr>
              <a:t>un</a:t>
            </a:r>
            <a:r>
              <a:rPr lang="lv-LV" sz="3600" kern="0" spc="-40" dirty="0">
                <a:solidFill>
                  <a:sysClr val="windowText" lastClr="000000"/>
                </a:solidFill>
                <a:latin typeface="Times New Roman" panose="02020603050405020304" pitchFamily="18" charset="0"/>
                <a:cs typeface="Times New Roman" panose="02020603050405020304" pitchFamily="18" charset="0"/>
              </a:rPr>
              <a:t> </a:t>
            </a:r>
            <a:r>
              <a:rPr lang="lv-LV" sz="3600" kern="0" dirty="0">
                <a:solidFill>
                  <a:sysClr val="windowText" lastClr="000000"/>
                </a:solidFill>
                <a:latin typeface="Times New Roman" panose="02020603050405020304" pitchFamily="18" charset="0"/>
                <a:cs typeface="Times New Roman" panose="02020603050405020304" pitchFamily="18" charset="0"/>
              </a:rPr>
              <a:t>tās</a:t>
            </a:r>
            <a:r>
              <a:rPr lang="lv-LV" sz="3600" kern="0" spc="-50" dirty="0">
                <a:solidFill>
                  <a:sysClr val="windowText" lastClr="000000"/>
                </a:solidFill>
                <a:latin typeface="Times New Roman" panose="02020603050405020304" pitchFamily="18" charset="0"/>
                <a:cs typeface="Times New Roman" panose="02020603050405020304" pitchFamily="18" charset="0"/>
              </a:rPr>
              <a:t> </a:t>
            </a:r>
            <a:r>
              <a:rPr lang="lv-LV" sz="3600" kern="0" spc="-10" dirty="0" smtClean="0">
                <a:solidFill>
                  <a:sysClr val="windowText" lastClr="000000"/>
                </a:solidFill>
                <a:latin typeface="Times New Roman" panose="02020603050405020304" pitchFamily="18" charset="0"/>
                <a:cs typeface="Times New Roman" panose="02020603050405020304" pitchFamily="18" charset="0"/>
              </a:rPr>
              <a:t>prezentācija </a:t>
            </a:r>
            <a:r>
              <a:rPr lang="lv-LV" sz="3600" kern="0" dirty="0" smtClean="0">
                <a:solidFill>
                  <a:sysClr val="windowText" lastClr="000000"/>
                </a:solidFill>
                <a:latin typeface="Times New Roman" panose="02020603050405020304" pitchFamily="18" charset="0"/>
                <a:cs typeface="Times New Roman" panose="02020603050405020304" pitchFamily="18" charset="0"/>
              </a:rPr>
              <a:t>eksāmena</a:t>
            </a:r>
            <a:r>
              <a:rPr lang="lv-LV" sz="3600" kern="0" spc="-35" dirty="0" smtClean="0">
                <a:solidFill>
                  <a:sysClr val="windowText" lastClr="000000"/>
                </a:solidFill>
                <a:latin typeface="Times New Roman" panose="02020603050405020304" pitchFamily="18" charset="0"/>
                <a:cs typeface="Times New Roman" panose="02020603050405020304" pitchFamily="18" charset="0"/>
              </a:rPr>
              <a:t> </a:t>
            </a:r>
            <a:r>
              <a:rPr lang="lv-LV" sz="3600" kern="0" spc="-10" dirty="0">
                <a:solidFill>
                  <a:sysClr val="windowText" lastClr="000000"/>
                </a:solidFill>
                <a:latin typeface="Times New Roman" panose="02020603050405020304" pitchFamily="18" charset="0"/>
                <a:cs typeface="Times New Roman" panose="02020603050405020304" pitchFamily="18" charset="0"/>
              </a:rPr>
              <a:t>laikā</a:t>
            </a:r>
            <a:endParaRPr lang="lv-LV" sz="3600" kern="0" dirty="0">
              <a:solidFill>
                <a:sysClr val="windowText" lastClr="000000"/>
              </a:solidFill>
              <a:latin typeface="Times New Roman" panose="02020603050405020304" pitchFamily="18" charset="0"/>
              <a:cs typeface="Times New Roman" panose="02020603050405020304" pitchFamily="18" charset="0"/>
            </a:endParaRPr>
          </a:p>
          <a:p>
            <a:endParaRPr lang="lv-LV" dirty="0"/>
          </a:p>
        </p:txBody>
      </p:sp>
      <p:sp>
        <p:nvSpPr>
          <p:cNvPr id="3" name="Text Placeholder 2">
            <a:extLst>
              <a:ext uri="{FF2B5EF4-FFF2-40B4-BE49-F238E27FC236}">
                <a16:creationId xmlns:a16="http://schemas.microsoft.com/office/drawing/2014/main" id="{1ED2D7B9-37D2-13F1-ACDE-B601C9745408}"/>
              </a:ext>
            </a:extLst>
          </p:cNvPr>
          <p:cNvSpPr>
            <a:spLocks noGrp="1"/>
          </p:cNvSpPr>
          <p:nvPr>
            <p:ph type="body" sz="quarter" idx="15"/>
          </p:nvPr>
        </p:nvSpPr>
        <p:spPr>
          <a:xfrm>
            <a:off x="1168050" y="880457"/>
            <a:ext cx="8502999" cy="1447800"/>
          </a:xfrm>
        </p:spPr>
        <p:txBody>
          <a:bodyPr>
            <a:normAutofit/>
          </a:bodyPr>
          <a:lstStyle/>
          <a:p>
            <a:pPr marL="0" indent="0">
              <a:buNone/>
            </a:pPr>
            <a:r>
              <a:rPr lang="lv-LV" altLang="ru-RU" sz="6600" i="1" dirty="0" smtClean="0">
                <a:solidFill>
                  <a:schemeClr val="accent5">
                    <a:lumMod val="75000"/>
                  </a:schemeClr>
                </a:solidFill>
                <a:latin typeface="Times New Roman" panose="02020603050405020304" pitchFamily="18" charset="0"/>
                <a:cs typeface="Times New Roman" panose="02020603050405020304" pitchFamily="18" charset="0"/>
              </a:rPr>
              <a:t>Pamata informācija</a:t>
            </a:r>
            <a:r>
              <a:rPr lang="ru-RU" altLang="ru-RU" sz="6600" i="1" dirty="0" smtClean="0">
                <a:solidFill>
                  <a:schemeClr val="accent5">
                    <a:lumMod val="75000"/>
                  </a:schemeClr>
                </a:solidFill>
                <a:latin typeface="Times New Roman" panose="02020603050405020304" pitchFamily="18" charset="0"/>
                <a:cs typeface="Times New Roman" panose="02020603050405020304" pitchFamily="18" charset="0"/>
              </a:rPr>
              <a:t>:</a:t>
            </a:r>
            <a:endParaRPr lang="lv-LV" sz="6600"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6FCA114-15DA-A171-70D9-BF83EA88F71C}"/>
              </a:ext>
            </a:extLst>
          </p:cNvPr>
          <p:cNvSpPr>
            <a:spLocks noGrp="1"/>
          </p:cNvSpPr>
          <p:nvPr>
            <p:ph type="sldNum" sz="quarter" idx="7"/>
          </p:nvPr>
        </p:nvSpPr>
        <p:spPr/>
        <p:txBody>
          <a:bodyPr/>
          <a:lstStyle/>
          <a:p>
            <a:fld id="{B6F15528-21DE-4FAA-801E-634DDDAF4B2B}" type="slidenum">
              <a:rPr lang="en-LV" smtClean="0"/>
              <a:pPr/>
              <a:t>2</a:t>
            </a:fld>
            <a:endParaRPr lang="en-LV" dirty="0"/>
          </a:p>
        </p:txBody>
      </p:sp>
      <p:sp>
        <p:nvSpPr>
          <p:cNvPr id="5" name="Down Arrow 4"/>
          <p:cNvSpPr/>
          <p:nvPr/>
        </p:nvSpPr>
        <p:spPr>
          <a:xfrm>
            <a:off x="7918450" y="6340475"/>
            <a:ext cx="381000" cy="685800"/>
          </a:xfrm>
          <a:prstGeom prst="downArrow">
            <a:avLst/>
          </a:prstGeom>
          <a:solidFill>
            <a:srgbClr val="F761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2720350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pc="-75" dirty="0" smtClean="0">
                <a:solidFill>
                  <a:srgbClr val="0070C0"/>
                </a:solidFill>
                <a:latin typeface="Times New Roman" panose="02020603050405020304" pitchFamily="18" charset="0"/>
                <a:cs typeface="Times New Roman" panose="02020603050405020304" pitchFamily="18" charset="0"/>
              </a:rPr>
              <a:t>Mārketinga</a:t>
            </a:r>
            <a:r>
              <a:rPr lang="lv-LV" spc="-120" dirty="0" smtClean="0">
                <a:solidFill>
                  <a:srgbClr val="0070C0"/>
                </a:solidFill>
                <a:latin typeface="Times New Roman" panose="02020603050405020304" pitchFamily="18" charset="0"/>
                <a:cs typeface="Times New Roman" panose="02020603050405020304" pitchFamily="18" charset="0"/>
              </a:rPr>
              <a:t> </a:t>
            </a:r>
            <a:r>
              <a:rPr lang="lv-LV" spc="-45" dirty="0" smtClean="0">
                <a:solidFill>
                  <a:srgbClr val="0070C0"/>
                </a:solidFill>
                <a:latin typeface="Times New Roman" panose="02020603050405020304" pitchFamily="18" charset="0"/>
                <a:cs typeface="Times New Roman" panose="02020603050405020304" pitchFamily="18" charset="0"/>
              </a:rPr>
              <a:t>pamatelementi</a:t>
            </a:r>
            <a:endParaRPr lang="lv-LV"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lnSpc>
                <a:spcPct val="100000"/>
              </a:lnSpc>
              <a:spcBef>
                <a:spcPts val="105"/>
              </a:spcBef>
              <a:buNone/>
            </a:pPr>
            <a:r>
              <a:rPr lang="lv-LV" sz="4800" b="1" spc="-10" dirty="0">
                <a:solidFill>
                  <a:schemeClr val="accent1">
                    <a:lumMod val="50000"/>
                  </a:schemeClr>
                </a:solidFill>
                <a:latin typeface="Times New Roman" panose="02020603050405020304" pitchFamily="18" charset="0"/>
                <a:cs typeface="Times New Roman" panose="02020603050405020304" pitchFamily="18" charset="0"/>
              </a:rPr>
              <a:t>Vēlme</a:t>
            </a:r>
            <a:r>
              <a:rPr lang="lv-LV" sz="4800" b="1" spc="-80" dirty="0">
                <a:latin typeface="Times New Roman" panose="02020603050405020304" pitchFamily="18" charset="0"/>
                <a:cs typeface="Times New Roman" panose="02020603050405020304" pitchFamily="18" charset="0"/>
              </a:rPr>
              <a:t> </a:t>
            </a:r>
            <a:r>
              <a:rPr lang="lv-LV" sz="4800" dirty="0">
                <a:latin typeface="Times New Roman" panose="02020603050405020304" pitchFamily="18" charset="0"/>
                <a:cs typeface="Times New Roman" panose="02020603050405020304" pitchFamily="18" charset="0"/>
              </a:rPr>
              <a:t>ir</a:t>
            </a:r>
            <a:r>
              <a:rPr lang="lv-LV" sz="4800" spc="-75" dirty="0">
                <a:latin typeface="Times New Roman" panose="02020603050405020304" pitchFamily="18" charset="0"/>
                <a:cs typeface="Times New Roman" panose="02020603050405020304" pitchFamily="18" charset="0"/>
              </a:rPr>
              <a:t> </a:t>
            </a:r>
            <a:r>
              <a:rPr lang="lv-LV" sz="4800" dirty="0">
                <a:latin typeface="Times New Roman" panose="02020603050405020304" pitchFamily="18" charset="0"/>
                <a:cs typeface="Times New Roman" panose="02020603050405020304" pitchFamily="18" charset="0"/>
              </a:rPr>
              <a:t>cilvēka</a:t>
            </a:r>
            <a:r>
              <a:rPr lang="lv-LV" sz="4800" spc="-75" dirty="0">
                <a:latin typeface="Times New Roman" panose="02020603050405020304" pitchFamily="18" charset="0"/>
                <a:cs typeface="Times New Roman" panose="02020603050405020304" pitchFamily="18" charset="0"/>
              </a:rPr>
              <a:t> </a:t>
            </a:r>
            <a:r>
              <a:rPr lang="lv-LV" sz="4800" dirty="0">
                <a:latin typeface="Times New Roman" panose="02020603050405020304" pitchFamily="18" charset="0"/>
                <a:cs typeface="Times New Roman" panose="02020603050405020304" pitchFamily="18" charset="0"/>
              </a:rPr>
              <a:t>iekšējā</a:t>
            </a:r>
            <a:r>
              <a:rPr lang="lv-LV" sz="4800" spc="-90" dirty="0">
                <a:latin typeface="Times New Roman" panose="02020603050405020304" pitchFamily="18" charset="0"/>
                <a:cs typeface="Times New Roman" panose="02020603050405020304" pitchFamily="18" charset="0"/>
              </a:rPr>
              <a:t> </a:t>
            </a:r>
            <a:r>
              <a:rPr lang="lv-LV" sz="4800" dirty="0">
                <a:latin typeface="Times New Roman" panose="02020603050405020304" pitchFamily="18" charset="0"/>
                <a:cs typeface="Times New Roman" panose="02020603050405020304" pitchFamily="18" charset="0"/>
              </a:rPr>
              <a:t>tieksme</a:t>
            </a:r>
            <a:r>
              <a:rPr lang="lv-LV" sz="4800" spc="-90" dirty="0">
                <a:latin typeface="Times New Roman" panose="02020603050405020304" pitchFamily="18" charset="0"/>
                <a:cs typeface="Times New Roman" panose="02020603050405020304" pitchFamily="18" charset="0"/>
              </a:rPr>
              <a:t> </a:t>
            </a:r>
            <a:r>
              <a:rPr lang="lv-LV" sz="4800" dirty="0">
                <a:latin typeface="Times New Roman" panose="02020603050405020304" pitchFamily="18" charset="0"/>
                <a:cs typeface="Times New Roman" panose="02020603050405020304" pitchFamily="18" charset="0"/>
              </a:rPr>
              <a:t>pēc</a:t>
            </a:r>
            <a:r>
              <a:rPr lang="lv-LV" sz="4800" spc="-70" dirty="0">
                <a:latin typeface="Times New Roman" panose="02020603050405020304" pitchFamily="18" charset="0"/>
                <a:cs typeface="Times New Roman" panose="02020603050405020304" pitchFamily="18" charset="0"/>
              </a:rPr>
              <a:t> </a:t>
            </a:r>
            <a:r>
              <a:rPr lang="lv-LV" sz="4800" dirty="0">
                <a:latin typeface="Times New Roman" panose="02020603050405020304" pitchFamily="18" charset="0"/>
                <a:cs typeface="Times New Roman" panose="02020603050405020304" pitchFamily="18" charset="0"/>
              </a:rPr>
              <a:t>kaut</a:t>
            </a:r>
            <a:r>
              <a:rPr lang="lv-LV" sz="4800" spc="-65" dirty="0">
                <a:latin typeface="Times New Roman" panose="02020603050405020304" pitchFamily="18" charset="0"/>
                <a:cs typeface="Times New Roman" panose="02020603050405020304" pitchFamily="18" charset="0"/>
              </a:rPr>
              <a:t> </a:t>
            </a:r>
            <a:r>
              <a:rPr lang="lv-LV" sz="4800" spc="-25" dirty="0">
                <a:latin typeface="Times New Roman" panose="02020603050405020304" pitchFamily="18" charset="0"/>
                <a:cs typeface="Times New Roman" panose="02020603050405020304" pitchFamily="18" charset="0"/>
              </a:rPr>
              <a:t>kā</a:t>
            </a:r>
            <a:endParaRPr lang="lv-LV" sz="4800" dirty="0">
              <a:latin typeface="Times New Roman" panose="02020603050405020304" pitchFamily="18" charset="0"/>
              <a:cs typeface="Times New Roman" panose="02020603050405020304" pitchFamily="18" charset="0"/>
            </a:endParaRPr>
          </a:p>
          <a:p>
            <a:pPr marL="0" marR="5080" indent="0">
              <a:lnSpc>
                <a:spcPct val="100000"/>
              </a:lnSpc>
              <a:spcBef>
                <a:spcPts val="770"/>
              </a:spcBef>
              <a:buNone/>
            </a:pPr>
            <a:r>
              <a:rPr lang="lv-LV" sz="4800" b="1" spc="-10" dirty="0">
                <a:solidFill>
                  <a:schemeClr val="accent1">
                    <a:lumMod val="50000"/>
                  </a:schemeClr>
                </a:solidFill>
                <a:latin typeface="Times New Roman" panose="02020603050405020304" pitchFamily="18" charset="0"/>
                <a:cs typeface="Times New Roman" panose="02020603050405020304" pitchFamily="18" charset="0"/>
              </a:rPr>
              <a:t>Vajadzība</a:t>
            </a:r>
            <a:r>
              <a:rPr lang="lv-LV" sz="4800" b="1" spc="-75" dirty="0">
                <a:latin typeface="Times New Roman" panose="02020603050405020304" pitchFamily="18" charset="0"/>
                <a:cs typeface="Times New Roman" panose="02020603050405020304" pitchFamily="18" charset="0"/>
              </a:rPr>
              <a:t> </a:t>
            </a:r>
            <a:r>
              <a:rPr lang="lv-LV" sz="4800" dirty="0">
                <a:latin typeface="Times New Roman" panose="02020603050405020304" pitchFamily="18" charset="0"/>
                <a:cs typeface="Times New Roman" panose="02020603050405020304" pitchFamily="18" charset="0"/>
              </a:rPr>
              <a:t>ir</a:t>
            </a:r>
            <a:r>
              <a:rPr lang="lv-LV" sz="4800" spc="-90" dirty="0">
                <a:latin typeface="Times New Roman" panose="02020603050405020304" pitchFamily="18" charset="0"/>
                <a:cs typeface="Times New Roman" panose="02020603050405020304" pitchFamily="18" charset="0"/>
              </a:rPr>
              <a:t> </a:t>
            </a:r>
            <a:r>
              <a:rPr lang="lv-LV" sz="4800" dirty="0">
                <a:latin typeface="Times New Roman" panose="02020603050405020304" pitchFamily="18" charset="0"/>
                <a:cs typeface="Times New Roman" panose="02020603050405020304" pitchFamily="18" charset="0"/>
              </a:rPr>
              <a:t>vēlmes</a:t>
            </a:r>
            <a:r>
              <a:rPr lang="lv-LV" sz="4800" spc="-55" dirty="0">
                <a:latin typeface="Times New Roman" panose="02020603050405020304" pitchFamily="18" charset="0"/>
                <a:cs typeface="Times New Roman" panose="02020603050405020304" pitchFamily="18" charset="0"/>
              </a:rPr>
              <a:t> </a:t>
            </a:r>
            <a:r>
              <a:rPr lang="lv-LV" sz="4800" dirty="0">
                <a:latin typeface="Times New Roman" panose="02020603050405020304" pitchFamily="18" charset="0"/>
                <a:cs typeface="Times New Roman" panose="02020603050405020304" pitchFamily="18" charset="0"/>
              </a:rPr>
              <a:t>īpaša</a:t>
            </a:r>
            <a:r>
              <a:rPr lang="lv-LV" sz="4800" spc="-45" dirty="0">
                <a:latin typeface="Times New Roman" panose="02020603050405020304" pitchFamily="18" charset="0"/>
                <a:cs typeface="Times New Roman" panose="02020603050405020304" pitchFamily="18" charset="0"/>
              </a:rPr>
              <a:t> </a:t>
            </a:r>
            <a:r>
              <a:rPr lang="lv-LV" sz="4800" dirty="0">
                <a:latin typeface="Times New Roman" panose="02020603050405020304" pitchFamily="18" charset="0"/>
                <a:cs typeface="Times New Roman" panose="02020603050405020304" pitchFamily="18" charset="0"/>
              </a:rPr>
              <a:t>forma</a:t>
            </a:r>
            <a:r>
              <a:rPr lang="lv-LV" sz="4800" spc="-45" dirty="0">
                <a:latin typeface="Times New Roman" panose="02020603050405020304" pitchFamily="18" charset="0"/>
                <a:cs typeface="Times New Roman" panose="02020603050405020304" pitchFamily="18" charset="0"/>
              </a:rPr>
              <a:t> </a:t>
            </a:r>
            <a:r>
              <a:rPr lang="lv-LV" sz="4800" dirty="0">
                <a:latin typeface="Times New Roman" panose="02020603050405020304" pitchFamily="18" charset="0"/>
                <a:cs typeface="Times New Roman" panose="02020603050405020304" pitchFamily="18" charset="0"/>
              </a:rPr>
              <a:t>–</a:t>
            </a:r>
            <a:r>
              <a:rPr lang="lv-LV" sz="4800" spc="-60" dirty="0">
                <a:latin typeface="Times New Roman" panose="02020603050405020304" pitchFamily="18" charset="0"/>
                <a:cs typeface="Times New Roman" panose="02020603050405020304" pitchFamily="18" charset="0"/>
              </a:rPr>
              <a:t> </a:t>
            </a:r>
            <a:r>
              <a:rPr lang="lv-LV" sz="4800" dirty="0">
                <a:latin typeface="Times New Roman" panose="02020603050405020304" pitchFamily="18" charset="0"/>
                <a:cs typeface="Times New Roman" panose="02020603050405020304" pitchFamily="18" charset="0"/>
              </a:rPr>
              <a:t>prasība</a:t>
            </a:r>
            <a:r>
              <a:rPr lang="lv-LV" sz="4800" spc="-45" dirty="0">
                <a:latin typeface="Times New Roman" panose="02020603050405020304" pitchFamily="18" charset="0"/>
                <a:cs typeface="Times New Roman" panose="02020603050405020304" pitchFamily="18" charset="0"/>
              </a:rPr>
              <a:t> </a:t>
            </a:r>
            <a:r>
              <a:rPr lang="lv-LV" sz="4800" dirty="0">
                <a:latin typeface="Times New Roman" panose="02020603050405020304" pitchFamily="18" charset="0"/>
                <a:cs typeface="Times New Roman" panose="02020603050405020304" pitchFamily="18" charset="0"/>
              </a:rPr>
              <a:t>pēc</a:t>
            </a:r>
            <a:r>
              <a:rPr lang="lv-LV" sz="4800" spc="-55" dirty="0">
                <a:latin typeface="Times New Roman" panose="02020603050405020304" pitchFamily="18" charset="0"/>
                <a:cs typeface="Times New Roman" panose="02020603050405020304" pitchFamily="18" charset="0"/>
              </a:rPr>
              <a:t> </a:t>
            </a:r>
            <a:r>
              <a:rPr lang="lv-LV" sz="4800" spc="-20" dirty="0">
                <a:latin typeface="Times New Roman" panose="02020603050405020304" pitchFamily="18" charset="0"/>
                <a:cs typeface="Times New Roman" panose="02020603050405020304" pitchFamily="18" charset="0"/>
              </a:rPr>
              <a:t>kaut </a:t>
            </a:r>
            <a:r>
              <a:rPr lang="lv-LV" sz="4800" dirty="0">
                <a:latin typeface="Times New Roman" panose="02020603050405020304" pitchFamily="18" charset="0"/>
                <a:cs typeface="Times New Roman" panose="02020603050405020304" pitchFamily="18" charset="0"/>
              </a:rPr>
              <a:t>kā</a:t>
            </a:r>
            <a:r>
              <a:rPr lang="lv-LV" sz="4800" spc="-80" dirty="0">
                <a:latin typeface="Times New Roman" panose="02020603050405020304" pitchFamily="18" charset="0"/>
                <a:cs typeface="Times New Roman" panose="02020603050405020304" pitchFamily="18" charset="0"/>
              </a:rPr>
              <a:t> </a:t>
            </a:r>
            <a:endParaRPr lang="lv-LV" sz="4800" spc="-80" dirty="0" smtClean="0">
              <a:latin typeface="Times New Roman" panose="02020603050405020304" pitchFamily="18" charset="0"/>
              <a:cs typeface="Times New Roman" panose="02020603050405020304" pitchFamily="18" charset="0"/>
            </a:endParaRPr>
          </a:p>
          <a:p>
            <a:pPr marL="0" marR="5080" indent="0">
              <a:lnSpc>
                <a:spcPct val="100000"/>
              </a:lnSpc>
              <a:spcBef>
                <a:spcPts val="770"/>
              </a:spcBef>
              <a:buNone/>
            </a:pPr>
            <a:r>
              <a:rPr lang="lv-LV" sz="4800" b="1" dirty="0" smtClean="0">
                <a:solidFill>
                  <a:schemeClr val="accent1">
                    <a:lumMod val="50000"/>
                  </a:schemeClr>
                </a:solidFill>
                <a:latin typeface="Times New Roman" panose="02020603050405020304" pitchFamily="18" charset="0"/>
                <a:cs typeface="Times New Roman" panose="02020603050405020304" pitchFamily="18" charset="0"/>
              </a:rPr>
              <a:t>Pieprasījums</a:t>
            </a:r>
            <a:r>
              <a:rPr lang="lv-LV" sz="4800" b="1" spc="-105" dirty="0" smtClean="0">
                <a:latin typeface="Times New Roman" panose="02020603050405020304" pitchFamily="18" charset="0"/>
                <a:cs typeface="Times New Roman" panose="02020603050405020304" pitchFamily="18" charset="0"/>
              </a:rPr>
              <a:t> </a:t>
            </a:r>
            <a:r>
              <a:rPr lang="lv-LV" sz="4800" dirty="0">
                <a:latin typeface="Times New Roman" panose="02020603050405020304" pitchFamily="18" charset="0"/>
                <a:cs typeface="Times New Roman" panose="02020603050405020304" pitchFamily="18" charset="0"/>
              </a:rPr>
              <a:t>ir</a:t>
            </a:r>
            <a:r>
              <a:rPr lang="lv-LV" sz="4800" spc="-90" dirty="0">
                <a:latin typeface="Times New Roman" panose="02020603050405020304" pitchFamily="18" charset="0"/>
                <a:cs typeface="Times New Roman" panose="02020603050405020304" pitchFamily="18" charset="0"/>
              </a:rPr>
              <a:t> </a:t>
            </a:r>
            <a:r>
              <a:rPr lang="lv-LV" sz="4800" dirty="0">
                <a:latin typeface="Times New Roman" panose="02020603050405020304" pitchFamily="18" charset="0"/>
                <a:cs typeface="Times New Roman" panose="02020603050405020304" pitchFamily="18" charset="0"/>
              </a:rPr>
              <a:t>naudas</a:t>
            </a:r>
            <a:r>
              <a:rPr lang="lv-LV" sz="4800" spc="-80" dirty="0">
                <a:latin typeface="Times New Roman" panose="02020603050405020304" pitchFamily="18" charset="0"/>
                <a:cs typeface="Times New Roman" panose="02020603050405020304" pitchFamily="18" charset="0"/>
              </a:rPr>
              <a:t> </a:t>
            </a:r>
            <a:r>
              <a:rPr lang="lv-LV" sz="4800" dirty="0">
                <a:latin typeface="Times New Roman" panose="02020603050405020304" pitchFamily="18" charset="0"/>
                <a:cs typeface="Times New Roman" panose="02020603050405020304" pitchFamily="18" charset="0"/>
              </a:rPr>
              <a:t>izteiksmē</a:t>
            </a:r>
            <a:r>
              <a:rPr lang="lv-LV" sz="4800" spc="-85" dirty="0">
                <a:latin typeface="Times New Roman" panose="02020603050405020304" pitchFamily="18" charset="0"/>
                <a:cs typeface="Times New Roman" panose="02020603050405020304" pitchFamily="18" charset="0"/>
              </a:rPr>
              <a:t> </a:t>
            </a:r>
            <a:r>
              <a:rPr lang="lv-LV" sz="4800" spc="-10" dirty="0" smtClean="0">
                <a:latin typeface="Times New Roman" panose="02020603050405020304" pitchFamily="18" charset="0"/>
                <a:cs typeface="Times New Roman" panose="02020603050405020304" pitchFamily="18" charset="0"/>
              </a:rPr>
              <a:t>izteikta vajadzība</a:t>
            </a:r>
            <a:endParaRPr lang="lv-LV" sz="4800" dirty="0">
              <a:latin typeface="Times New Roman" panose="02020603050405020304" pitchFamily="18" charset="0"/>
              <a:cs typeface="Times New Roman" panose="02020603050405020304" pitchFamily="18" charset="0"/>
            </a:endParaRPr>
          </a:p>
          <a:p>
            <a:pPr marL="0" indent="0">
              <a:lnSpc>
                <a:spcPct val="100000"/>
              </a:lnSpc>
              <a:spcBef>
                <a:spcPts val="25"/>
              </a:spcBef>
              <a:buNone/>
            </a:pPr>
            <a:r>
              <a:rPr lang="lv-LV" sz="4800" b="1" dirty="0">
                <a:solidFill>
                  <a:schemeClr val="accent1">
                    <a:lumMod val="50000"/>
                  </a:schemeClr>
                </a:solidFill>
                <a:latin typeface="Times New Roman" panose="02020603050405020304" pitchFamily="18" charset="0"/>
                <a:cs typeface="Times New Roman" panose="02020603050405020304" pitchFamily="18" charset="0"/>
              </a:rPr>
              <a:t>Produkts</a:t>
            </a:r>
            <a:r>
              <a:rPr lang="lv-LV" sz="4800" b="1" spc="-80" dirty="0">
                <a:latin typeface="Times New Roman" panose="02020603050405020304" pitchFamily="18" charset="0"/>
                <a:cs typeface="Times New Roman" panose="02020603050405020304" pitchFamily="18" charset="0"/>
              </a:rPr>
              <a:t> </a:t>
            </a:r>
            <a:r>
              <a:rPr lang="lv-LV" sz="4800" dirty="0">
                <a:latin typeface="Times New Roman" panose="02020603050405020304" pitchFamily="18" charset="0"/>
                <a:cs typeface="Times New Roman" panose="02020603050405020304" pitchFamily="18" charset="0"/>
              </a:rPr>
              <a:t>ir</a:t>
            </a:r>
            <a:r>
              <a:rPr lang="lv-LV" sz="4800" spc="-75" dirty="0">
                <a:latin typeface="Times New Roman" panose="02020603050405020304" pitchFamily="18" charset="0"/>
                <a:cs typeface="Times New Roman" panose="02020603050405020304" pitchFamily="18" charset="0"/>
              </a:rPr>
              <a:t> </a:t>
            </a:r>
            <a:r>
              <a:rPr lang="lv-LV" sz="4800" dirty="0">
                <a:latin typeface="Times New Roman" panose="02020603050405020304" pitchFamily="18" charset="0"/>
                <a:cs typeface="Times New Roman" panose="02020603050405020304" pitchFamily="18" charset="0"/>
              </a:rPr>
              <a:t>viss,</a:t>
            </a:r>
            <a:r>
              <a:rPr lang="lv-LV" sz="4800" spc="-55" dirty="0">
                <a:latin typeface="Times New Roman" panose="02020603050405020304" pitchFamily="18" charset="0"/>
                <a:cs typeface="Times New Roman" panose="02020603050405020304" pitchFamily="18" charset="0"/>
              </a:rPr>
              <a:t> </a:t>
            </a:r>
            <a:r>
              <a:rPr lang="lv-LV" sz="4800" dirty="0">
                <a:latin typeface="Times New Roman" panose="02020603050405020304" pitchFamily="18" charset="0"/>
                <a:cs typeface="Times New Roman" panose="02020603050405020304" pitchFamily="18" charset="0"/>
              </a:rPr>
              <a:t>kas</a:t>
            </a:r>
            <a:r>
              <a:rPr lang="lv-LV" sz="4800" spc="-60" dirty="0">
                <a:latin typeface="Times New Roman" panose="02020603050405020304" pitchFamily="18" charset="0"/>
                <a:cs typeface="Times New Roman" panose="02020603050405020304" pitchFamily="18" charset="0"/>
              </a:rPr>
              <a:t> </a:t>
            </a:r>
            <a:r>
              <a:rPr lang="lv-LV" sz="4800" dirty="0">
                <a:latin typeface="Times New Roman" panose="02020603050405020304" pitchFamily="18" charset="0"/>
                <a:cs typeface="Times New Roman" panose="02020603050405020304" pitchFamily="18" charset="0"/>
              </a:rPr>
              <a:t>ir</a:t>
            </a:r>
            <a:r>
              <a:rPr lang="lv-LV" sz="4800" spc="-75" dirty="0">
                <a:latin typeface="Times New Roman" panose="02020603050405020304" pitchFamily="18" charset="0"/>
                <a:cs typeface="Times New Roman" panose="02020603050405020304" pitchFamily="18" charset="0"/>
              </a:rPr>
              <a:t> </a:t>
            </a:r>
            <a:r>
              <a:rPr lang="lv-LV" sz="4800" dirty="0">
                <a:latin typeface="Times New Roman" panose="02020603050405020304" pitchFamily="18" charset="0"/>
                <a:cs typeface="Times New Roman" panose="02020603050405020304" pitchFamily="18" charset="0"/>
              </a:rPr>
              <a:t>radīts</a:t>
            </a:r>
            <a:r>
              <a:rPr lang="lv-LV" sz="4800" spc="-55" dirty="0">
                <a:latin typeface="Times New Roman" panose="02020603050405020304" pitchFamily="18" charset="0"/>
                <a:cs typeface="Times New Roman" panose="02020603050405020304" pitchFamily="18" charset="0"/>
              </a:rPr>
              <a:t> </a:t>
            </a:r>
            <a:r>
              <a:rPr lang="lv-LV" sz="4800" dirty="0">
                <a:latin typeface="Times New Roman" panose="02020603050405020304" pitchFamily="18" charset="0"/>
                <a:cs typeface="Times New Roman" panose="02020603050405020304" pitchFamily="18" charset="0"/>
              </a:rPr>
              <a:t>darba</a:t>
            </a:r>
            <a:r>
              <a:rPr lang="lv-LV" sz="4800" spc="-55" dirty="0">
                <a:latin typeface="Times New Roman" panose="02020603050405020304" pitchFamily="18" charset="0"/>
                <a:cs typeface="Times New Roman" panose="02020603050405020304" pitchFamily="18" charset="0"/>
              </a:rPr>
              <a:t> </a:t>
            </a:r>
            <a:r>
              <a:rPr lang="lv-LV" sz="4800" spc="-20" dirty="0">
                <a:latin typeface="Times New Roman" panose="02020603050405020304" pitchFamily="18" charset="0"/>
                <a:cs typeface="Times New Roman" panose="02020603050405020304" pitchFamily="18" charset="0"/>
              </a:rPr>
              <a:t>rezultātā,</a:t>
            </a:r>
            <a:r>
              <a:rPr lang="lv-LV" sz="4800" spc="-65" dirty="0">
                <a:latin typeface="Times New Roman" panose="02020603050405020304" pitchFamily="18" charset="0"/>
                <a:cs typeface="Times New Roman" panose="02020603050405020304" pitchFamily="18" charset="0"/>
              </a:rPr>
              <a:t> </a:t>
            </a:r>
            <a:r>
              <a:rPr lang="lv-LV" sz="4800" spc="-25" dirty="0" smtClean="0">
                <a:latin typeface="Times New Roman" panose="02020603050405020304" pitchFamily="18" charset="0"/>
                <a:cs typeface="Times New Roman" panose="02020603050405020304" pitchFamily="18" charset="0"/>
              </a:rPr>
              <a:t>var </a:t>
            </a:r>
            <a:r>
              <a:rPr lang="lv-LV" sz="4800" dirty="0" smtClean="0">
                <a:latin typeface="Times New Roman" panose="02020603050405020304" pitchFamily="18" charset="0"/>
                <a:cs typeface="Times New Roman" panose="02020603050405020304" pitchFamily="18" charset="0"/>
              </a:rPr>
              <a:t>apmierināt</a:t>
            </a:r>
            <a:r>
              <a:rPr lang="lv-LV" sz="4800" spc="-75" dirty="0" smtClean="0">
                <a:latin typeface="Times New Roman" panose="02020603050405020304" pitchFamily="18" charset="0"/>
                <a:cs typeface="Times New Roman" panose="02020603050405020304" pitchFamily="18" charset="0"/>
              </a:rPr>
              <a:t> </a:t>
            </a:r>
            <a:r>
              <a:rPr lang="lv-LV" sz="4800" spc="-20" dirty="0">
                <a:latin typeface="Times New Roman" panose="02020603050405020304" pitchFamily="18" charset="0"/>
                <a:cs typeface="Times New Roman" panose="02020603050405020304" pitchFamily="18" charset="0"/>
              </a:rPr>
              <a:t>patērētāju</a:t>
            </a:r>
            <a:r>
              <a:rPr lang="lv-LV" sz="4800" spc="-105" dirty="0">
                <a:latin typeface="Times New Roman" panose="02020603050405020304" pitchFamily="18" charset="0"/>
                <a:cs typeface="Times New Roman" panose="02020603050405020304" pitchFamily="18" charset="0"/>
              </a:rPr>
              <a:t> </a:t>
            </a:r>
            <a:r>
              <a:rPr lang="lv-LV" sz="4800" dirty="0">
                <a:latin typeface="Times New Roman" panose="02020603050405020304" pitchFamily="18" charset="0"/>
                <a:cs typeface="Times New Roman" panose="02020603050405020304" pitchFamily="18" charset="0"/>
              </a:rPr>
              <a:t>vajadzības</a:t>
            </a:r>
            <a:r>
              <a:rPr lang="lv-LV" sz="4800" spc="-85" dirty="0">
                <a:latin typeface="Times New Roman" panose="02020603050405020304" pitchFamily="18" charset="0"/>
                <a:cs typeface="Times New Roman" panose="02020603050405020304" pitchFamily="18" charset="0"/>
              </a:rPr>
              <a:t> </a:t>
            </a:r>
            <a:r>
              <a:rPr lang="lv-LV" sz="4800" dirty="0">
                <a:latin typeface="Times New Roman" panose="02020603050405020304" pitchFamily="18" charset="0"/>
                <a:cs typeface="Times New Roman" panose="02020603050405020304" pitchFamily="18" charset="0"/>
              </a:rPr>
              <a:t>un</a:t>
            </a:r>
            <a:r>
              <a:rPr lang="lv-LV" sz="4800" spc="-80" dirty="0">
                <a:latin typeface="Times New Roman" panose="02020603050405020304" pitchFamily="18" charset="0"/>
                <a:cs typeface="Times New Roman" panose="02020603050405020304" pitchFamily="18" charset="0"/>
              </a:rPr>
              <a:t> </a:t>
            </a:r>
            <a:r>
              <a:rPr lang="lv-LV" sz="4800" dirty="0">
                <a:latin typeface="Times New Roman" panose="02020603050405020304" pitchFamily="18" charset="0"/>
                <a:cs typeface="Times New Roman" panose="02020603050405020304" pitchFamily="18" charset="0"/>
              </a:rPr>
              <a:t>tiek</a:t>
            </a:r>
            <a:r>
              <a:rPr lang="lv-LV" sz="4800" spc="-90" dirty="0">
                <a:latin typeface="Times New Roman" panose="02020603050405020304" pitchFamily="18" charset="0"/>
                <a:cs typeface="Times New Roman" panose="02020603050405020304" pitchFamily="18" charset="0"/>
              </a:rPr>
              <a:t> </a:t>
            </a:r>
            <a:r>
              <a:rPr lang="lv-LV" sz="4800" spc="-10" dirty="0">
                <a:latin typeface="Times New Roman" panose="02020603050405020304" pitchFamily="18" charset="0"/>
                <a:cs typeface="Times New Roman" panose="02020603050405020304" pitchFamily="18" charset="0"/>
              </a:rPr>
              <a:t>piedāvāts tirgū</a:t>
            </a:r>
            <a:endParaRPr lang="lv-LV" sz="4800" dirty="0">
              <a:latin typeface="Times New Roman" panose="02020603050405020304" pitchFamily="18" charset="0"/>
              <a:cs typeface="Times New Roman" panose="02020603050405020304" pitchFamily="18" charset="0"/>
            </a:endParaRPr>
          </a:p>
          <a:p>
            <a:pPr marL="0" indent="0">
              <a:lnSpc>
                <a:spcPct val="100000"/>
              </a:lnSpc>
              <a:spcBef>
                <a:spcPts val="65"/>
              </a:spcBef>
              <a:buNone/>
            </a:pPr>
            <a:r>
              <a:rPr lang="lv-LV" sz="4800" b="1" dirty="0">
                <a:solidFill>
                  <a:schemeClr val="accent1">
                    <a:lumMod val="50000"/>
                  </a:schemeClr>
                </a:solidFill>
                <a:latin typeface="Times New Roman" panose="02020603050405020304" pitchFamily="18" charset="0"/>
                <a:cs typeface="Times New Roman" panose="02020603050405020304" pitchFamily="18" charset="0"/>
              </a:rPr>
              <a:t>Vērtība</a:t>
            </a:r>
            <a:r>
              <a:rPr lang="lv-LV" sz="4800" b="1" spc="-140" dirty="0">
                <a:latin typeface="Times New Roman" panose="02020603050405020304" pitchFamily="18" charset="0"/>
                <a:cs typeface="Times New Roman" panose="02020603050405020304" pitchFamily="18" charset="0"/>
              </a:rPr>
              <a:t> </a:t>
            </a:r>
            <a:r>
              <a:rPr lang="lv-LV" sz="4800" dirty="0">
                <a:latin typeface="Times New Roman" panose="02020603050405020304" pitchFamily="18" charset="0"/>
                <a:cs typeface="Times New Roman" panose="02020603050405020304" pitchFamily="18" charset="0"/>
              </a:rPr>
              <a:t>ko</a:t>
            </a:r>
            <a:r>
              <a:rPr lang="lv-LV" sz="4800" spc="-110" dirty="0">
                <a:latin typeface="Times New Roman" panose="02020603050405020304" pitchFamily="18" charset="0"/>
                <a:cs typeface="Times New Roman" panose="02020603050405020304" pitchFamily="18" charset="0"/>
              </a:rPr>
              <a:t> </a:t>
            </a:r>
            <a:r>
              <a:rPr lang="lv-LV" sz="4800" dirty="0">
                <a:latin typeface="Times New Roman" panose="02020603050405020304" pitchFamily="18" charset="0"/>
                <a:cs typeface="Times New Roman" panose="02020603050405020304" pitchFamily="18" charset="0"/>
              </a:rPr>
              <a:t>cilvēks</a:t>
            </a:r>
            <a:r>
              <a:rPr lang="lv-LV" sz="4800" spc="-114" dirty="0">
                <a:latin typeface="Times New Roman" panose="02020603050405020304" pitchFamily="18" charset="0"/>
                <a:cs typeface="Times New Roman" panose="02020603050405020304" pitchFamily="18" charset="0"/>
              </a:rPr>
              <a:t> </a:t>
            </a:r>
            <a:r>
              <a:rPr lang="lv-LV" sz="4800" dirty="0">
                <a:latin typeface="Times New Roman" panose="02020603050405020304" pitchFamily="18" charset="0"/>
                <a:cs typeface="Times New Roman" panose="02020603050405020304" pitchFamily="18" charset="0"/>
              </a:rPr>
              <a:t>iegūst</a:t>
            </a:r>
            <a:r>
              <a:rPr lang="lv-LV" sz="4800" spc="-100" dirty="0">
                <a:latin typeface="Times New Roman" panose="02020603050405020304" pitchFamily="18" charset="0"/>
                <a:cs typeface="Times New Roman" panose="02020603050405020304" pitchFamily="18" charset="0"/>
              </a:rPr>
              <a:t> </a:t>
            </a:r>
            <a:r>
              <a:rPr lang="lv-LV" sz="4800" dirty="0">
                <a:latin typeface="Times New Roman" panose="02020603050405020304" pitchFamily="18" charset="0"/>
                <a:cs typeface="Times New Roman" panose="02020603050405020304" pitchFamily="18" charset="0"/>
              </a:rPr>
              <a:t>lietojot</a:t>
            </a:r>
            <a:r>
              <a:rPr lang="lv-LV" sz="4800" spc="-110" dirty="0">
                <a:latin typeface="Times New Roman" panose="02020603050405020304" pitchFamily="18" charset="0"/>
                <a:cs typeface="Times New Roman" panose="02020603050405020304" pitchFamily="18" charset="0"/>
              </a:rPr>
              <a:t> </a:t>
            </a:r>
            <a:r>
              <a:rPr lang="lv-LV" sz="4800" spc="-10" dirty="0">
                <a:latin typeface="Times New Roman" panose="02020603050405020304" pitchFamily="18" charset="0"/>
                <a:cs typeface="Times New Roman" panose="02020603050405020304" pitchFamily="18" charset="0"/>
              </a:rPr>
              <a:t>produktu</a:t>
            </a:r>
            <a:endParaRPr lang="lv-LV" sz="4800" dirty="0">
              <a:latin typeface="Times New Roman" panose="02020603050405020304" pitchFamily="18" charset="0"/>
              <a:cs typeface="Times New Roman" panose="02020603050405020304" pitchFamily="18" charset="0"/>
            </a:endParaRPr>
          </a:p>
          <a:p>
            <a:pPr marL="0" marR="706755" indent="0">
              <a:lnSpc>
                <a:spcPct val="100000"/>
              </a:lnSpc>
              <a:spcBef>
                <a:spcPts val="770"/>
              </a:spcBef>
              <a:buNone/>
            </a:pPr>
            <a:r>
              <a:rPr lang="lv-LV" sz="4800" b="1" spc="-20" dirty="0">
                <a:solidFill>
                  <a:schemeClr val="accent1">
                    <a:lumMod val="50000"/>
                  </a:schemeClr>
                </a:solidFill>
                <a:latin typeface="Times New Roman" panose="02020603050405020304" pitchFamily="18" charset="0"/>
                <a:cs typeface="Times New Roman" panose="02020603050405020304" pitchFamily="18" charset="0"/>
              </a:rPr>
              <a:t>Patērētāja</a:t>
            </a:r>
            <a:r>
              <a:rPr lang="lv-LV" sz="4800" b="1" spc="-105" dirty="0">
                <a:latin typeface="Times New Roman" panose="02020603050405020304" pitchFamily="18" charset="0"/>
                <a:cs typeface="Times New Roman" panose="02020603050405020304" pitchFamily="18" charset="0"/>
              </a:rPr>
              <a:t> </a:t>
            </a:r>
            <a:r>
              <a:rPr lang="lv-LV" sz="4800" b="1" dirty="0">
                <a:solidFill>
                  <a:srgbClr val="203864"/>
                </a:solidFill>
                <a:latin typeface="Times New Roman" panose="02020603050405020304" pitchFamily="18" charset="0"/>
                <a:cs typeface="Times New Roman" panose="02020603050405020304" pitchFamily="18" charset="0"/>
              </a:rPr>
              <a:t>vērtējums</a:t>
            </a:r>
            <a:r>
              <a:rPr lang="lv-LV" sz="4800" spc="-70" dirty="0">
                <a:latin typeface="Times New Roman" panose="02020603050405020304" pitchFamily="18" charset="0"/>
                <a:cs typeface="Times New Roman" panose="02020603050405020304" pitchFamily="18" charset="0"/>
              </a:rPr>
              <a:t> </a:t>
            </a:r>
            <a:r>
              <a:rPr lang="lv-LV" sz="4800" dirty="0">
                <a:latin typeface="Times New Roman" panose="02020603050405020304" pitchFamily="18" charset="0"/>
                <a:cs typeface="Times New Roman" panose="02020603050405020304" pitchFamily="18" charset="0"/>
              </a:rPr>
              <a:t>ir</a:t>
            </a:r>
            <a:r>
              <a:rPr lang="lv-LV" sz="4800" spc="-90" dirty="0">
                <a:latin typeface="Times New Roman" panose="02020603050405020304" pitchFamily="18" charset="0"/>
                <a:cs typeface="Times New Roman" panose="02020603050405020304" pitchFamily="18" charset="0"/>
              </a:rPr>
              <a:t> </a:t>
            </a:r>
            <a:r>
              <a:rPr lang="lv-LV" sz="4800" dirty="0">
                <a:latin typeface="Times New Roman" panose="02020603050405020304" pitchFamily="18" charset="0"/>
                <a:cs typeface="Times New Roman" panose="02020603050405020304" pitchFamily="18" charset="0"/>
              </a:rPr>
              <a:t>atzinums</a:t>
            </a:r>
            <a:r>
              <a:rPr lang="lv-LV" sz="4800" spc="-40" dirty="0">
                <a:latin typeface="Times New Roman" panose="02020603050405020304" pitchFamily="18" charset="0"/>
                <a:cs typeface="Times New Roman" panose="02020603050405020304" pitchFamily="18" charset="0"/>
              </a:rPr>
              <a:t> </a:t>
            </a:r>
            <a:r>
              <a:rPr lang="lv-LV" sz="4800" dirty="0">
                <a:latin typeface="Times New Roman" panose="02020603050405020304" pitchFamily="18" charset="0"/>
                <a:cs typeface="Times New Roman" panose="02020603050405020304" pitchFamily="18" charset="0"/>
              </a:rPr>
              <a:t>par</a:t>
            </a:r>
            <a:r>
              <a:rPr lang="lv-LV" sz="4800" spc="-70" dirty="0">
                <a:latin typeface="Times New Roman" panose="02020603050405020304" pitchFamily="18" charset="0"/>
                <a:cs typeface="Times New Roman" panose="02020603050405020304" pitchFamily="18" charset="0"/>
              </a:rPr>
              <a:t> </a:t>
            </a:r>
            <a:r>
              <a:rPr lang="lv-LV" sz="4800" spc="-10" dirty="0">
                <a:latin typeface="Times New Roman" panose="02020603050405020304" pitchFamily="18" charset="0"/>
                <a:cs typeface="Times New Roman" panose="02020603050405020304" pitchFamily="18" charset="0"/>
              </a:rPr>
              <a:t>produkta </a:t>
            </a:r>
            <a:r>
              <a:rPr lang="lv-LV" sz="4800" dirty="0">
                <a:latin typeface="Times New Roman" panose="02020603050405020304" pitchFamily="18" charset="0"/>
                <a:cs typeface="Times New Roman" panose="02020603050405020304" pitchFamily="18" charset="0"/>
              </a:rPr>
              <a:t>vērtību</a:t>
            </a:r>
            <a:r>
              <a:rPr lang="lv-LV" sz="4800" spc="-145" dirty="0">
                <a:latin typeface="Times New Roman" panose="02020603050405020304" pitchFamily="18" charset="0"/>
                <a:cs typeface="Times New Roman" panose="02020603050405020304" pitchFamily="18" charset="0"/>
              </a:rPr>
              <a:t> </a:t>
            </a:r>
            <a:r>
              <a:rPr lang="lv-LV" sz="4800" dirty="0">
                <a:latin typeface="Times New Roman" panose="02020603050405020304" pitchFamily="18" charset="0"/>
                <a:cs typeface="Times New Roman" panose="02020603050405020304" pitchFamily="18" charset="0"/>
              </a:rPr>
              <a:t>atbilstoši</a:t>
            </a:r>
            <a:r>
              <a:rPr lang="lv-LV" sz="4800" spc="-110" dirty="0">
                <a:latin typeface="Times New Roman" panose="02020603050405020304" pitchFamily="18" charset="0"/>
                <a:cs typeface="Times New Roman" panose="02020603050405020304" pitchFamily="18" charset="0"/>
              </a:rPr>
              <a:t> </a:t>
            </a:r>
            <a:r>
              <a:rPr lang="lv-LV" sz="4800" spc="-10" dirty="0">
                <a:latin typeface="Times New Roman" panose="02020603050405020304" pitchFamily="18" charset="0"/>
                <a:cs typeface="Times New Roman" panose="02020603050405020304" pitchFamily="18" charset="0"/>
              </a:rPr>
              <a:t>konkrētas</a:t>
            </a:r>
            <a:r>
              <a:rPr lang="lv-LV" sz="4800" spc="-160" dirty="0">
                <a:latin typeface="Times New Roman" panose="02020603050405020304" pitchFamily="18" charset="0"/>
                <a:cs typeface="Times New Roman" panose="02020603050405020304" pitchFamily="18" charset="0"/>
              </a:rPr>
              <a:t> </a:t>
            </a:r>
            <a:r>
              <a:rPr lang="lv-LV" sz="4800" spc="-10" dirty="0" smtClean="0">
                <a:latin typeface="Times New Roman" panose="02020603050405020304" pitchFamily="18" charset="0"/>
                <a:cs typeface="Times New Roman" panose="02020603050405020304" pitchFamily="18" charset="0"/>
              </a:rPr>
              <a:t>vajadzības apmierināšanai</a:t>
            </a:r>
            <a:endParaRPr lang="lv-LV" sz="4800" dirty="0">
              <a:latin typeface="Times New Roman" panose="02020603050405020304" pitchFamily="18" charset="0"/>
              <a:cs typeface="Times New Roman" panose="02020603050405020304" pitchFamily="18" charset="0"/>
            </a:endParaRPr>
          </a:p>
          <a:p>
            <a:pPr marL="0" indent="0">
              <a:buNone/>
            </a:pPr>
            <a:endParaRPr lang="lv-LV" dirty="0"/>
          </a:p>
        </p:txBody>
      </p:sp>
      <p:sp>
        <p:nvSpPr>
          <p:cNvPr id="4" name="Date Placeholder 3"/>
          <p:cNvSpPr>
            <a:spLocks noGrp="1"/>
          </p:cNvSpPr>
          <p:nvPr>
            <p:ph type="dt" sz="half" idx="10"/>
          </p:nvPr>
        </p:nvSpPr>
        <p:spPr/>
        <p:txBody>
          <a:bodyPr/>
          <a:lstStyle/>
          <a:p>
            <a:r>
              <a:rPr lang="en-US" smtClean="0"/>
              <a:t>24/2/23</a:t>
            </a:r>
            <a:endParaRPr lang="en-LV" dirty="0"/>
          </a:p>
        </p:txBody>
      </p:sp>
      <p:sp>
        <p:nvSpPr>
          <p:cNvPr id="5" name="Slide Number Placeholder 4"/>
          <p:cNvSpPr>
            <a:spLocks noGrp="1"/>
          </p:cNvSpPr>
          <p:nvPr>
            <p:ph type="sldNum" sz="quarter" idx="12"/>
          </p:nvPr>
        </p:nvSpPr>
        <p:spPr/>
        <p:txBody>
          <a:bodyPr/>
          <a:lstStyle/>
          <a:p>
            <a:fld id="{28EEA57A-62B1-F74C-B461-1BD839311FE3}" type="slidenum">
              <a:rPr lang="en-LV" smtClean="0"/>
              <a:pPr/>
              <a:t>20</a:t>
            </a:fld>
            <a:endParaRPr lang="en-LV" dirty="0"/>
          </a:p>
        </p:txBody>
      </p:sp>
    </p:spTree>
    <p:extLst>
      <p:ext uri="{BB962C8B-B14F-4D97-AF65-F5344CB8AC3E}">
        <p14:creationId xmlns:p14="http://schemas.microsoft.com/office/powerpoint/2010/main" val="6521170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24/2/23</a:t>
            </a:r>
            <a:endParaRPr lang="en-LV" dirty="0"/>
          </a:p>
        </p:txBody>
      </p:sp>
      <p:sp>
        <p:nvSpPr>
          <p:cNvPr id="3" name="Slide Number Placeholder 2"/>
          <p:cNvSpPr>
            <a:spLocks noGrp="1"/>
          </p:cNvSpPr>
          <p:nvPr>
            <p:ph type="sldNum" sz="quarter" idx="12"/>
          </p:nvPr>
        </p:nvSpPr>
        <p:spPr/>
        <p:txBody>
          <a:bodyPr/>
          <a:lstStyle/>
          <a:p>
            <a:fld id="{28EEA57A-62B1-F74C-B461-1BD839311FE3}" type="slidenum">
              <a:rPr lang="en-LV" smtClean="0"/>
              <a:pPr/>
              <a:t>21</a:t>
            </a:fld>
            <a:endParaRPr lang="en-LV" dirty="0"/>
          </a:p>
        </p:txBody>
      </p:sp>
      <p:pic>
        <p:nvPicPr>
          <p:cNvPr id="4" name="Рисунок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1850" y="1082675"/>
            <a:ext cx="8763000" cy="899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72669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2157" y="2911475"/>
            <a:ext cx="17339786" cy="2185952"/>
          </a:xfrm>
        </p:spPr>
        <p:txBody>
          <a:bodyPr>
            <a:normAutofit/>
          </a:bodyPr>
          <a:lstStyle/>
          <a:p>
            <a:pPr algn="ctr"/>
            <a:r>
              <a:rPr kumimoji="0" lang="pt-BR" altLang="ru-RU" sz="8000" b="1" i="1" u="none" strike="noStrike" kern="0" cap="none" spc="0" normalizeH="0" baseline="0" noProof="0" dirty="0" smtClean="0">
                <a:ln>
                  <a:noFill/>
                </a:ln>
                <a:solidFill>
                  <a:srgbClr val="003399"/>
                </a:solidFill>
                <a:effectLst/>
                <a:uLnTx/>
                <a:uFillTx/>
                <a:latin typeface="Times New Roman" panose="02020603050405020304" pitchFamily="18" charset="0"/>
                <a:cs typeface="Times New Roman" panose="02020603050405020304" pitchFamily="18" charset="0"/>
              </a:rPr>
              <a:t>Vai mārketings ir reklāma?</a:t>
            </a:r>
            <a:endParaRPr lang="lv-LV" sz="16600"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en-US" smtClean="0"/>
              <a:t>24/2/23</a:t>
            </a:r>
            <a:endParaRPr lang="en-LV" dirty="0"/>
          </a:p>
        </p:txBody>
      </p:sp>
      <p:sp>
        <p:nvSpPr>
          <p:cNvPr id="5" name="Slide Number Placeholder 4"/>
          <p:cNvSpPr>
            <a:spLocks noGrp="1"/>
          </p:cNvSpPr>
          <p:nvPr>
            <p:ph type="sldNum" sz="quarter" idx="12"/>
          </p:nvPr>
        </p:nvSpPr>
        <p:spPr/>
        <p:txBody>
          <a:bodyPr/>
          <a:lstStyle/>
          <a:p>
            <a:fld id="{28EEA57A-62B1-F74C-B461-1BD839311FE3}" type="slidenum">
              <a:rPr lang="en-LV" smtClean="0"/>
              <a:pPr/>
              <a:t>22</a:t>
            </a:fld>
            <a:endParaRPr lang="en-LV" dirty="0"/>
          </a:p>
        </p:txBody>
      </p:sp>
    </p:spTree>
    <p:extLst>
      <p:ext uri="{BB962C8B-B14F-4D97-AF65-F5344CB8AC3E}">
        <p14:creationId xmlns:p14="http://schemas.microsoft.com/office/powerpoint/2010/main" val="38638291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34557" y="3063875"/>
            <a:ext cx="17339786" cy="2185952"/>
          </a:xfrm>
          <a:prstGeom prst="rect">
            <a:avLst/>
          </a:prstGeom>
        </p:spPr>
        <p:txBody>
          <a:bodyPr>
            <a:normAutofit/>
          </a:bodyPr>
          <a:lst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a:lstStyle>
          <a:p>
            <a:pPr algn="ctr"/>
            <a:r>
              <a:rPr lang="pt-BR" altLang="ru-RU" sz="8000" b="1" i="1" kern="0" smtClean="0">
                <a:solidFill>
                  <a:srgbClr val="003399"/>
                </a:solidFill>
                <a:latin typeface="Times New Roman" panose="02020603050405020304" pitchFamily="18" charset="0"/>
                <a:cs typeface="Times New Roman" panose="02020603050405020304" pitchFamily="18" charset="0"/>
              </a:rPr>
              <a:t>Vai mārketings ir reklāma?</a:t>
            </a:r>
            <a:endParaRPr lang="lv-LV" sz="16600" dirty="0">
              <a:latin typeface="Times New Roman" panose="02020603050405020304" pitchFamily="18" charset="0"/>
              <a:cs typeface="Times New Roman" panose="02020603050405020304" pitchFamily="18" charset="0"/>
            </a:endParaRPr>
          </a:p>
        </p:txBody>
      </p:sp>
      <p:sp>
        <p:nvSpPr>
          <p:cNvPr id="5" name="Date Placeholder 3"/>
          <p:cNvSpPr txBox="1">
            <a:spLocks/>
          </p:cNvSpPr>
          <p:nvPr/>
        </p:nvSpPr>
        <p:spPr>
          <a:xfrm>
            <a:off x="1534557" y="10634493"/>
            <a:ext cx="4523423" cy="602118"/>
          </a:xfrm>
          <a:prstGeom prst="rect">
            <a:avLst/>
          </a:prstGeom>
        </p:spPr>
        <p:txBody>
          <a:bodyPr vert="horz" lIns="91440" tIns="45720" rIns="91440" bIns="45720" rtlCol="0" anchor="ctr"/>
          <a:lstStyle>
            <a:defPPr>
              <a:defRPr lang="lv-LV"/>
            </a:defPPr>
            <a:lvl1pPr marL="0" algn="l" defTabSz="914400" rtl="0" eaLnBrk="1" latinLnBrk="0" hangingPunct="1">
              <a:defRPr sz="1979"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24/2/23</a:t>
            </a:r>
            <a:endParaRPr lang="en-LV" dirty="0"/>
          </a:p>
        </p:txBody>
      </p:sp>
      <p:sp>
        <p:nvSpPr>
          <p:cNvPr id="6" name="Slide Number Placeholder 4"/>
          <p:cNvSpPr txBox="1">
            <a:spLocks/>
          </p:cNvSpPr>
          <p:nvPr/>
        </p:nvSpPr>
        <p:spPr>
          <a:xfrm>
            <a:off x="14350920" y="10634493"/>
            <a:ext cx="4523423" cy="602118"/>
          </a:xfrm>
          <a:prstGeom prst="rect">
            <a:avLst/>
          </a:prstGeom>
        </p:spPr>
        <p:txBody>
          <a:bodyPr vert="horz" lIns="91440" tIns="45720" rIns="91440" bIns="45720" rtlCol="0" anchor="ctr"/>
          <a:lstStyle>
            <a:defPPr>
              <a:defRPr lang="lv-LV"/>
            </a:defPPr>
            <a:lvl1pPr marL="0" algn="r" defTabSz="914400" rtl="0" eaLnBrk="1" latinLnBrk="0" hangingPunct="1">
              <a:defRPr sz="1979"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EEA57A-62B1-F74C-B461-1BD839311FE3}" type="slidenum">
              <a:rPr lang="en-LV" smtClean="0"/>
              <a:pPr/>
              <a:t>23</a:t>
            </a:fld>
            <a:endParaRPr lang="en-LV" dirty="0"/>
          </a:p>
        </p:txBody>
      </p:sp>
      <p:sp>
        <p:nvSpPr>
          <p:cNvPr id="7" name="Rectangle 6"/>
          <p:cNvSpPr/>
          <p:nvPr/>
        </p:nvSpPr>
        <p:spPr>
          <a:xfrm>
            <a:off x="2757426" y="5470009"/>
            <a:ext cx="14589250" cy="830997"/>
          </a:xfrm>
          <a:prstGeom prst="rect">
            <a:avLst/>
          </a:prstGeom>
        </p:spPr>
        <p:txBody>
          <a:bodyPr wrap="none">
            <a:spAutoFit/>
          </a:bodyPr>
          <a:lstStyle/>
          <a:p>
            <a:pPr algn="ctr">
              <a:spcBef>
                <a:spcPct val="0"/>
              </a:spcBef>
              <a:buFontTx/>
              <a:buNone/>
            </a:pPr>
            <a:r>
              <a:rPr lang="lv-LV" altLang="ru-RU" sz="4800" i="1" dirty="0">
                <a:solidFill>
                  <a:srgbClr val="000000"/>
                </a:solidFill>
                <a:latin typeface="Times New Roman" panose="02020603050405020304" pitchFamily="18" charset="0"/>
                <a:cs typeface="Times New Roman" panose="02020603050405020304" pitchFamily="18" charset="0"/>
              </a:rPr>
              <a:t>Reklāma ir tā kas </a:t>
            </a:r>
            <a:r>
              <a:rPr lang="lv-LV" altLang="ru-RU" sz="4800" i="1" dirty="0">
                <a:solidFill>
                  <a:srgbClr val="FF0000"/>
                </a:solidFill>
                <a:latin typeface="Times New Roman" panose="02020603050405020304" pitchFamily="18" charset="0"/>
                <a:cs typeface="Times New Roman" panose="02020603050405020304" pitchFamily="18" charset="0"/>
              </a:rPr>
              <a:t>informē</a:t>
            </a:r>
            <a:r>
              <a:rPr lang="lv-LV" altLang="ru-RU" sz="4800" i="1" dirty="0">
                <a:solidFill>
                  <a:srgbClr val="000000"/>
                </a:solidFill>
                <a:latin typeface="Times New Roman" panose="02020603050405020304" pitchFamily="18" charset="0"/>
                <a:cs typeface="Times New Roman" panose="02020603050405020304" pitchFamily="18" charset="0"/>
              </a:rPr>
              <a:t> un mārketings ir tas, kas </a:t>
            </a:r>
            <a:r>
              <a:rPr lang="lv-LV" altLang="ru-RU" sz="4800" i="1" dirty="0">
                <a:solidFill>
                  <a:srgbClr val="FF0000"/>
                </a:solidFill>
                <a:latin typeface="Times New Roman" panose="02020603050405020304" pitchFamily="18" charset="0"/>
                <a:cs typeface="Times New Roman" panose="02020603050405020304" pitchFamily="18" charset="0"/>
              </a:rPr>
              <a:t>motivē</a:t>
            </a:r>
            <a:endParaRPr lang="lv-LV" altLang="ru-RU" sz="4800"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49893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altLang="ru-RU" sz="8000" b="1" i="1" dirty="0" smtClean="0">
                <a:solidFill>
                  <a:srgbClr val="203864"/>
                </a:solidFill>
                <a:latin typeface="Bookman Old Style" panose="02050604050505020204" pitchFamily="18" charset="0"/>
              </a:rPr>
              <a:t>Definīcijas:</a:t>
            </a:r>
            <a:endParaRPr lang="lv-LV" dirty="0">
              <a:solidFill>
                <a:srgbClr val="203864"/>
              </a:solidFill>
            </a:endParaRPr>
          </a:p>
        </p:txBody>
      </p:sp>
      <p:sp>
        <p:nvSpPr>
          <p:cNvPr id="3" name="Content Placeholder 2"/>
          <p:cNvSpPr>
            <a:spLocks noGrp="1"/>
          </p:cNvSpPr>
          <p:nvPr>
            <p:ph idx="1"/>
          </p:nvPr>
        </p:nvSpPr>
        <p:spPr>
          <a:xfrm>
            <a:off x="1382157" y="2530475"/>
            <a:ext cx="17339786" cy="7655795"/>
          </a:xfrm>
        </p:spPr>
        <p:txBody>
          <a:bodyPr>
            <a:normAutofit/>
          </a:bodyPr>
          <a:lstStyle/>
          <a:p>
            <a:r>
              <a:rPr lang="lv-LV" altLang="ru-RU" sz="4000" dirty="0" smtClean="0">
                <a:solidFill>
                  <a:srgbClr val="000000"/>
                </a:solidFill>
              </a:rPr>
              <a:t>Tirgzinība, tirgvedība vai </a:t>
            </a:r>
            <a:r>
              <a:rPr lang="lv-LV" altLang="ru-RU" sz="4000" dirty="0" err="1" smtClean="0">
                <a:solidFill>
                  <a:srgbClr val="000000"/>
                </a:solidFill>
              </a:rPr>
              <a:t>tirgdarbība</a:t>
            </a:r>
            <a:r>
              <a:rPr lang="lv-LV" altLang="ru-RU" sz="4000" dirty="0" smtClean="0">
                <a:solidFill>
                  <a:srgbClr val="000000"/>
                </a:solidFill>
              </a:rPr>
              <a:t>, biežāk mārketings (no angļu: </a:t>
            </a:r>
            <a:r>
              <a:rPr lang="lv-LV" altLang="ru-RU" sz="4000" dirty="0" err="1" smtClean="0">
                <a:solidFill>
                  <a:srgbClr val="000000"/>
                </a:solidFill>
              </a:rPr>
              <a:t>market</a:t>
            </a:r>
            <a:r>
              <a:rPr lang="lv-LV" altLang="ru-RU" sz="4000" dirty="0" smtClean="0">
                <a:solidFill>
                  <a:srgbClr val="000000"/>
                </a:solidFill>
              </a:rPr>
              <a:t> — 'tirgus'), ir mērķtiecīga, produktus ražojoša vai pakalpojumus sniedzoša uzņēmuma darbība tirgū ar mērķi veicināt pārdošanu. </a:t>
            </a:r>
          </a:p>
          <a:p>
            <a:pPr marL="0" lvl="0" indent="0" defTabSz="914400" eaLnBrk="0" fontAlgn="base" hangingPunct="0">
              <a:lnSpc>
                <a:spcPct val="150000"/>
              </a:lnSpc>
              <a:spcBef>
                <a:spcPct val="0"/>
              </a:spcBef>
              <a:spcAft>
                <a:spcPct val="0"/>
              </a:spcAft>
              <a:buNone/>
            </a:pPr>
            <a:r>
              <a:rPr lang="lv-LV" altLang="ru-RU" sz="2800" dirty="0">
                <a:solidFill>
                  <a:srgbClr val="FF0000"/>
                </a:solidFill>
                <a:latin typeface="Times New Roman" panose="02020603050405020304" pitchFamily="18" charset="0"/>
                <a:cs typeface="Times New Roman" panose="02020603050405020304" pitchFamily="18" charset="0"/>
              </a:rPr>
              <a:t>1935. gads. </a:t>
            </a:r>
            <a:r>
              <a:rPr lang="lv-LV" altLang="ru-RU" sz="2800" dirty="0">
                <a:solidFill>
                  <a:srgbClr val="000000"/>
                </a:solidFill>
                <a:latin typeface="Times New Roman" panose="02020603050405020304" pitchFamily="18" charset="0"/>
                <a:cs typeface="Times New Roman" panose="02020603050405020304" pitchFamily="18" charset="0"/>
              </a:rPr>
              <a:t>(AMA priekšgājējas, Nacionālās mārketinga skolotāju asociācijas definīcija). "Mārketings ir tādas saimnieciskās darbības veikšana, kas vada preču un pakalpojumu plūsmu no ražotājiem pie patērētājiem."</a:t>
            </a:r>
          </a:p>
          <a:p>
            <a:pPr marL="0" lvl="0" indent="0" defTabSz="914400" eaLnBrk="0" fontAlgn="base" hangingPunct="0">
              <a:lnSpc>
                <a:spcPct val="150000"/>
              </a:lnSpc>
              <a:spcBef>
                <a:spcPct val="0"/>
              </a:spcBef>
              <a:spcAft>
                <a:spcPct val="0"/>
              </a:spcAft>
              <a:buNone/>
            </a:pPr>
            <a:r>
              <a:rPr lang="lv-LV" altLang="ru-RU" sz="2800" dirty="0">
                <a:solidFill>
                  <a:srgbClr val="FF0000"/>
                </a:solidFill>
                <a:latin typeface="Times New Roman" panose="02020603050405020304" pitchFamily="18" charset="0"/>
                <a:cs typeface="Times New Roman" panose="02020603050405020304" pitchFamily="18" charset="0"/>
              </a:rPr>
              <a:t>1985. gads. </a:t>
            </a:r>
            <a:r>
              <a:rPr lang="lv-LV" altLang="ru-RU" sz="2800" dirty="0">
                <a:solidFill>
                  <a:srgbClr val="000000"/>
                </a:solidFill>
                <a:latin typeface="Times New Roman" panose="02020603050405020304" pitchFamily="18" charset="0"/>
                <a:cs typeface="Times New Roman" panose="02020603050405020304" pitchFamily="18" charset="0"/>
              </a:rPr>
              <a:t>"Mārketings ir ideju, preču un pakalpojumu koncepciju, cenu noteikšanas, veicināšanas un izplatīšanas plānošanas un īstenošanas process, kura uzdevums ir veicināt maiņas darījumus, kas apmierina indivīdu un organizāciju mērķus."</a:t>
            </a:r>
          </a:p>
          <a:p>
            <a:pPr marL="0" lvl="0" indent="0" defTabSz="914400" eaLnBrk="0" fontAlgn="base" hangingPunct="0">
              <a:lnSpc>
                <a:spcPct val="150000"/>
              </a:lnSpc>
              <a:spcBef>
                <a:spcPct val="0"/>
              </a:spcBef>
              <a:spcAft>
                <a:spcPct val="0"/>
              </a:spcAft>
              <a:buNone/>
            </a:pPr>
            <a:r>
              <a:rPr lang="lv-LV" altLang="ru-RU" sz="2800" dirty="0">
                <a:solidFill>
                  <a:srgbClr val="FF0000"/>
                </a:solidFill>
                <a:latin typeface="Times New Roman" panose="02020603050405020304" pitchFamily="18" charset="0"/>
                <a:cs typeface="Times New Roman" panose="02020603050405020304" pitchFamily="18" charset="0"/>
              </a:rPr>
              <a:t>2004. gads. </a:t>
            </a:r>
            <a:r>
              <a:rPr lang="lv-LV" altLang="ru-RU" sz="2800" dirty="0">
                <a:solidFill>
                  <a:srgbClr val="000000"/>
                </a:solidFill>
                <a:latin typeface="Times New Roman" panose="02020603050405020304" pitchFamily="18" charset="0"/>
                <a:cs typeface="Times New Roman" panose="02020603050405020304" pitchFamily="18" charset="0"/>
              </a:rPr>
              <a:t>"Mārketings ir organizācijas funkcija un procesu kopums, lai radītu, darītu zināmu un nogādātu vērtību klientiem, kā arī lai vadītu klientu attiecības veidā, kas dod labumu organizācijai un tās ieinteresētajām pusēm."</a:t>
            </a:r>
          </a:p>
          <a:p>
            <a:pPr marL="0" lvl="0" indent="0" defTabSz="914400" eaLnBrk="0" fontAlgn="base" hangingPunct="0">
              <a:lnSpc>
                <a:spcPct val="150000"/>
              </a:lnSpc>
              <a:spcBef>
                <a:spcPct val="0"/>
              </a:spcBef>
              <a:spcAft>
                <a:spcPct val="0"/>
              </a:spcAft>
              <a:buNone/>
            </a:pPr>
            <a:r>
              <a:rPr lang="lv-LV" altLang="ru-RU" sz="2800" dirty="0">
                <a:solidFill>
                  <a:srgbClr val="FF0000"/>
                </a:solidFill>
                <a:latin typeface="Times New Roman" panose="02020603050405020304" pitchFamily="18" charset="0"/>
                <a:cs typeface="Times New Roman" panose="02020603050405020304" pitchFamily="18" charset="0"/>
              </a:rPr>
              <a:t> 2007. gads. </a:t>
            </a:r>
            <a:r>
              <a:rPr lang="lv-LV" altLang="ru-RU" sz="2800" dirty="0">
                <a:solidFill>
                  <a:srgbClr val="000000"/>
                </a:solidFill>
                <a:latin typeface="Times New Roman" panose="02020603050405020304" pitchFamily="18" charset="0"/>
                <a:cs typeface="Times New Roman" panose="02020603050405020304" pitchFamily="18" charset="0"/>
              </a:rPr>
              <a:t>"Mārketings ir darbību, institūciju un procesu kopums, lai radītu, darītu zināmu, nogādātu un mainītu piedāvājumus, kam ir vērtība patērētājiem, klientiem, partneriem un sabiedrībai kopumā."</a:t>
            </a:r>
          </a:p>
          <a:p>
            <a:endParaRPr lang="lv-LV" dirty="0"/>
          </a:p>
        </p:txBody>
      </p:sp>
      <p:sp>
        <p:nvSpPr>
          <p:cNvPr id="4" name="Date Placeholder 3"/>
          <p:cNvSpPr>
            <a:spLocks noGrp="1"/>
          </p:cNvSpPr>
          <p:nvPr>
            <p:ph type="dt" sz="half" idx="10"/>
          </p:nvPr>
        </p:nvSpPr>
        <p:spPr/>
        <p:txBody>
          <a:bodyPr/>
          <a:lstStyle/>
          <a:p>
            <a:r>
              <a:rPr lang="en-US" smtClean="0"/>
              <a:t>24/2/23</a:t>
            </a:r>
            <a:endParaRPr lang="en-LV" dirty="0"/>
          </a:p>
        </p:txBody>
      </p:sp>
      <p:sp>
        <p:nvSpPr>
          <p:cNvPr id="5" name="Slide Number Placeholder 4"/>
          <p:cNvSpPr>
            <a:spLocks noGrp="1"/>
          </p:cNvSpPr>
          <p:nvPr>
            <p:ph type="sldNum" sz="quarter" idx="12"/>
          </p:nvPr>
        </p:nvSpPr>
        <p:spPr/>
        <p:txBody>
          <a:bodyPr/>
          <a:lstStyle/>
          <a:p>
            <a:fld id="{28EEA57A-62B1-F74C-B461-1BD839311FE3}" type="slidenum">
              <a:rPr lang="en-LV" smtClean="0"/>
              <a:pPr/>
              <a:t>24</a:t>
            </a:fld>
            <a:endParaRPr lang="en-LV" dirty="0"/>
          </a:p>
        </p:txBody>
      </p:sp>
    </p:spTree>
    <p:extLst>
      <p:ext uri="{BB962C8B-B14F-4D97-AF65-F5344CB8AC3E}">
        <p14:creationId xmlns:p14="http://schemas.microsoft.com/office/powerpoint/2010/main" val="24089875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24/2/23</a:t>
            </a:r>
            <a:endParaRPr lang="en-LV" dirty="0"/>
          </a:p>
        </p:txBody>
      </p:sp>
      <p:sp>
        <p:nvSpPr>
          <p:cNvPr id="3" name="Slide Number Placeholder 2"/>
          <p:cNvSpPr>
            <a:spLocks noGrp="1"/>
          </p:cNvSpPr>
          <p:nvPr>
            <p:ph type="sldNum" sz="quarter" idx="12"/>
          </p:nvPr>
        </p:nvSpPr>
        <p:spPr/>
        <p:txBody>
          <a:bodyPr/>
          <a:lstStyle/>
          <a:p>
            <a:fld id="{28EEA57A-62B1-F74C-B461-1BD839311FE3}" type="slidenum">
              <a:rPr lang="en-LV" smtClean="0"/>
              <a:pPr/>
              <a:t>25</a:t>
            </a:fld>
            <a:endParaRPr lang="en-LV" dirty="0"/>
          </a:p>
        </p:txBody>
      </p:sp>
      <p:sp>
        <p:nvSpPr>
          <p:cNvPr id="4" name="object 2"/>
          <p:cNvSpPr txBox="1">
            <a:spLocks/>
          </p:cNvSpPr>
          <p:nvPr/>
        </p:nvSpPr>
        <p:spPr>
          <a:xfrm>
            <a:off x="1898650" y="2301875"/>
            <a:ext cx="15240000" cy="1771639"/>
          </a:xfrm>
          <a:prstGeom prst="rect">
            <a:avLst/>
          </a:prstGeom>
        </p:spPr>
        <p:txBody>
          <a:bodyPr vert="horz" wrap="square" lIns="0" tIns="57785" rIns="0" bIns="0" rtlCol="0">
            <a:spAutoFit/>
          </a:bodyPr>
          <a:lst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a:lstStyle>
          <a:p>
            <a:pPr marL="112395" algn="ctr">
              <a:lnSpc>
                <a:spcPct val="100000"/>
              </a:lnSpc>
              <a:spcBef>
                <a:spcPts val="455"/>
              </a:spcBef>
            </a:pPr>
            <a:r>
              <a:rPr lang="lv-LV" sz="5400" dirty="0" smtClean="0">
                <a:latin typeface="Times New Roman" panose="02020603050405020304" pitchFamily="18" charset="0"/>
                <a:cs typeface="Times New Roman" panose="02020603050405020304" pitchFamily="18" charset="0"/>
              </a:rPr>
              <a:t>Īsākā</a:t>
            </a:r>
            <a:r>
              <a:rPr lang="lv-LV" sz="5400" spc="-140" dirty="0" smtClean="0">
                <a:latin typeface="Times New Roman" panose="02020603050405020304" pitchFamily="18" charset="0"/>
                <a:cs typeface="Times New Roman" panose="02020603050405020304" pitchFamily="18" charset="0"/>
              </a:rPr>
              <a:t> </a:t>
            </a:r>
            <a:r>
              <a:rPr lang="lv-LV" sz="5400" spc="-25" dirty="0" smtClean="0">
                <a:latin typeface="Times New Roman" panose="02020603050405020304" pitchFamily="18" charset="0"/>
                <a:cs typeface="Times New Roman" panose="02020603050405020304" pitchFamily="18" charset="0"/>
              </a:rPr>
              <a:t>mārketinga</a:t>
            </a:r>
            <a:r>
              <a:rPr lang="lv-LV" sz="5400" spc="-135" dirty="0" smtClean="0">
                <a:latin typeface="Times New Roman" panose="02020603050405020304" pitchFamily="18" charset="0"/>
                <a:cs typeface="Times New Roman" panose="02020603050405020304" pitchFamily="18" charset="0"/>
              </a:rPr>
              <a:t> </a:t>
            </a:r>
            <a:r>
              <a:rPr lang="lv-LV" sz="5400" dirty="0" smtClean="0">
                <a:latin typeface="Times New Roman" panose="02020603050405020304" pitchFamily="18" charset="0"/>
                <a:cs typeface="Times New Roman" panose="02020603050405020304" pitchFamily="18" charset="0"/>
              </a:rPr>
              <a:t>definīcija</a:t>
            </a:r>
            <a:r>
              <a:rPr lang="lv-LV" sz="5400" spc="-125" dirty="0" smtClean="0">
                <a:latin typeface="Times New Roman" panose="02020603050405020304" pitchFamily="18" charset="0"/>
                <a:cs typeface="Times New Roman" panose="02020603050405020304" pitchFamily="18" charset="0"/>
              </a:rPr>
              <a:t> </a:t>
            </a:r>
            <a:r>
              <a:rPr lang="lv-LV" sz="5400" spc="-50" dirty="0" smtClean="0">
                <a:latin typeface="Times New Roman" panose="02020603050405020304" pitchFamily="18" charset="0"/>
                <a:cs typeface="Times New Roman" panose="02020603050405020304" pitchFamily="18" charset="0"/>
              </a:rPr>
              <a:t>–</a:t>
            </a:r>
            <a:endParaRPr lang="lv-LV" sz="5400" dirty="0" smtClean="0">
              <a:latin typeface="Times New Roman" panose="02020603050405020304" pitchFamily="18" charset="0"/>
              <a:cs typeface="Times New Roman" panose="02020603050405020304" pitchFamily="18" charset="0"/>
            </a:endParaRPr>
          </a:p>
          <a:p>
            <a:pPr algn="ctr">
              <a:lnSpc>
                <a:spcPct val="100000"/>
              </a:lnSpc>
              <a:spcBef>
                <a:spcPts val="360"/>
              </a:spcBef>
            </a:pPr>
            <a:r>
              <a:rPr lang="lv-LV" sz="5400" dirty="0" smtClean="0">
                <a:latin typeface="Times New Roman" panose="02020603050405020304" pitchFamily="18" charset="0"/>
                <a:cs typeface="Times New Roman" panose="02020603050405020304" pitchFamily="18" charset="0"/>
              </a:rPr>
              <a:t>“Peļņu</a:t>
            </a:r>
            <a:r>
              <a:rPr lang="lv-LV" sz="5400" spc="-160" dirty="0" smtClean="0">
                <a:latin typeface="Times New Roman" panose="02020603050405020304" pitchFamily="18" charset="0"/>
                <a:cs typeface="Times New Roman" panose="02020603050405020304" pitchFamily="18" charset="0"/>
              </a:rPr>
              <a:t> </a:t>
            </a:r>
            <a:r>
              <a:rPr lang="lv-LV" sz="5400" dirty="0" smtClean="0">
                <a:latin typeface="Times New Roman" panose="02020603050405020304" pitchFamily="18" charset="0"/>
                <a:cs typeface="Times New Roman" panose="02020603050405020304" pitchFamily="18" charset="0"/>
              </a:rPr>
              <a:t>nesoša</a:t>
            </a:r>
            <a:r>
              <a:rPr lang="lv-LV" sz="5400" spc="-140" dirty="0" smtClean="0">
                <a:latin typeface="Times New Roman" panose="02020603050405020304" pitchFamily="18" charset="0"/>
                <a:cs typeface="Times New Roman" panose="02020603050405020304" pitchFamily="18" charset="0"/>
              </a:rPr>
              <a:t> </a:t>
            </a:r>
            <a:r>
              <a:rPr lang="lv-LV" sz="5400" b="1" dirty="0" smtClean="0">
                <a:solidFill>
                  <a:srgbClr val="92D050"/>
                </a:solidFill>
                <a:latin typeface="Times New Roman" panose="02020603050405020304" pitchFamily="18" charset="0"/>
                <a:cs typeface="Times New Roman" panose="02020603050405020304" pitchFamily="18" charset="0"/>
              </a:rPr>
              <a:t>vajadzību</a:t>
            </a:r>
            <a:r>
              <a:rPr lang="lv-LV" sz="5400" b="1" spc="-170" dirty="0" smtClean="0">
                <a:solidFill>
                  <a:srgbClr val="92D050"/>
                </a:solidFill>
                <a:latin typeface="Times New Roman" panose="02020603050405020304" pitchFamily="18" charset="0"/>
                <a:cs typeface="Times New Roman" panose="02020603050405020304" pitchFamily="18" charset="0"/>
              </a:rPr>
              <a:t> </a:t>
            </a:r>
            <a:r>
              <a:rPr lang="lv-LV" sz="5400" b="1" spc="-10" dirty="0" smtClean="0">
                <a:solidFill>
                  <a:srgbClr val="92D050"/>
                </a:solidFill>
                <a:latin typeface="Times New Roman" panose="02020603050405020304" pitchFamily="18" charset="0"/>
                <a:cs typeface="Times New Roman" panose="02020603050405020304" pitchFamily="18" charset="0"/>
              </a:rPr>
              <a:t>apmierināšana</a:t>
            </a:r>
            <a:r>
              <a:rPr lang="lv-LV" sz="5400" spc="-10" dirty="0" smtClean="0">
                <a:latin typeface="Times New Roman" panose="02020603050405020304" pitchFamily="18" charset="0"/>
                <a:cs typeface="Times New Roman" panose="02020603050405020304" pitchFamily="18" charset="0"/>
              </a:rPr>
              <a:t>”</a:t>
            </a:r>
            <a:endParaRPr lang="lv-LV" sz="5400" dirty="0">
              <a:latin typeface="Times New Roman" panose="02020603050405020304" pitchFamily="18" charset="0"/>
              <a:cs typeface="Times New Roman" panose="02020603050405020304" pitchFamily="18" charset="0"/>
            </a:endParaRPr>
          </a:p>
        </p:txBody>
      </p:sp>
      <p:pic>
        <p:nvPicPr>
          <p:cNvPr id="5" name="object 3"/>
          <p:cNvPicPr/>
          <p:nvPr/>
        </p:nvPicPr>
        <p:blipFill>
          <a:blip r:embed="rId2" cstate="print"/>
          <a:stretch>
            <a:fillRect/>
          </a:stretch>
        </p:blipFill>
        <p:spPr>
          <a:xfrm>
            <a:off x="2432050" y="5654675"/>
            <a:ext cx="6605016" cy="3619148"/>
          </a:xfrm>
          <a:prstGeom prst="rect">
            <a:avLst/>
          </a:prstGeom>
        </p:spPr>
      </p:pic>
    </p:spTree>
    <p:extLst>
      <p:ext uri="{BB962C8B-B14F-4D97-AF65-F5344CB8AC3E}">
        <p14:creationId xmlns:p14="http://schemas.microsoft.com/office/powerpoint/2010/main" val="36875040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2157" y="602119"/>
            <a:ext cx="16289893" cy="2185952"/>
          </a:xfrm>
        </p:spPr>
        <p:txBody>
          <a:bodyPr>
            <a:normAutofit/>
          </a:bodyPr>
          <a:lstStyle/>
          <a:p>
            <a:pPr algn="ctr"/>
            <a:r>
              <a:rPr lang="lv-LV" sz="6600" b="1" i="1" dirty="0" smtClean="0">
                <a:solidFill>
                  <a:schemeClr val="accent1">
                    <a:lumMod val="50000"/>
                  </a:schemeClr>
                </a:solidFill>
                <a:latin typeface="Times New Roman" panose="02020603050405020304" pitchFamily="18" charset="0"/>
                <a:cs typeface="Times New Roman" panose="02020603050405020304" pitchFamily="18" charset="0"/>
              </a:rPr>
              <a:t>M</a:t>
            </a:r>
            <a:r>
              <a:rPr lang="pt-BR" sz="6600" b="1" i="1" dirty="0" smtClean="0">
                <a:solidFill>
                  <a:schemeClr val="accent1">
                    <a:lumMod val="50000"/>
                  </a:schemeClr>
                </a:solidFill>
                <a:latin typeface="Times New Roman" panose="02020603050405020304" pitchFamily="18" charset="0"/>
                <a:cs typeface="Times New Roman" panose="02020603050405020304" pitchFamily="18" charset="0"/>
              </a:rPr>
              <a:t>ārketinga loma uzņēmuma vadības evolūcijā</a:t>
            </a:r>
            <a:endParaRPr lang="lv-LV" sz="60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en-US" smtClean="0"/>
              <a:t>24/2/23</a:t>
            </a:r>
            <a:endParaRPr lang="en-LV" dirty="0"/>
          </a:p>
        </p:txBody>
      </p:sp>
      <p:sp>
        <p:nvSpPr>
          <p:cNvPr id="5" name="Slide Number Placeholder 4"/>
          <p:cNvSpPr>
            <a:spLocks noGrp="1"/>
          </p:cNvSpPr>
          <p:nvPr>
            <p:ph type="sldNum" sz="quarter" idx="12"/>
          </p:nvPr>
        </p:nvSpPr>
        <p:spPr/>
        <p:txBody>
          <a:bodyPr/>
          <a:lstStyle/>
          <a:p>
            <a:fld id="{28EEA57A-62B1-F74C-B461-1BD839311FE3}" type="slidenum">
              <a:rPr lang="en-LV" smtClean="0"/>
              <a:pPr/>
              <a:t>26</a:t>
            </a:fld>
            <a:endParaRPr lang="en-LV" dirty="0"/>
          </a:p>
        </p:txBody>
      </p:sp>
      <p:graphicFrame>
        <p:nvGraphicFramePr>
          <p:cNvPr id="6" name="Содержимое 4"/>
          <p:cNvGraphicFramePr>
            <a:graphicFrameLocks noGrp="1"/>
          </p:cNvGraphicFramePr>
          <p:nvPr>
            <p:ph idx="1"/>
            <p:extLst>
              <p:ext uri="{D42A27DB-BD31-4B8C-83A1-F6EECF244321}">
                <p14:modId xmlns:p14="http://schemas.microsoft.com/office/powerpoint/2010/main" val="3896251955"/>
              </p:ext>
            </p:extLst>
          </p:nvPr>
        </p:nvGraphicFramePr>
        <p:xfrm>
          <a:off x="4641850" y="3063875"/>
          <a:ext cx="9982200" cy="693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886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lv-LV" sz="8000" b="1" i="1" dirty="0" smtClean="0">
                <a:solidFill>
                  <a:schemeClr val="accent1">
                    <a:lumMod val="50000"/>
                  </a:schemeClr>
                </a:solidFill>
                <a:latin typeface="Times New Roman" panose="02020603050405020304" pitchFamily="18" charset="0"/>
                <a:cs typeface="Times New Roman" panose="02020603050405020304" pitchFamily="18" charset="0"/>
              </a:rPr>
              <a:t>M</a:t>
            </a:r>
            <a:r>
              <a:rPr lang="pt-BR" sz="8000" b="1" i="1" dirty="0" smtClean="0">
                <a:solidFill>
                  <a:schemeClr val="accent1">
                    <a:lumMod val="50000"/>
                  </a:schemeClr>
                </a:solidFill>
                <a:latin typeface="Times New Roman" panose="02020603050405020304" pitchFamily="18" charset="0"/>
                <a:cs typeface="Times New Roman" panose="02020603050405020304" pitchFamily="18" charset="0"/>
              </a:rPr>
              <a:t>ārketinga loma uzņēmuma vadības evolūcijā</a:t>
            </a:r>
            <a:endParaRPr lang="lv-LV" dirty="0"/>
          </a:p>
        </p:txBody>
      </p:sp>
      <p:sp>
        <p:nvSpPr>
          <p:cNvPr id="3" name="Date Placeholder 2"/>
          <p:cNvSpPr>
            <a:spLocks noGrp="1"/>
          </p:cNvSpPr>
          <p:nvPr>
            <p:ph type="dt" sz="half" idx="10"/>
          </p:nvPr>
        </p:nvSpPr>
        <p:spPr/>
        <p:txBody>
          <a:bodyPr/>
          <a:lstStyle/>
          <a:p>
            <a:r>
              <a:rPr lang="en-US" smtClean="0"/>
              <a:t>24/2/23</a:t>
            </a:r>
            <a:endParaRPr lang="en-LV" dirty="0"/>
          </a:p>
        </p:txBody>
      </p:sp>
      <p:sp>
        <p:nvSpPr>
          <p:cNvPr id="4" name="Slide Number Placeholder 3"/>
          <p:cNvSpPr>
            <a:spLocks noGrp="1"/>
          </p:cNvSpPr>
          <p:nvPr>
            <p:ph type="sldNum" sz="quarter" idx="12"/>
          </p:nvPr>
        </p:nvSpPr>
        <p:spPr/>
        <p:txBody>
          <a:bodyPr/>
          <a:lstStyle/>
          <a:p>
            <a:fld id="{28EEA57A-62B1-F74C-B461-1BD839311FE3}" type="slidenum">
              <a:rPr lang="en-LV" smtClean="0"/>
              <a:pPr/>
              <a:t>27</a:t>
            </a:fld>
            <a:endParaRPr lang="en-LV" dirty="0"/>
          </a:p>
        </p:txBody>
      </p:sp>
      <p:graphicFrame>
        <p:nvGraphicFramePr>
          <p:cNvPr id="5" name="Содержимое 4"/>
          <p:cNvGraphicFramePr>
            <a:graphicFrameLocks/>
          </p:cNvGraphicFramePr>
          <p:nvPr>
            <p:extLst>
              <p:ext uri="{D42A27DB-BD31-4B8C-83A1-F6EECF244321}">
                <p14:modId xmlns:p14="http://schemas.microsoft.com/office/powerpoint/2010/main" val="3726550595"/>
              </p:ext>
            </p:extLst>
          </p:nvPr>
        </p:nvGraphicFramePr>
        <p:xfrm>
          <a:off x="1382157" y="4206875"/>
          <a:ext cx="6917293"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Схема 1"/>
          <p:cNvGraphicFramePr/>
          <p:nvPr>
            <p:extLst>
              <p:ext uri="{D42A27DB-BD31-4B8C-83A1-F6EECF244321}">
                <p14:modId xmlns:p14="http://schemas.microsoft.com/office/powerpoint/2010/main" val="1000322827"/>
              </p:ext>
            </p:extLst>
          </p:nvPr>
        </p:nvGraphicFramePr>
        <p:xfrm>
          <a:off x="8985250" y="4206875"/>
          <a:ext cx="8229600" cy="5486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15700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24/2/23</a:t>
            </a:r>
            <a:endParaRPr lang="en-LV" dirty="0"/>
          </a:p>
        </p:txBody>
      </p:sp>
      <p:sp>
        <p:nvSpPr>
          <p:cNvPr id="3" name="Slide Number Placeholder 2"/>
          <p:cNvSpPr>
            <a:spLocks noGrp="1"/>
          </p:cNvSpPr>
          <p:nvPr>
            <p:ph type="sldNum" sz="quarter" idx="12"/>
          </p:nvPr>
        </p:nvSpPr>
        <p:spPr/>
        <p:txBody>
          <a:bodyPr/>
          <a:lstStyle/>
          <a:p>
            <a:fld id="{28EEA57A-62B1-F74C-B461-1BD839311FE3}" type="slidenum">
              <a:rPr lang="en-LV" smtClean="0"/>
              <a:pPr/>
              <a:t>28</a:t>
            </a:fld>
            <a:endParaRPr lang="en-LV" dirty="0"/>
          </a:p>
        </p:txBody>
      </p:sp>
      <p:sp>
        <p:nvSpPr>
          <p:cNvPr id="4" name="Title 1"/>
          <p:cNvSpPr txBox="1">
            <a:spLocks/>
          </p:cNvSpPr>
          <p:nvPr/>
        </p:nvSpPr>
        <p:spPr>
          <a:xfrm>
            <a:off x="1382157" y="602119"/>
            <a:ext cx="17339786" cy="2185952"/>
          </a:xfrm>
          <a:prstGeom prst="rect">
            <a:avLst/>
          </a:prstGeom>
        </p:spPr>
        <p:txBody>
          <a:bodyPr>
            <a:normAutofit fontScale="97500" lnSpcReduction="10000"/>
          </a:bodyPr>
          <a:lst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a:lstStyle>
          <a:p>
            <a:pPr algn="ctr"/>
            <a:r>
              <a:rPr lang="lv-LV" sz="8000" b="1" i="1" smtClean="0">
                <a:solidFill>
                  <a:schemeClr val="accent1">
                    <a:lumMod val="50000"/>
                  </a:schemeClr>
                </a:solidFill>
                <a:latin typeface="Times New Roman" panose="02020603050405020304" pitchFamily="18" charset="0"/>
                <a:cs typeface="Times New Roman" panose="02020603050405020304" pitchFamily="18" charset="0"/>
              </a:rPr>
              <a:t>M</a:t>
            </a:r>
            <a:r>
              <a:rPr lang="pt-BR" sz="8000" b="1" i="1" smtClean="0">
                <a:solidFill>
                  <a:schemeClr val="accent1">
                    <a:lumMod val="50000"/>
                  </a:schemeClr>
                </a:solidFill>
                <a:latin typeface="Times New Roman" panose="02020603050405020304" pitchFamily="18" charset="0"/>
                <a:cs typeface="Times New Roman" panose="02020603050405020304" pitchFamily="18" charset="0"/>
              </a:rPr>
              <a:t>ārketinga loma uzņēmuma vadības evolūcijā</a:t>
            </a:r>
            <a:endParaRPr lang="lv-LV" dirty="0"/>
          </a:p>
        </p:txBody>
      </p:sp>
      <p:sp>
        <p:nvSpPr>
          <p:cNvPr id="5" name="Date Placeholder 2"/>
          <p:cNvSpPr txBox="1">
            <a:spLocks/>
          </p:cNvSpPr>
          <p:nvPr/>
        </p:nvSpPr>
        <p:spPr>
          <a:xfrm>
            <a:off x="1382157" y="10482093"/>
            <a:ext cx="4523423" cy="602118"/>
          </a:xfrm>
          <a:prstGeom prst="rect">
            <a:avLst/>
          </a:prstGeom>
        </p:spPr>
        <p:txBody>
          <a:bodyPr vert="horz" lIns="91440" tIns="45720" rIns="91440" bIns="45720" rtlCol="0" anchor="ctr"/>
          <a:lstStyle>
            <a:defPPr>
              <a:defRPr lang="lv-LV"/>
            </a:defPPr>
            <a:lvl1pPr marL="0" algn="l" defTabSz="914400" rtl="0" eaLnBrk="1" latinLnBrk="0" hangingPunct="1">
              <a:defRPr sz="1979"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24/2/23</a:t>
            </a:r>
            <a:endParaRPr lang="en-LV" dirty="0"/>
          </a:p>
        </p:txBody>
      </p:sp>
      <p:sp>
        <p:nvSpPr>
          <p:cNvPr id="6" name="Slide Number Placeholder 3"/>
          <p:cNvSpPr txBox="1">
            <a:spLocks/>
          </p:cNvSpPr>
          <p:nvPr/>
        </p:nvSpPr>
        <p:spPr>
          <a:xfrm>
            <a:off x="14198520" y="10482093"/>
            <a:ext cx="4523423" cy="602118"/>
          </a:xfrm>
          <a:prstGeom prst="rect">
            <a:avLst/>
          </a:prstGeom>
        </p:spPr>
        <p:txBody>
          <a:bodyPr vert="horz" lIns="91440" tIns="45720" rIns="91440" bIns="45720" rtlCol="0" anchor="ctr"/>
          <a:lstStyle>
            <a:defPPr>
              <a:defRPr lang="lv-LV"/>
            </a:defPPr>
            <a:lvl1pPr marL="0" algn="r" defTabSz="914400" rtl="0" eaLnBrk="1" latinLnBrk="0" hangingPunct="1">
              <a:defRPr sz="1979"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EEA57A-62B1-F74C-B461-1BD839311FE3}" type="slidenum">
              <a:rPr lang="en-LV" smtClean="0"/>
              <a:pPr/>
              <a:t>28</a:t>
            </a:fld>
            <a:endParaRPr lang="en-LV" dirty="0"/>
          </a:p>
        </p:txBody>
      </p:sp>
      <p:graphicFrame>
        <p:nvGraphicFramePr>
          <p:cNvPr id="7" name="Содержимое 4"/>
          <p:cNvGraphicFramePr>
            <a:graphicFrameLocks/>
          </p:cNvGraphicFramePr>
          <p:nvPr>
            <p:extLst>
              <p:ext uri="{D42A27DB-BD31-4B8C-83A1-F6EECF244321}">
                <p14:modId xmlns:p14="http://schemas.microsoft.com/office/powerpoint/2010/main" val="2960504971"/>
              </p:ext>
            </p:extLst>
          </p:nvPr>
        </p:nvGraphicFramePr>
        <p:xfrm>
          <a:off x="1352947" y="3216275"/>
          <a:ext cx="5698093"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Схема 1"/>
          <p:cNvGraphicFramePr/>
          <p:nvPr>
            <p:extLst>
              <p:ext uri="{D42A27DB-BD31-4B8C-83A1-F6EECF244321}">
                <p14:modId xmlns:p14="http://schemas.microsoft.com/office/powerpoint/2010/main" val="320749998"/>
              </p:ext>
            </p:extLst>
          </p:nvPr>
        </p:nvGraphicFramePr>
        <p:xfrm>
          <a:off x="6775450" y="2980690"/>
          <a:ext cx="6248400" cy="4191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Содержимое 6"/>
          <p:cNvGraphicFramePr>
            <a:graphicFrameLocks/>
          </p:cNvGraphicFramePr>
          <p:nvPr>
            <p:extLst>
              <p:ext uri="{D42A27DB-BD31-4B8C-83A1-F6EECF244321}">
                <p14:modId xmlns:p14="http://schemas.microsoft.com/office/powerpoint/2010/main" val="876563964"/>
              </p:ext>
            </p:extLst>
          </p:nvPr>
        </p:nvGraphicFramePr>
        <p:xfrm>
          <a:off x="12459573" y="4130675"/>
          <a:ext cx="6794102" cy="6096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9700532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24/2/23</a:t>
            </a:r>
            <a:endParaRPr lang="en-LV" dirty="0"/>
          </a:p>
        </p:txBody>
      </p:sp>
      <p:sp>
        <p:nvSpPr>
          <p:cNvPr id="3" name="Slide Number Placeholder 2"/>
          <p:cNvSpPr>
            <a:spLocks noGrp="1"/>
          </p:cNvSpPr>
          <p:nvPr>
            <p:ph type="sldNum" sz="quarter" idx="12"/>
          </p:nvPr>
        </p:nvSpPr>
        <p:spPr/>
        <p:txBody>
          <a:bodyPr/>
          <a:lstStyle/>
          <a:p>
            <a:fld id="{28EEA57A-62B1-F74C-B461-1BD839311FE3}" type="slidenum">
              <a:rPr lang="en-LV" smtClean="0"/>
              <a:pPr/>
              <a:t>29</a:t>
            </a:fld>
            <a:endParaRPr lang="en-LV" dirty="0"/>
          </a:p>
        </p:txBody>
      </p:sp>
      <p:sp>
        <p:nvSpPr>
          <p:cNvPr id="4" name="Date Placeholder 1"/>
          <p:cNvSpPr txBox="1">
            <a:spLocks/>
          </p:cNvSpPr>
          <p:nvPr/>
        </p:nvSpPr>
        <p:spPr>
          <a:xfrm>
            <a:off x="1382157" y="10482093"/>
            <a:ext cx="4523423" cy="602118"/>
          </a:xfrm>
          <a:prstGeom prst="rect">
            <a:avLst/>
          </a:prstGeom>
        </p:spPr>
        <p:txBody>
          <a:bodyPr vert="horz" lIns="91440" tIns="45720" rIns="91440" bIns="45720" rtlCol="0" anchor="ctr"/>
          <a:lstStyle>
            <a:defPPr>
              <a:defRPr lang="lv-LV"/>
            </a:defPPr>
            <a:lvl1pPr marL="0" algn="l" defTabSz="914400" rtl="0" eaLnBrk="1" latinLnBrk="0" hangingPunct="1">
              <a:defRPr sz="1979"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24/2/23</a:t>
            </a:r>
            <a:endParaRPr lang="en-LV" dirty="0"/>
          </a:p>
        </p:txBody>
      </p:sp>
      <p:sp>
        <p:nvSpPr>
          <p:cNvPr id="5" name="Slide Number Placeholder 2"/>
          <p:cNvSpPr txBox="1">
            <a:spLocks/>
          </p:cNvSpPr>
          <p:nvPr/>
        </p:nvSpPr>
        <p:spPr>
          <a:xfrm>
            <a:off x="14198520" y="10482093"/>
            <a:ext cx="4523423" cy="602118"/>
          </a:xfrm>
          <a:prstGeom prst="rect">
            <a:avLst/>
          </a:prstGeom>
        </p:spPr>
        <p:txBody>
          <a:bodyPr vert="horz" lIns="91440" tIns="45720" rIns="91440" bIns="45720" rtlCol="0" anchor="ctr"/>
          <a:lstStyle>
            <a:defPPr>
              <a:defRPr lang="lv-LV"/>
            </a:defPPr>
            <a:lvl1pPr marL="0" algn="r" defTabSz="914400" rtl="0" eaLnBrk="1" latinLnBrk="0" hangingPunct="1">
              <a:defRPr sz="1979"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EEA57A-62B1-F74C-B461-1BD839311FE3}" type="slidenum">
              <a:rPr lang="en-LV" smtClean="0"/>
              <a:pPr/>
              <a:t>29</a:t>
            </a:fld>
            <a:endParaRPr lang="en-LV" dirty="0"/>
          </a:p>
        </p:txBody>
      </p:sp>
      <p:sp>
        <p:nvSpPr>
          <p:cNvPr id="6" name="Title 1"/>
          <p:cNvSpPr txBox="1">
            <a:spLocks/>
          </p:cNvSpPr>
          <p:nvPr/>
        </p:nvSpPr>
        <p:spPr>
          <a:xfrm>
            <a:off x="1382157" y="602119"/>
            <a:ext cx="17339786" cy="2185952"/>
          </a:xfrm>
          <a:prstGeom prst="rect">
            <a:avLst/>
          </a:prstGeom>
        </p:spPr>
        <p:txBody>
          <a:bodyPr>
            <a:normAutofit fontScale="97500" lnSpcReduction="10000"/>
          </a:bodyPr>
          <a:lst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a:lstStyle>
          <a:p>
            <a:pPr algn="ctr"/>
            <a:r>
              <a:rPr lang="lv-LV" sz="8000" b="1" i="1" smtClean="0">
                <a:solidFill>
                  <a:schemeClr val="accent1">
                    <a:lumMod val="50000"/>
                  </a:schemeClr>
                </a:solidFill>
                <a:latin typeface="Times New Roman" panose="02020603050405020304" pitchFamily="18" charset="0"/>
                <a:cs typeface="Times New Roman" panose="02020603050405020304" pitchFamily="18" charset="0"/>
              </a:rPr>
              <a:t>M</a:t>
            </a:r>
            <a:r>
              <a:rPr lang="pt-BR" sz="8000" b="1" i="1" smtClean="0">
                <a:solidFill>
                  <a:schemeClr val="accent1">
                    <a:lumMod val="50000"/>
                  </a:schemeClr>
                </a:solidFill>
                <a:latin typeface="Times New Roman" panose="02020603050405020304" pitchFamily="18" charset="0"/>
                <a:cs typeface="Times New Roman" panose="02020603050405020304" pitchFamily="18" charset="0"/>
              </a:rPr>
              <a:t>ārketinga loma uzņēmuma vadības evolūcijā</a:t>
            </a:r>
            <a:endParaRPr lang="lv-LV" dirty="0"/>
          </a:p>
        </p:txBody>
      </p:sp>
      <p:sp>
        <p:nvSpPr>
          <p:cNvPr id="7" name="Date Placeholder 2"/>
          <p:cNvSpPr txBox="1">
            <a:spLocks/>
          </p:cNvSpPr>
          <p:nvPr/>
        </p:nvSpPr>
        <p:spPr>
          <a:xfrm>
            <a:off x="1382157" y="10482093"/>
            <a:ext cx="4523423" cy="602118"/>
          </a:xfrm>
          <a:prstGeom prst="rect">
            <a:avLst/>
          </a:prstGeom>
        </p:spPr>
        <p:txBody>
          <a:bodyPr vert="horz" lIns="91440" tIns="45720" rIns="91440" bIns="45720" rtlCol="0" anchor="ctr"/>
          <a:lstStyle>
            <a:defPPr>
              <a:defRPr lang="lv-LV"/>
            </a:defPPr>
            <a:lvl1pPr marL="0" algn="l" defTabSz="914400" rtl="0" eaLnBrk="1" latinLnBrk="0" hangingPunct="1">
              <a:defRPr sz="1979"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24/2/23</a:t>
            </a:r>
            <a:endParaRPr lang="en-LV" dirty="0"/>
          </a:p>
        </p:txBody>
      </p:sp>
      <p:sp>
        <p:nvSpPr>
          <p:cNvPr id="8" name="Slide Number Placeholder 3"/>
          <p:cNvSpPr txBox="1">
            <a:spLocks/>
          </p:cNvSpPr>
          <p:nvPr/>
        </p:nvSpPr>
        <p:spPr>
          <a:xfrm>
            <a:off x="14198520" y="10482093"/>
            <a:ext cx="4523423" cy="602118"/>
          </a:xfrm>
          <a:prstGeom prst="rect">
            <a:avLst/>
          </a:prstGeom>
        </p:spPr>
        <p:txBody>
          <a:bodyPr vert="horz" lIns="91440" tIns="45720" rIns="91440" bIns="45720" rtlCol="0" anchor="ctr"/>
          <a:lstStyle>
            <a:defPPr>
              <a:defRPr lang="lv-LV"/>
            </a:defPPr>
            <a:lvl1pPr marL="0" algn="r" defTabSz="914400" rtl="0" eaLnBrk="1" latinLnBrk="0" hangingPunct="1">
              <a:defRPr sz="1979"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EEA57A-62B1-F74C-B461-1BD839311FE3}" type="slidenum">
              <a:rPr lang="en-LV" smtClean="0"/>
              <a:pPr/>
              <a:t>29</a:t>
            </a:fld>
            <a:endParaRPr lang="en-LV" dirty="0"/>
          </a:p>
        </p:txBody>
      </p:sp>
      <p:graphicFrame>
        <p:nvGraphicFramePr>
          <p:cNvPr id="9" name="Содержимое 4"/>
          <p:cNvGraphicFramePr>
            <a:graphicFrameLocks/>
          </p:cNvGraphicFramePr>
          <p:nvPr>
            <p:extLst>
              <p:ext uri="{D42A27DB-BD31-4B8C-83A1-F6EECF244321}">
                <p14:modId xmlns:p14="http://schemas.microsoft.com/office/powerpoint/2010/main" val="2272703512"/>
              </p:ext>
            </p:extLst>
          </p:nvPr>
        </p:nvGraphicFramePr>
        <p:xfrm>
          <a:off x="516415" y="2758226"/>
          <a:ext cx="4552633" cy="274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Схема 1"/>
          <p:cNvGraphicFramePr/>
          <p:nvPr>
            <p:extLst>
              <p:ext uri="{D42A27DB-BD31-4B8C-83A1-F6EECF244321}">
                <p14:modId xmlns:p14="http://schemas.microsoft.com/office/powerpoint/2010/main" val="1508605223"/>
              </p:ext>
            </p:extLst>
          </p:nvPr>
        </p:nvGraphicFramePr>
        <p:xfrm>
          <a:off x="5403850" y="2335633"/>
          <a:ext cx="3962400" cy="316579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1" name="Содержимое 6"/>
          <p:cNvGraphicFramePr>
            <a:graphicFrameLocks/>
          </p:cNvGraphicFramePr>
          <p:nvPr>
            <p:extLst>
              <p:ext uri="{D42A27DB-BD31-4B8C-83A1-F6EECF244321}">
                <p14:modId xmlns:p14="http://schemas.microsoft.com/office/powerpoint/2010/main" val="1574437017"/>
              </p:ext>
            </p:extLst>
          </p:nvPr>
        </p:nvGraphicFramePr>
        <p:xfrm>
          <a:off x="15157450" y="1911329"/>
          <a:ext cx="4267200" cy="390959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2" name="Содержимое 6"/>
          <p:cNvGraphicFramePr>
            <a:graphicFrameLocks/>
          </p:cNvGraphicFramePr>
          <p:nvPr>
            <p:extLst>
              <p:ext uri="{D42A27DB-BD31-4B8C-83A1-F6EECF244321}">
                <p14:modId xmlns:p14="http://schemas.microsoft.com/office/powerpoint/2010/main" val="2071510394"/>
              </p:ext>
            </p:extLst>
          </p:nvPr>
        </p:nvGraphicFramePr>
        <p:xfrm>
          <a:off x="7132044" y="3825875"/>
          <a:ext cx="9129472" cy="6957277"/>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3" name="Rectangle 12"/>
          <p:cNvSpPr/>
          <p:nvPr/>
        </p:nvSpPr>
        <p:spPr>
          <a:xfrm>
            <a:off x="3795158" y="8626475"/>
            <a:ext cx="5714449" cy="584775"/>
          </a:xfrm>
          <a:prstGeom prst="rect">
            <a:avLst/>
          </a:prstGeom>
        </p:spPr>
        <p:txBody>
          <a:bodyPr wrap="none">
            <a:spAutoFit/>
          </a:bodyPr>
          <a:lstStyle/>
          <a:p>
            <a:r>
              <a:rPr lang="lv-LV" altLang="ru-RU" sz="3200" dirty="0" smtClean="0">
                <a:latin typeface="Times New Roman" panose="02020603050405020304" pitchFamily="18" charset="0"/>
                <a:cs typeface="Times New Roman" panose="02020603050405020304" pitchFamily="18" charset="0"/>
              </a:rPr>
              <a:t>Visas funkcijas kalpo patērētājam</a:t>
            </a:r>
            <a:endParaRPr lang="ru-RU" altLang="ru-RU" sz="32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2727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24/2/23</a:t>
            </a:r>
            <a:endParaRPr lang="en-LV" dirty="0"/>
          </a:p>
        </p:txBody>
      </p:sp>
      <p:sp>
        <p:nvSpPr>
          <p:cNvPr id="3" name="Slide Number Placeholder 2"/>
          <p:cNvSpPr>
            <a:spLocks noGrp="1"/>
          </p:cNvSpPr>
          <p:nvPr>
            <p:ph type="sldNum" sz="quarter" idx="12"/>
          </p:nvPr>
        </p:nvSpPr>
        <p:spPr/>
        <p:txBody>
          <a:bodyPr/>
          <a:lstStyle/>
          <a:p>
            <a:fld id="{28EEA57A-62B1-F74C-B461-1BD839311FE3}" type="slidenum">
              <a:rPr lang="en-LV" smtClean="0"/>
              <a:pPr/>
              <a:t>3</a:t>
            </a:fld>
            <a:endParaRPr lang="en-LV" dirty="0"/>
          </a:p>
        </p:txBody>
      </p:sp>
      <p:sp>
        <p:nvSpPr>
          <p:cNvPr id="4" name="Slide Number Placeholder 2">
            <a:extLst>
              <a:ext uri="{FF2B5EF4-FFF2-40B4-BE49-F238E27FC236}">
                <a16:creationId xmlns:a16="http://schemas.microsoft.com/office/drawing/2014/main" id="{A27AB7D8-C45F-2D17-846B-3AD1836C1DAC}"/>
              </a:ext>
            </a:extLst>
          </p:cNvPr>
          <p:cNvSpPr txBox="1">
            <a:spLocks/>
          </p:cNvSpPr>
          <p:nvPr/>
        </p:nvSpPr>
        <p:spPr>
          <a:xfrm>
            <a:off x="13938250" y="10517696"/>
            <a:ext cx="4623943" cy="565467"/>
          </a:xfrm>
          <a:prstGeom prst="rect">
            <a:avLst/>
          </a:prstGeom>
        </p:spPr>
        <p:txBody>
          <a:bodyPr/>
          <a:ls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LV" smtClean="0"/>
              <a:pPr/>
              <a:t>3</a:t>
            </a:fld>
            <a:endParaRPr lang="en-LV" dirty="0"/>
          </a:p>
        </p:txBody>
      </p:sp>
      <p:sp>
        <p:nvSpPr>
          <p:cNvPr id="5" name="Rectangle 4"/>
          <p:cNvSpPr txBox="1">
            <a:spLocks noChangeArrowheads="1"/>
          </p:cNvSpPr>
          <p:nvPr/>
        </p:nvSpPr>
        <p:spPr>
          <a:xfrm>
            <a:off x="3575050" y="1539875"/>
            <a:ext cx="13487400" cy="2514600"/>
          </a:xfrm>
          <a:prstGeom prst="rect">
            <a:avLst/>
          </a:prstGeom>
        </p:spPr>
        <p:txBody>
          <a:bodyPr/>
          <a:lstStyle>
            <a:lvl1pPr>
              <a:defRPr>
                <a:latin typeface="+mj-lt"/>
                <a:ea typeface="+mj-ea"/>
                <a:cs typeface="+mj-cs"/>
              </a:defRPr>
            </a:lvl1pPr>
          </a:lstStyle>
          <a:p>
            <a:pPr algn="ctr"/>
            <a:r>
              <a:rPr lang="lv-LV" altLang="ru-RU" sz="6600" b="1" i="1" dirty="0" smtClean="0">
                <a:solidFill>
                  <a:schemeClr val="accent5">
                    <a:lumMod val="75000"/>
                  </a:schemeClr>
                </a:solidFill>
                <a:latin typeface="Times New Roman" panose="02020603050405020304" pitchFamily="18" charset="0"/>
                <a:cs typeface="Times New Roman" panose="02020603050405020304" pitchFamily="18" charset="0"/>
              </a:rPr>
              <a:t>Kursa apgūšanas rezultātu novērtējums</a:t>
            </a:r>
            <a:endParaRPr lang="lv-LV" altLang="ru-RU" sz="2800" b="1" i="1" dirty="0" smtClean="0">
              <a:latin typeface="Bookman Old Style" panose="02050604050505020204" pitchFamily="18" charset="0"/>
            </a:endParaRPr>
          </a:p>
        </p:txBody>
      </p:sp>
      <p:sp>
        <p:nvSpPr>
          <p:cNvPr id="6" name="Прямоугольник 3"/>
          <p:cNvSpPr/>
          <p:nvPr/>
        </p:nvSpPr>
        <p:spPr>
          <a:xfrm>
            <a:off x="0" y="6597650"/>
            <a:ext cx="1403350" cy="260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Прямоугольник 1"/>
          <p:cNvSpPr>
            <a:spLocks noChangeArrowheads="1"/>
          </p:cNvSpPr>
          <p:nvPr/>
        </p:nvSpPr>
        <p:spPr bwMode="auto">
          <a:xfrm>
            <a:off x="3168078" y="4392772"/>
            <a:ext cx="14301343" cy="4385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b="1">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eaLnBrk="1" hangingPunct="1">
              <a:lnSpc>
                <a:spcPct val="150000"/>
              </a:lnSpc>
              <a:spcBef>
                <a:spcPct val="0"/>
              </a:spcBef>
              <a:buNone/>
            </a:pPr>
            <a:endParaRPr lang="lv-LV" altLang="ru-RU" sz="2700" b="1" dirty="0">
              <a:solidFill>
                <a:srgbClr val="000000"/>
              </a:solidFill>
              <a:latin typeface="Times New Roman" panose="02020603050405020304" pitchFamily="18" charset="0"/>
              <a:cs typeface="Times New Roman" panose="02020603050405020304" pitchFamily="18" charset="0"/>
            </a:endParaRPr>
          </a:p>
          <a:p>
            <a:pPr eaLnBrk="1" hangingPunct="1">
              <a:lnSpc>
                <a:spcPct val="150000"/>
              </a:lnSpc>
              <a:spcBef>
                <a:spcPct val="0"/>
              </a:spcBef>
            </a:pPr>
            <a:r>
              <a:rPr lang="lv-LV" altLang="ru-RU" sz="6600" b="1" dirty="0">
                <a:solidFill>
                  <a:srgbClr val="FF0000"/>
                </a:solidFill>
                <a:latin typeface="Times New Roman" panose="02020603050405020304" pitchFamily="18" charset="0"/>
                <a:cs typeface="Times New Roman" panose="02020603050405020304" pitchFamily="18" charset="0"/>
              </a:rPr>
              <a:t>projekta izstrāde un prezentācija – </a:t>
            </a:r>
            <a:r>
              <a:rPr lang="lv-LV" altLang="ru-RU" sz="6600" b="1" dirty="0" smtClean="0">
                <a:solidFill>
                  <a:srgbClr val="FF0000"/>
                </a:solidFill>
                <a:latin typeface="Times New Roman" panose="02020603050405020304" pitchFamily="18" charset="0"/>
                <a:cs typeface="Times New Roman" panose="02020603050405020304" pitchFamily="18" charset="0"/>
              </a:rPr>
              <a:t>100</a:t>
            </a:r>
            <a:r>
              <a:rPr lang="lv-LV" altLang="ru-RU" sz="6600" b="1" dirty="0">
                <a:solidFill>
                  <a:srgbClr val="FF0000"/>
                </a:solidFill>
                <a:latin typeface="Times New Roman" panose="02020603050405020304" pitchFamily="18" charset="0"/>
                <a:cs typeface="Times New Roman" panose="02020603050405020304" pitchFamily="18" charset="0"/>
              </a:rPr>
              <a:t>%</a:t>
            </a:r>
          </a:p>
          <a:p>
            <a:pPr eaLnBrk="1" hangingPunct="1">
              <a:lnSpc>
                <a:spcPct val="150000"/>
              </a:lnSpc>
              <a:spcBef>
                <a:spcPct val="0"/>
              </a:spcBef>
            </a:pPr>
            <a:endParaRPr lang="lv-LV" altLang="ru-RU" sz="27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57727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24/2/23</a:t>
            </a:r>
            <a:endParaRPr lang="en-LV" dirty="0"/>
          </a:p>
        </p:txBody>
      </p:sp>
      <p:sp>
        <p:nvSpPr>
          <p:cNvPr id="3" name="Slide Number Placeholder 2"/>
          <p:cNvSpPr>
            <a:spLocks noGrp="1"/>
          </p:cNvSpPr>
          <p:nvPr>
            <p:ph type="sldNum" sz="quarter" idx="12"/>
          </p:nvPr>
        </p:nvSpPr>
        <p:spPr/>
        <p:txBody>
          <a:bodyPr/>
          <a:lstStyle/>
          <a:p>
            <a:fld id="{28EEA57A-62B1-F74C-B461-1BD839311FE3}" type="slidenum">
              <a:rPr lang="en-LV" smtClean="0"/>
              <a:pPr/>
              <a:t>30</a:t>
            </a:fld>
            <a:endParaRPr lang="en-LV" dirty="0"/>
          </a:p>
        </p:txBody>
      </p:sp>
      <p:sp>
        <p:nvSpPr>
          <p:cNvPr id="4" name="Date Placeholder 1"/>
          <p:cNvSpPr txBox="1">
            <a:spLocks/>
          </p:cNvSpPr>
          <p:nvPr/>
        </p:nvSpPr>
        <p:spPr>
          <a:xfrm>
            <a:off x="1382157" y="10482093"/>
            <a:ext cx="4523423" cy="602118"/>
          </a:xfrm>
          <a:prstGeom prst="rect">
            <a:avLst/>
          </a:prstGeom>
        </p:spPr>
        <p:txBody>
          <a:bodyPr vert="horz" lIns="91440" tIns="45720" rIns="91440" bIns="45720" rtlCol="0" anchor="ctr"/>
          <a:lstStyle>
            <a:defPPr>
              <a:defRPr lang="lv-LV"/>
            </a:defPPr>
            <a:lvl1pPr marL="0" algn="l" defTabSz="914400" rtl="0" eaLnBrk="1" latinLnBrk="0" hangingPunct="1">
              <a:defRPr sz="1979"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24/2/23</a:t>
            </a:r>
            <a:endParaRPr lang="en-LV" dirty="0"/>
          </a:p>
        </p:txBody>
      </p:sp>
      <p:sp>
        <p:nvSpPr>
          <p:cNvPr id="5" name="Slide Number Placeholder 2"/>
          <p:cNvSpPr txBox="1">
            <a:spLocks/>
          </p:cNvSpPr>
          <p:nvPr/>
        </p:nvSpPr>
        <p:spPr>
          <a:xfrm>
            <a:off x="14198520" y="10482093"/>
            <a:ext cx="4523423" cy="602118"/>
          </a:xfrm>
          <a:prstGeom prst="rect">
            <a:avLst/>
          </a:prstGeom>
        </p:spPr>
        <p:txBody>
          <a:bodyPr vert="horz" lIns="91440" tIns="45720" rIns="91440" bIns="45720" rtlCol="0" anchor="ctr"/>
          <a:lstStyle>
            <a:defPPr>
              <a:defRPr lang="lv-LV"/>
            </a:defPPr>
            <a:lvl1pPr marL="0" algn="r" defTabSz="914400" rtl="0" eaLnBrk="1" latinLnBrk="0" hangingPunct="1">
              <a:defRPr sz="1979"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EEA57A-62B1-F74C-B461-1BD839311FE3}" type="slidenum">
              <a:rPr lang="en-LV" smtClean="0"/>
              <a:pPr/>
              <a:t>30</a:t>
            </a:fld>
            <a:endParaRPr lang="en-LV" dirty="0"/>
          </a:p>
        </p:txBody>
      </p:sp>
      <p:sp>
        <p:nvSpPr>
          <p:cNvPr id="6" name="Date Placeholder 1"/>
          <p:cNvSpPr txBox="1">
            <a:spLocks/>
          </p:cNvSpPr>
          <p:nvPr/>
        </p:nvSpPr>
        <p:spPr>
          <a:xfrm>
            <a:off x="1382157" y="10482093"/>
            <a:ext cx="4523423" cy="602118"/>
          </a:xfrm>
          <a:prstGeom prst="rect">
            <a:avLst/>
          </a:prstGeom>
        </p:spPr>
        <p:txBody>
          <a:bodyPr vert="horz" lIns="91440" tIns="45720" rIns="91440" bIns="45720" rtlCol="0" anchor="ctr"/>
          <a:lstStyle>
            <a:defPPr>
              <a:defRPr lang="lv-LV"/>
            </a:defPPr>
            <a:lvl1pPr marL="0" algn="l" defTabSz="914400" rtl="0" eaLnBrk="1" latinLnBrk="0" hangingPunct="1">
              <a:defRPr sz="1979"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24/2/23</a:t>
            </a:r>
            <a:endParaRPr lang="en-LV" dirty="0"/>
          </a:p>
        </p:txBody>
      </p:sp>
      <p:sp>
        <p:nvSpPr>
          <p:cNvPr id="7" name="Slide Number Placeholder 2"/>
          <p:cNvSpPr txBox="1">
            <a:spLocks/>
          </p:cNvSpPr>
          <p:nvPr/>
        </p:nvSpPr>
        <p:spPr>
          <a:xfrm>
            <a:off x="14198520" y="10482093"/>
            <a:ext cx="4523423" cy="602118"/>
          </a:xfrm>
          <a:prstGeom prst="rect">
            <a:avLst/>
          </a:prstGeom>
        </p:spPr>
        <p:txBody>
          <a:bodyPr vert="horz" lIns="91440" tIns="45720" rIns="91440" bIns="45720" rtlCol="0" anchor="ctr"/>
          <a:lstStyle>
            <a:defPPr>
              <a:defRPr lang="lv-LV"/>
            </a:defPPr>
            <a:lvl1pPr marL="0" algn="r" defTabSz="914400" rtl="0" eaLnBrk="1" latinLnBrk="0" hangingPunct="1">
              <a:defRPr sz="1979"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EEA57A-62B1-F74C-B461-1BD839311FE3}" type="slidenum">
              <a:rPr lang="en-LV" smtClean="0"/>
              <a:pPr/>
              <a:t>30</a:t>
            </a:fld>
            <a:endParaRPr lang="en-LV" dirty="0"/>
          </a:p>
        </p:txBody>
      </p:sp>
      <p:sp>
        <p:nvSpPr>
          <p:cNvPr id="8" name="Title 1"/>
          <p:cNvSpPr txBox="1">
            <a:spLocks/>
          </p:cNvSpPr>
          <p:nvPr/>
        </p:nvSpPr>
        <p:spPr>
          <a:xfrm>
            <a:off x="1382157" y="602119"/>
            <a:ext cx="17339786" cy="2185952"/>
          </a:xfrm>
          <a:prstGeom prst="rect">
            <a:avLst/>
          </a:prstGeom>
        </p:spPr>
        <p:txBody>
          <a:bodyPr>
            <a:normAutofit fontScale="97500" lnSpcReduction="10000"/>
          </a:bodyPr>
          <a:lst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a:lstStyle>
          <a:p>
            <a:pPr algn="ctr"/>
            <a:r>
              <a:rPr lang="lv-LV" sz="8000" b="1" i="1" dirty="0" smtClean="0">
                <a:solidFill>
                  <a:schemeClr val="accent1">
                    <a:lumMod val="50000"/>
                  </a:schemeClr>
                </a:solidFill>
                <a:latin typeface="Times New Roman" panose="02020603050405020304" pitchFamily="18" charset="0"/>
                <a:cs typeface="Times New Roman" panose="02020603050405020304" pitchFamily="18" charset="0"/>
              </a:rPr>
              <a:t>M</a:t>
            </a:r>
            <a:r>
              <a:rPr lang="pt-BR" sz="8000" b="1" i="1" dirty="0" smtClean="0">
                <a:solidFill>
                  <a:schemeClr val="accent1">
                    <a:lumMod val="50000"/>
                  </a:schemeClr>
                </a:solidFill>
                <a:latin typeface="Times New Roman" panose="02020603050405020304" pitchFamily="18" charset="0"/>
                <a:cs typeface="Times New Roman" panose="02020603050405020304" pitchFamily="18" charset="0"/>
              </a:rPr>
              <a:t>ārketinga loma uzņēmuma vadības evolūcijā</a:t>
            </a:r>
            <a:endParaRPr lang="lv-LV" dirty="0"/>
          </a:p>
        </p:txBody>
      </p:sp>
      <p:sp>
        <p:nvSpPr>
          <p:cNvPr id="9" name="Date Placeholder 2"/>
          <p:cNvSpPr txBox="1">
            <a:spLocks/>
          </p:cNvSpPr>
          <p:nvPr/>
        </p:nvSpPr>
        <p:spPr>
          <a:xfrm>
            <a:off x="1382157" y="10482093"/>
            <a:ext cx="4523423" cy="602118"/>
          </a:xfrm>
          <a:prstGeom prst="rect">
            <a:avLst/>
          </a:prstGeom>
        </p:spPr>
        <p:txBody>
          <a:bodyPr vert="horz" lIns="91440" tIns="45720" rIns="91440" bIns="45720" rtlCol="0" anchor="ctr"/>
          <a:lstStyle>
            <a:defPPr>
              <a:defRPr lang="lv-LV"/>
            </a:defPPr>
            <a:lvl1pPr marL="0" algn="l" defTabSz="914400" rtl="0" eaLnBrk="1" latinLnBrk="0" hangingPunct="1">
              <a:defRPr sz="1979"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24/2/23</a:t>
            </a:r>
            <a:endParaRPr lang="en-LV" dirty="0"/>
          </a:p>
        </p:txBody>
      </p:sp>
      <p:sp>
        <p:nvSpPr>
          <p:cNvPr id="10" name="Slide Number Placeholder 3"/>
          <p:cNvSpPr txBox="1">
            <a:spLocks/>
          </p:cNvSpPr>
          <p:nvPr/>
        </p:nvSpPr>
        <p:spPr>
          <a:xfrm>
            <a:off x="14198520" y="10482093"/>
            <a:ext cx="4523423" cy="602118"/>
          </a:xfrm>
          <a:prstGeom prst="rect">
            <a:avLst/>
          </a:prstGeom>
        </p:spPr>
        <p:txBody>
          <a:bodyPr vert="horz" lIns="91440" tIns="45720" rIns="91440" bIns="45720" rtlCol="0" anchor="ctr"/>
          <a:lstStyle>
            <a:defPPr>
              <a:defRPr lang="lv-LV"/>
            </a:defPPr>
            <a:lvl1pPr marL="0" algn="r" defTabSz="914400" rtl="0" eaLnBrk="1" latinLnBrk="0" hangingPunct="1">
              <a:defRPr sz="1979"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EEA57A-62B1-F74C-B461-1BD839311FE3}" type="slidenum">
              <a:rPr lang="en-LV" smtClean="0"/>
              <a:pPr/>
              <a:t>30</a:t>
            </a:fld>
            <a:endParaRPr lang="en-LV" dirty="0"/>
          </a:p>
        </p:txBody>
      </p:sp>
      <p:graphicFrame>
        <p:nvGraphicFramePr>
          <p:cNvPr id="11" name="Содержимое 4"/>
          <p:cNvGraphicFramePr>
            <a:graphicFrameLocks/>
          </p:cNvGraphicFramePr>
          <p:nvPr>
            <p:extLst>
              <p:ext uri="{D42A27DB-BD31-4B8C-83A1-F6EECF244321}">
                <p14:modId xmlns:p14="http://schemas.microsoft.com/office/powerpoint/2010/main" val="2364216381"/>
              </p:ext>
            </p:extLst>
          </p:nvPr>
        </p:nvGraphicFramePr>
        <p:xfrm>
          <a:off x="292298" y="2334784"/>
          <a:ext cx="3896835" cy="23630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Схема 1"/>
          <p:cNvGraphicFramePr/>
          <p:nvPr>
            <p:extLst>
              <p:ext uri="{D42A27DB-BD31-4B8C-83A1-F6EECF244321}">
                <p14:modId xmlns:p14="http://schemas.microsoft.com/office/powerpoint/2010/main" val="2800132725"/>
              </p:ext>
            </p:extLst>
          </p:nvPr>
        </p:nvGraphicFramePr>
        <p:xfrm>
          <a:off x="3928867" y="2131995"/>
          <a:ext cx="3657600" cy="278564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3" name="Содержимое 6"/>
          <p:cNvGraphicFramePr>
            <a:graphicFrameLocks/>
          </p:cNvGraphicFramePr>
          <p:nvPr>
            <p:extLst>
              <p:ext uri="{D42A27DB-BD31-4B8C-83A1-F6EECF244321}">
                <p14:modId xmlns:p14="http://schemas.microsoft.com/office/powerpoint/2010/main" val="2266718744"/>
              </p:ext>
            </p:extLst>
          </p:nvPr>
        </p:nvGraphicFramePr>
        <p:xfrm>
          <a:off x="10634027" y="1911329"/>
          <a:ext cx="3564493" cy="300630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4" name="Содержимое 6"/>
          <p:cNvGraphicFramePr>
            <a:graphicFrameLocks/>
          </p:cNvGraphicFramePr>
          <p:nvPr>
            <p:extLst>
              <p:ext uri="{D42A27DB-BD31-4B8C-83A1-F6EECF244321}">
                <p14:modId xmlns:p14="http://schemas.microsoft.com/office/powerpoint/2010/main" val="1045565236"/>
              </p:ext>
            </p:extLst>
          </p:nvPr>
        </p:nvGraphicFramePr>
        <p:xfrm>
          <a:off x="14048855" y="1695095"/>
          <a:ext cx="6394450" cy="482649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5" name="Содержимое 6"/>
          <p:cNvGraphicFramePr>
            <a:graphicFrameLocks/>
          </p:cNvGraphicFramePr>
          <p:nvPr>
            <p:extLst>
              <p:ext uri="{D42A27DB-BD31-4B8C-83A1-F6EECF244321}">
                <p14:modId xmlns:p14="http://schemas.microsoft.com/office/powerpoint/2010/main" val="1097358774"/>
              </p:ext>
            </p:extLst>
          </p:nvPr>
        </p:nvGraphicFramePr>
        <p:xfrm>
          <a:off x="-1185427" y="4544298"/>
          <a:ext cx="10651093" cy="638395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
        <p:nvSpPr>
          <p:cNvPr id="16" name="Rectangle 15"/>
          <p:cNvSpPr/>
          <p:nvPr/>
        </p:nvSpPr>
        <p:spPr>
          <a:xfrm>
            <a:off x="7586468" y="6715594"/>
            <a:ext cx="11135476" cy="5078313"/>
          </a:xfrm>
          <a:prstGeom prst="rect">
            <a:avLst/>
          </a:prstGeom>
        </p:spPr>
        <p:txBody>
          <a:bodyPr wrap="square">
            <a:spAutoFit/>
          </a:bodyPr>
          <a:lstStyle/>
          <a:p>
            <a:r>
              <a:rPr lang="lv-LV" altLang="ru-RU" sz="3600" dirty="0" smtClean="0">
                <a:latin typeface="Times New Roman" panose="02020603050405020304" pitchFamily="18" charset="0"/>
                <a:cs typeface="Times New Roman" panose="02020603050405020304" pitchFamily="18" charset="0"/>
              </a:rPr>
              <a:t>Visas funkcijas t.sk., mārketings kā integrēta funkcija kalpo patērētājam</a:t>
            </a:r>
          </a:p>
          <a:p>
            <a:r>
              <a:rPr lang="lv-LV" altLang="ru-RU" sz="3600" dirty="0" smtClean="0">
                <a:latin typeface="Times New Roman" panose="02020603050405020304" pitchFamily="18" charset="0"/>
                <a:cs typeface="Times New Roman" panose="02020603050405020304" pitchFamily="18" charset="0"/>
              </a:rPr>
              <a:t>Un šodien Mārketinga mērķis ir padarīt aktīvo pārdošanu par nevajadzīgu (lai gan tas to neizslēdz), tāpat arī zināt, </a:t>
            </a:r>
            <a:r>
              <a:rPr lang="lv-LV" altLang="ru-RU" sz="3600" i="1" dirty="0" smtClean="0">
                <a:latin typeface="Times New Roman" panose="02020603050405020304" pitchFamily="18" charset="0"/>
                <a:cs typeface="Times New Roman" panose="02020603050405020304" pitchFamily="18" charset="0"/>
              </a:rPr>
              <a:t>kas ir pircēji un izprast to vēlmes un vajadzības tik labi, ka prece vai pakalpojums ir tik piemērots, ka pats pārdodas. </a:t>
            </a:r>
            <a:r>
              <a:rPr lang="lv-LV" altLang="ru-RU" sz="3600" dirty="0" smtClean="0">
                <a:latin typeface="Times New Roman" panose="02020603050405020304" pitchFamily="18" charset="0"/>
                <a:cs typeface="Times New Roman" panose="02020603050405020304" pitchFamily="18" charset="0"/>
              </a:rPr>
              <a:t>Ideālā variantā, mārketinga aktivitātēm jārezultējas klientā, kas ir </a:t>
            </a:r>
            <a:r>
              <a:rPr lang="lv-LV" altLang="ru-RU" sz="3600" u="sng" dirty="0" smtClean="0">
                <a:solidFill>
                  <a:srgbClr val="00B0F0"/>
                </a:solidFill>
                <a:latin typeface="Times New Roman" panose="02020603050405020304" pitchFamily="18" charset="0"/>
                <a:cs typeface="Times New Roman" panose="02020603050405020304" pitchFamily="18" charset="0"/>
              </a:rPr>
              <a:t>gatavs pirkt</a:t>
            </a:r>
            <a:r>
              <a:rPr lang="lv-LV" altLang="ru-RU" sz="3600" dirty="0" smtClean="0">
                <a:latin typeface="Times New Roman" panose="02020603050405020304" pitchFamily="18" charset="0"/>
                <a:cs typeface="Times New Roman" panose="02020603050405020304" pitchFamily="18" charset="0"/>
              </a:rPr>
              <a:t>.</a:t>
            </a:r>
            <a:br>
              <a:rPr lang="lv-LV" altLang="ru-RU" sz="3600" dirty="0" smtClean="0">
                <a:latin typeface="Times New Roman" panose="02020603050405020304" pitchFamily="18" charset="0"/>
                <a:cs typeface="Times New Roman" panose="02020603050405020304" pitchFamily="18" charset="0"/>
              </a:rPr>
            </a:br>
            <a:endParaRPr lang="ru-RU" altLang="ru-RU" sz="36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63908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2850" y="4359275"/>
            <a:ext cx="17339786" cy="2185952"/>
          </a:xfrm>
        </p:spPr>
        <p:txBody>
          <a:bodyPr>
            <a:normAutofit fontScale="90000"/>
          </a:bodyPr>
          <a:lstStyle/>
          <a:p>
            <a:pPr algn="ctr"/>
            <a:r>
              <a:rPr lang="lv-LV" sz="8000" dirty="0" smtClean="0">
                <a:solidFill>
                  <a:schemeClr val="accent5">
                    <a:lumMod val="75000"/>
                  </a:schemeClr>
                </a:solidFill>
                <a:latin typeface="Times New Roman" panose="02020603050405020304" pitchFamily="18" charset="0"/>
                <a:cs typeface="Times New Roman" panose="02020603050405020304" pitchFamily="18" charset="0"/>
              </a:rPr>
              <a:t>Kā digitālās tehnoloģijas ir pārveidojušas mārketingu?</a:t>
            </a:r>
            <a:endParaRPr lang="lv-LV" dirty="0"/>
          </a:p>
        </p:txBody>
      </p:sp>
      <p:sp>
        <p:nvSpPr>
          <p:cNvPr id="3" name="Date Placeholder 2"/>
          <p:cNvSpPr>
            <a:spLocks noGrp="1"/>
          </p:cNvSpPr>
          <p:nvPr>
            <p:ph type="dt" sz="half" idx="10"/>
          </p:nvPr>
        </p:nvSpPr>
        <p:spPr/>
        <p:txBody>
          <a:bodyPr/>
          <a:lstStyle/>
          <a:p>
            <a:r>
              <a:rPr lang="en-US" smtClean="0"/>
              <a:t>24/2/23</a:t>
            </a:r>
            <a:endParaRPr lang="en-LV" dirty="0"/>
          </a:p>
        </p:txBody>
      </p:sp>
      <p:sp>
        <p:nvSpPr>
          <p:cNvPr id="4" name="Slide Number Placeholder 3"/>
          <p:cNvSpPr>
            <a:spLocks noGrp="1"/>
          </p:cNvSpPr>
          <p:nvPr>
            <p:ph type="sldNum" sz="quarter" idx="12"/>
          </p:nvPr>
        </p:nvSpPr>
        <p:spPr/>
        <p:txBody>
          <a:bodyPr/>
          <a:lstStyle/>
          <a:p>
            <a:fld id="{28EEA57A-62B1-F74C-B461-1BD839311FE3}" type="slidenum">
              <a:rPr lang="en-LV" smtClean="0"/>
              <a:pPr/>
              <a:t>31</a:t>
            </a:fld>
            <a:endParaRPr lang="en-LV" dirty="0"/>
          </a:p>
        </p:txBody>
      </p:sp>
    </p:spTree>
    <p:extLst>
      <p:ext uri="{BB962C8B-B14F-4D97-AF65-F5344CB8AC3E}">
        <p14:creationId xmlns:p14="http://schemas.microsoft.com/office/powerpoint/2010/main" val="29031267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v-LV" sz="7200" dirty="0" smtClean="0">
                <a:solidFill>
                  <a:schemeClr val="accent5">
                    <a:lumMod val="75000"/>
                  </a:schemeClr>
                </a:solidFill>
                <a:latin typeface="Times New Roman" panose="02020603050405020304" pitchFamily="18" charset="0"/>
                <a:cs typeface="Times New Roman" panose="02020603050405020304" pitchFamily="18" charset="0"/>
              </a:rPr>
              <a:t>Kā digitālās tehnoloģijas ir pārveidojušas mārketingu?</a:t>
            </a:r>
            <a:endParaRPr lang="lv-LV" sz="7200" dirty="0">
              <a:solidFill>
                <a:schemeClr val="accent5">
                  <a:lumMod val="75000"/>
                </a:schemeClr>
              </a:solidFill>
            </a:endParaRPr>
          </a:p>
        </p:txBody>
      </p:sp>
      <p:sp>
        <p:nvSpPr>
          <p:cNvPr id="3" name="Content Placeholder 2"/>
          <p:cNvSpPr>
            <a:spLocks noGrp="1"/>
          </p:cNvSpPr>
          <p:nvPr>
            <p:ph idx="1"/>
          </p:nvPr>
        </p:nvSpPr>
        <p:spPr>
          <a:xfrm>
            <a:off x="1382157" y="3010591"/>
            <a:ext cx="7603093" cy="7175679"/>
          </a:xfrm>
        </p:spPr>
        <p:txBody>
          <a:bodyPr/>
          <a:lstStyle/>
          <a:p>
            <a:pPr marL="0" indent="0">
              <a:buNone/>
            </a:pPr>
            <a:r>
              <a:rPr lang="lv-LV" dirty="0" smtClean="0"/>
              <a:t>Digitālais mārketings ir:</a:t>
            </a:r>
          </a:p>
          <a:p>
            <a:r>
              <a:rPr lang="lv-LV" dirty="0" smtClean="0"/>
              <a:t>Auditorijas</a:t>
            </a:r>
          </a:p>
          <a:p>
            <a:r>
              <a:rPr lang="lv-LV" dirty="0" smtClean="0"/>
              <a:t>Digitālās ierīces</a:t>
            </a:r>
          </a:p>
          <a:p>
            <a:r>
              <a:rPr lang="lv-LV" dirty="0" smtClean="0"/>
              <a:t>Digitālās platformas</a:t>
            </a:r>
          </a:p>
          <a:p>
            <a:r>
              <a:rPr lang="lv-LV" dirty="0" smtClean="0"/>
              <a:t>Digitālie plašsaziņas līdzekļi</a:t>
            </a:r>
          </a:p>
          <a:p>
            <a:r>
              <a:rPr lang="lv-LV" dirty="0" smtClean="0"/>
              <a:t>Digitālie dati</a:t>
            </a:r>
          </a:p>
          <a:p>
            <a:r>
              <a:rPr lang="lv-LV" dirty="0" smtClean="0"/>
              <a:t>Digitālās tehnoloģijas</a:t>
            </a:r>
            <a:endParaRPr lang="lv-LV" dirty="0"/>
          </a:p>
        </p:txBody>
      </p:sp>
      <p:sp>
        <p:nvSpPr>
          <p:cNvPr id="4" name="Date Placeholder 3"/>
          <p:cNvSpPr>
            <a:spLocks noGrp="1"/>
          </p:cNvSpPr>
          <p:nvPr>
            <p:ph type="dt" sz="half" idx="10"/>
          </p:nvPr>
        </p:nvSpPr>
        <p:spPr/>
        <p:txBody>
          <a:bodyPr/>
          <a:lstStyle/>
          <a:p>
            <a:r>
              <a:rPr lang="en-US" smtClean="0"/>
              <a:t>24/2/23</a:t>
            </a:r>
            <a:endParaRPr lang="en-LV" dirty="0"/>
          </a:p>
        </p:txBody>
      </p:sp>
      <p:sp>
        <p:nvSpPr>
          <p:cNvPr id="5" name="Slide Number Placeholder 4"/>
          <p:cNvSpPr>
            <a:spLocks noGrp="1"/>
          </p:cNvSpPr>
          <p:nvPr>
            <p:ph type="sldNum" sz="quarter" idx="12"/>
          </p:nvPr>
        </p:nvSpPr>
        <p:spPr/>
        <p:txBody>
          <a:bodyPr/>
          <a:lstStyle/>
          <a:p>
            <a:fld id="{28EEA57A-62B1-F74C-B461-1BD839311FE3}" type="slidenum">
              <a:rPr lang="en-LV" smtClean="0"/>
              <a:pPr/>
              <a:t>32</a:t>
            </a:fld>
            <a:endParaRPr lang="en-LV" dirty="0"/>
          </a:p>
        </p:txBody>
      </p:sp>
      <p:grpSp>
        <p:nvGrpSpPr>
          <p:cNvPr id="6" name="object 4"/>
          <p:cNvGrpSpPr/>
          <p:nvPr/>
        </p:nvGrpSpPr>
        <p:grpSpPr>
          <a:xfrm>
            <a:off x="10280650" y="2788071"/>
            <a:ext cx="6248400" cy="6524204"/>
            <a:chOff x="4882134" y="1578863"/>
            <a:chExt cx="3393440" cy="3670300"/>
          </a:xfrm>
        </p:grpSpPr>
        <p:pic>
          <p:nvPicPr>
            <p:cNvPr id="7" name="object 5"/>
            <p:cNvPicPr/>
            <p:nvPr/>
          </p:nvPicPr>
          <p:blipFill>
            <a:blip r:embed="rId2" cstate="print"/>
            <a:stretch>
              <a:fillRect/>
            </a:stretch>
          </p:blipFill>
          <p:spPr>
            <a:xfrm>
              <a:off x="4882134" y="1578863"/>
              <a:ext cx="3393313" cy="3669791"/>
            </a:xfrm>
            <a:prstGeom prst="rect">
              <a:avLst/>
            </a:prstGeom>
          </p:spPr>
        </p:pic>
        <p:pic>
          <p:nvPicPr>
            <p:cNvPr id="8" name="object 6"/>
            <p:cNvPicPr/>
            <p:nvPr/>
          </p:nvPicPr>
          <p:blipFill>
            <a:blip r:embed="rId3" cstate="print"/>
            <a:stretch>
              <a:fillRect/>
            </a:stretch>
          </p:blipFill>
          <p:spPr>
            <a:xfrm>
              <a:off x="5076063" y="1772793"/>
              <a:ext cx="2880360" cy="3156585"/>
            </a:xfrm>
            <a:prstGeom prst="rect">
              <a:avLst/>
            </a:prstGeom>
          </p:spPr>
        </p:pic>
      </p:grpSp>
    </p:spTree>
    <p:extLst>
      <p:ext uri="{BB962C8B-B14F-4D97-AF65-F5344CB8AC3E}">
        <p14:creationId xmlns:p14="http://schemas.microsoft.com/office/powerpoint/2010/main" val="37618015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solidFill>
                  <a:schemeClr val="accent5">
                    <a:lumMod val="75000"/>
                  </a:schemeClr>
                </a:solidFill>
                <a:latin typeface="Times New Roman" panose="02020603050405020304" pitchFamily="18" charset="0"/>
                <a:cs typeface="Times New Roman" panose="02020603050405020304" pitchFamily="18" charset="0"/>
              </a:rPr>
              <a:t>Digitālais mārketings… </a:t>
            </a:r>
            <a:endParaRPr lang="lv-LV"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US" dirty="0" smtClean="0"/>
          </a:p>
          <a:p>
            <a:r>
              <a:rPr lang="lv-LV" sz="5400" dirty="0" smtClean="0">
                <a:latin typeface="Times New Roman" panose="02020603050405020304" pitchFamily="18" charset="0"/>
                <a:cs typeface="Times New Roman" panose="02020603050405020304" pitchFamily="18" charset="0"/>
              </a:rPr>
              <a:t>ir digitālo kanālu, piemēram, interneta, sociālo mediju, meklētājprogrammu, e-pasta un mobilo ierīču, izmantošana produktu, pakalpojumu vai zīmolu popularizēšanai.</a:t>
            </a:r>
          </a:p>
          <a:p>
            <a:pPr marL="0" indent="0">
              <a:buNone/>
            </a:pPr>
            <a:r>
              <a:rPr lang="lv-LV" sz="5400" dirty="0" smtClean="0">
                <a:latin typeface="Times New Roman" panose="02020603050405020304" pitchFamily="18" charset="0"/>
                <a:cs typeface="Times New Roman" panose="02020603050405020304" pitchFamily="18" charset="0"/>
              </a:rPr>
              <a:t> </a:t>
            </a:r>
          </a:p>
          <a:p>
            <a:r>
              <a:rPr lang="lv-LV" sz="5400" dirty="0" smtClean="0">
                <a:latin typeface="Times New Roman" panose="02020603050405020304" pitchFamily="18" charset="0"/>
                <a:cs typeface="Times New Roman" panose="02020603050405020304" pitchFamily="18" charset="0"/>
              </a:rPr>
              <a:t>Digitālajā laikmetā uzņēmumiem ir kļuvis arvien svarīgāk nodrošināt spēcīgu klātbūtni tiešsaistē, lai veidotu saikni ar savu mērķauditoriju un apsteigtu konkurentus.</a:t>
            </a:r>
            <a:endParaRPr lang="lv-LV" sz="5400"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en-US" smtClean="0"/>
              <a:t>24/2/23</a:t>
            </a:r>
            <a:endParaRPr lang="en-LV" dirty="0"/>
          </a:p>
        </p:txBody>
      </p:sp>
      <p:sp>
        <p:nvSpPr>
          <p:cNvPr id="5" name="Slide Number Placeholder 4"/>
          <p:cNvSpPr>
            <a:spLocks noGrp="1"/>
          </p:cNvSpPr>
          <p:nvPr>
            <p:ph type="sldNum" sz="quarter" idx="12"/>
          </p:nvPr>
        </p:nvSpPr>
        <p:spPr/>
        <p:txBody>
          <a:bodyPr/>
          <a:lstStyle/>
          <a:p>
            <a:fld id="{28EEA57A-62B1-F74C-B461-1BD839311FE3}" type="slidenum">
              <a:rPr lang="en-LV" smtClean="0"/>
              <a:pPr/>
              <a:t>33</a:t>
            </a:fld>
            <a:endParaRPr lang="en-LV" dirty="0"/>
          </a:p>
        </p:txBody>
      </p:sp>
    </p:spTree>
    <p:extLst>
      <p:ext uri="{BB962C8B-B14F-4D97-AF65-F5344CB8AC3E}">
        <p14:creationId xmlns:p14="http://schemas.microsoft.com/office/powerpoint/2010/main" val="39513571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v-LV" sz="7200" dirty="0" smtClean="0">
                <a:solidFill>
                  <a:schemeClr val="accent5">
                    <a:lumMod val="75000"/>
                  </a:schemeClr>
                </a:solidFill>
                <a:latin typeface="Times New Roman" panose="02020603050405020304" pitchFamily="18" charset="0"/>
                <a:cs typeface="Times New Roman" panose="02020603050405020304" pitchFamily="18" charset="0"/>
              </a:rPr>
              <a:t>Klientu dzīves cikla mārketinga pieskārienu punktu kopsavilkums mazumtirgotājam</a:t>
            </a:r>
            <a:endParaRPr lang="lv-LV" sz="7200"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 name="Date Placeholder 2"/>
          <p:cNvSpPr>
            <a:spLocks noGrp="1"/>
          </p:cNvSpPr>
          <p:nvPr>
            <p:ph type="dt" sz="half" idx="10"/>
          </p:nvPr>
        </p:nvSpPr>
        <p:spPr/>
        <p:txBody>
          <a:bodyPr/>
          <a:lstStyle/>
          <a:p>
            <a:r>
              <a:rPr lang="en-US" smtClean="0"/>
              <a:t>24/2/23</a:t>
            </a:r>
            <a:endParaRPr lang="en-LV" dirty="0"/>
          </a:p>
        </p:txBody>
      </p:sp>
      <p:sp>
        <p:nvSpPr>
          <p:cNvPr id="4" name="Slide Number Placeholder 3"/>
          <p:cNvSpPr>
            <a:spLocks noGrp="1"/>
          </p:cNvSpPr>
          <p:nvPr>
            <p:ph type="sldNum" sz="quarter" idx="12"/>
          </p:nvPr>
        </p:nvSpPr>
        <p:spPr/>
        <p:txBody>
          <a:bodyPr/>
          <a:lstStyle/>
          <a:p>
            <a:fld id="{28EEA57A-62B1-F74C-B461-1BD839311FE3}" type="slidenum">
              <a:rPr lang="en-LV" smtClean="0"/>
              <a:pPr/>
              <a:t>34</a:t>
            </a:fld>
            <a:endParaRPr lang="en-LV" dirty="0"/>
          </a:p>
        </p:txBody>
      </p:sp>
      <p:grpSp>
        <p:nvGrpSpPr>
          <p:cNvPr id="5" name="object 3"/>
          <p:cNvGrpSpPr/>
          <p:nvPr/>
        </p:nvGrpSpPr>
        <p:grpSpPr>
          <a:xfrm>
            <a:off x="1593850" y="2788072"/>
            <a:ext cx="15773400" cy="7438603"/>
            <a:chOff x="419082" y="1889752"/>
            <a:chExt cx="8004175" cy="4231005"/>
          </a:xfrm>
        </p:grpSpPr>
        <p:pic>
          <p:nvPicPr>
            <p:cNvPr id="6" name="object 4"/>
            <p:cNvPicPr/>
            <p:nvPr/>
          </p:nvPicPr>
          <p:blipFill>
            <a:blip r:embed="rId2" cstate="print"/>
            <a:stretch>
              <a:fillRect/>
            </a:stretch>
          </p:blipFill>
          <p:spPr>
            <a:xfrm>
              <a:off x="419082" y="1889752"/>
              <a:ext cx="8003829" cy="4230816"/>
            </a:xfrm>
            <a:prstGeom prst="rect">
              <a:avLst/>
            </a:prstGeom>
          </p:spPr>
        </p:pic>
        <p:pic>
          <p:nvPicPr>
            <p:cNvPr id="7" name="object 5"/>
            <p:cNvPicPr/>
            <p:nvPr/>
          </p:nvPicPr>
          <p:blipFill>
            <a:blip r:embed="rId3" cstate="print"/>
            <a:stretch>
              <a:fillRect/>
            </a:stretch>
          </p:blipFill>
          <p:spPr>
            <a:xfrm>
              <a:off x="467486" y="1937766"/>
              <a:ext cx="7783068" cy="4011549"/>
            </a:xfrm>
            <a:prstGeom prst="rect">
              <a:avLst/>
            </a:prstGeom>
          </p:spPr>
        </p:pic>
      </p:grpSp>
      <p:sp>
        <p:nvSpPr>
          <p:cNvPr id="8" name="object 6"/>
          <p:cNvSpPr txBox="1"/>
          <p:nvPr/>
        </p:nvSpPr>
        <p:spPr>
          <a:xfrm>
            <a:off x="2791380" y="10226343"/>
            <a:ext cx="2231470" cy="197490"/>
          </a:xfrm>
          <a:prstGeom prst="rect">
            <a:avLst/>
          </a:prstGeom>
        </p:spPr>
        <p:txBody>
          <a:bodyPr vert="horz" wrap="square" lIns="0" tIns="12700" rIns="0" bIns="0" rtlCol="0">
            <a:spAutoFit/>
          </a:bodyPr>
          <a:lstStyle/>
          <a:p>
            <a:pPr marL="12700">
              <a:lnSpc>
                <a:spcPct val="100000"/>
              </a:lnSpc>
              <a:spcBef>
                <a:spcPts val="100"/>
              </a:spcBef>
            </a:pPr>
            <a:r>
              <a:rPr sz="1200" i="1" spc="-5" dirty="0">
                <a:latin typeface="Arial"/>
                <a:cs typeface="Arial"/>
              </a:rPr>
              <a:t>Source</a:t>
            </a:r>
            <a:r>
              <a:rPr sz="1200" spc="-5" dirty="0">
                <a:latin typeface="Arial MT"/>
                <a:cs typeface="Arial MT"/>
              </a:rPr>
              <a:t>:</a:t>
            </a:r>
            <a:r>
              <a:rPr sz="1200" spc="-30" dirty="0">
                <a:latin typeface="Arial MT"/>
                <a:cs typeface="Arial MT"/>
              </a:rPr>
              <a:t> </a:t>
            </a:r>
            <a:r>
              <a:rPr sz="1200" dirty="0">
                <a:latin typeface="Arial MT"/>
                <a:cs typeface="Arial MT"/>
              </a:rPr>
              <a:t>Smart</a:t>
            </a:r>
            <a:r>
              <a:rPr sz="1200" spc="-15" dirty="0">
                <a:latin typeface="Arial MT"/>
                <a:cs typeface="Arial MT"/>
              </a:rPr>
              <a:t> </a:t>
            </a:r>
            <a:r>
              <a:rPr sz="1200" spc="-5" dirty="0" smtClean="0">
                <a:latin typeface="Arial MT"/>
                <a:cs typeface="Arial MT"/>
              </a:rPr>
              <a:t>Insights</a:t>
            </a:r>
            <a:r>
              <a:rPr lang="lv-LV" sz="1200" spc="-5" dirty="0" smtClean="0">
                <a:latin typeface="Arial MT"/>
                <a:cs typeface="Arial MT"/>
              </a:rPr>
              <a:t> </a:t>
            </a:r>
            <a:r>
              <a:rPr sz="1200" spc="-5" dirty="0" smtClean="0">
                <a:latin typeface="Arial MT"/>
                <a:cs typeface="Arial MT"/>
              </a:rPr>
              <a:t>(20</a:t>
            </a:r>
            <a:r>
              <a:rPr lang="lv-LV" sz="1200" spc="-5" dirty="0" smtClean="0">
                <a:latin typeface="Arial MT"/>
                <a:cs typeface="Arial MT"/>
              </a:rPr>
              <a:t>20</a:t>
            </a:r>
            <a:r>
              <a:rPr sz="1000" spc="-5" dirty="0" smtClean="0">
                <a:latin typeface="Arial MT"/>
                <a:cs typeface="Arial MT"/>
              </a:rPr>
              <a:t>)</a:t>
            </a:r>
            <a:endParaRPr sz="1000" dirty="0">
              <a:latin typeface="Arial MT"/>
              <a:cs typeface="Arial MT"/>
            </a:endParaRPr>
          </a:p>
        </p:txBody>
      </p:sp>
    </p:spTree>
    <p:extLst>
      <p:ext uri="{BB962C8B-B14F-4D97-AF65-F5344CB8AC3E}">
        <p14:creationId xmlns:p14="http://schemas.microsoft.com/office/powerpoint/2010/main" val="39525487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2157" y="602119"/>
            <a:ext cx="17339786" cy="2690356"/>
          </a:xfrm>
        </p:spPr>
        <p:txBody>
          <a:bodyPr>
            <a:normAutofit fontScale="90000"/>
          </a:bodyPr>
          <a:lstStyle/>
          <a:p>
            <a:pPr algn="ctr"/>
            <a:r>
              <a:rPr lang="lv-LV" sz="8000" dirty="0" smtClean="0">
                <a:solidFill>
                  <a:schemeClr val="accent5">
                    <a:lumMod val="75000"/>
                  </a:schemeClr>
                </a:solidFill>
                <a:latin typeface="Times New Roman" panose="02020603050405020304" pitchFamily="18" charset="0"/>
                <a:cs typeface="Times New Roman" panose="02020603050405020304" pitchFamily="18" charset="0"/>
              </a:rPr>
              <a:t>IZPRATNE PAR DIGITĀLO MĀRKETINGU</a:t>
            </a:r>
            <a:r>
              <a:rPr lang="lv-LV" b="1" dirty="0" smtClean="0">
                <a:latin typeface="Times New Roman" panose="02020603050405020304" pitchFamily="18" charset="0"/>
                <a:cs typeface="Times New Roman" panose="02020603050405020304" pitchFamily="18" charset="0"/>
              </a:rPr>
              <a:t/>
            </a:r>
            <a:br>
              <a:rPr lang="lv-LV" b="1" dirty="0" smtClean="0">
                <a:latin typeface="Times New Roman" panose="02020603050405020304" pitchFamily="18" charset="0"/>
                <a:cs typeface="Times New Roman" panose="02020603050405020304" pitchFamily="18" charset="0"/>
              </a:rPr>
            </a:br>
            <a:endParaRPr lang="lv-LV"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382157" y="3140075"/>
            <a:ext cx="17339786" cy="7643077"/>
          </a:xfrm>
        </p:spPr>
        <p:txBody>
          <a:bodyPr>
            <a:normAutofit/>
          </a:bodyPr>
          <a:lstStyle/>
          <a:p>
            <a:r>
              <a:rPr lang="lv-LV" sz="4800" dirty="0" smtClean="0">
                <a:latin typeface="Times New Roman" panose="02020603050405020304" pitchFamily="18" charset="0"/>
                <a:cs typeface="Times New Roman" panose="02020603050405020304" pitchFamily="18" charset="0"/>
              </a:rPr>
              <a:t>Digitālais mārketings ir produktu vai pakalpojumu popularizēšana, izmantojot </a:t>
            </a:r>
            <a:r>
              <a:rPr lang="lv-LV" sz="4800" b="1" dirty="0" smtClean="0">
                <a:solidFill>
                  <a:schemeClr val="accent5">
                    <a:lumMod val="75000"/>
                  </a:schemeClr>
                </a:solidFill>
                <a:latin typeface="Times New Roman" panose="02020603050405020304" pitchFamily="18" charset="0"/>
                <a:cs typeface="Times New Roman" panose="02020603050405020304" pitchFamily="18" charset="0"/>
              </a:rPr>
              <a:t>digitālos kanālus</a:t>
            </a:r>
            <a:r>
              <a:rPr lang="lv-LV" sz="4800" dirty="0" smtClean="0">
                <a:latin typeface="Times New Roman" panose="02020603050405020304" pitchFamily="18" charset="0"/>
                <a:cs typeface="Times New Roman" panose="02020603050405020304" pitchFamily="18" charset="0"/>
              </a:rPr>
              <a:t>. </a:t>
            </a:r>
          </a:p>
          <a:p>
            <a:r>
              <a:rPr lang="lv-LV" sz="4800" dirty="0" smtClean="0">
                <a:latin typeface="Times New Roman" panose="02020603050405020304" pitchFamily="18" charset="0"/>
                <a:cs typeface="Times New Roman" panose="02020603050405020304" pitchFamily="18" charset="0"/>
              </a:rPr>
              <a:t>Tas ietver plašu taktiku klāstu, piemēram, optimizāciju meklētājprogrammām (SEO), maksas par klikšķi (PPC) reklāmu, satura mārketingu, sociālo mediju mārketingu, e-pasta mārketingu un mobilo mārketingu. </a:t>
            </a:r>
          </a:p>
          <a:p>
            <a:r>
              <a:rPr lang="lv-LV" sz="4800" dirty="0" smtClean="0">
                <a:latin typeface="Times New Roman" panose="02020603050405020304" pitchFamily="18" charset="0"/>
                <a:cs typeface="Times New Roman" panose="02020603050405020304" pitchFamily="18" charset="0"/>
              </a:rPr>
              <a:t>Digitālais mārketings kļūst arvien populārāks, jo digitālie kanāli ir viegli pieejami, pieaug cilvēku skaits, kas izmanto internetu, un ir iespējams izsekot un novērtēt mārketinga rezultātus.</a:t>
            </a:r>
          </a:p>
          <a:p>
            <a:endParaRPr lang="lv-LV" b="1" dirty="0" smtClean="0"/>
          </a:p>
        </p:txBody>
      </p:sp>
      <p:sp>
        <p:nvSpPr>
          <p:cNvPr id="4" name="Date Placeholder 3"/>
          <p:cNvSpPr>
            <a:spLocks noGrp="1"/>
          </p:cNvSpPr>
          <p:nvPr>
            <p:ph type="dt" sz="half" idx="10"/>
          </p:nvPr>
        </p:nvSpPr>
        <p:spPr/>
        <p:txBody>
          <a:bodyPr/>
          <a:lstStyle/>
          <a:p>
            <a:r>
              <a:rPr lang="en-US" smtClean="0"/>
              <a:t>24/2/23</a:t>
            </a:r>
            <a:endParaRPr lang="en-LV" dirty="0"/>
          </a:p>
        </p:txBody>
      </p:sp>
      <p:sp>
        <p:nvSpPr>
          <p:cNvPr id="5" name="Slide Number Placeholder 4"/>
          <p:cNvSpPr>
            <a:spLocks noGrp="1"/>
          </p:cNvSpPr>
          <p:nvPr>
            <p:ph type="sldNum" sz="quarter" idx="12"/>
          </p:nvPr>
        </p:nvSpPr>
        <p:spPr/>
        <p:txBody>
          <a:bodyPr/>
          <a:lstStyle/>
          <a:p>
            <a:fld id="{28EEA57A-62B1-F74C-B461-1BD839311FE3}" type="slidenum">
              <a:rPr lang="en-LV" smtClean="0"/>
              <a:pPr/>
              <a:t>35</a:t>
            </a:fld>
            <a:endParaRPr lang="en-LV" dirty="0"/>
          </a:p>
        </p:txBody>
      </p:sp>
    </p:spTree>
    <p:extLst>
      <p:ext uri="{BB962C8B-B14F-4D97-AF65-F5344CB8AC3E}">
        <p14:creationId xmlns:p14="http://schemas.microsoft.com/office/powerpoint/2010/main" val="18422367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lv-LV" dirty="0" smtClean="0">
                <a:solidFill>
                  <a:schemeClr val="accent5">
                    <a:lumMod val="75000"/>
                  </a:schemeClr>
                </a:solidFill>
                <a:latin typeface="Times New Roman" panose="02020603050405020304" pitchFamily="18" charset="0"/>
                <a:cs typeface="Times New Roman" panose="02020603050405020304" pitchFamily="18" charset="0"/>
              </a:rPr>
              <a:t>Digitālais mārketings uzņēmumiem sniedz daudz priekšrocību, tostarp:</a:t>
            </a:r>
            <a:br>
              <a:rPr lang="lv-LV" dirty="0" smtClean="0">
                <a:solidFill>
                  <a:schemeClr val="accent5">
                    <a:lumMod val="75000"/>
                  </a:schemeClr>
                </a:solidFill>
                <a:latin typeface="Times New Roman" panose="02020603050405020304" pitchFamily="18" charset="0"/>
                <a:cs typeface="Times New Roman" panose="02020603050405020304" pitchFamily="18" charset="0"/>
              </a:rPr>
            </a:br>
            <a:endParaRPr lang="lv-LV" dirty="0">
              <a:solidFill>
                <a:schemeClr val="accent5">
                  <a:lumMod val="75000"/>
                </a:schemeClr>
              </a:solidFill>
            </a:endParaRPr>
          </a:p>
        </p:txBody>
      </p:sp>
      <p:sp>
        <p:nvSpPr>
          <p:cNvPr id="3" name="Content Placeholder 2"/>
          <p:cNvSpPr>
            <a:spLocks noGrp="1"/>
          </p:cNvSpPr>
          <p:nvPr>
            <p:ph idx="1"/>
          </p:nvPr>
        </p:nvSpPr>
        <p:spPr>
          <a:xfrm>
            <a:off x="1382157" y="3306414"/>
            <a:ext cx="17339786" cy="7175679"/>
          </a:xfrm>
        </p:spPr>
        <p:txBody>
          <a:bodyPr>
            <a:normAutofit/>
          </a:bodyPr>
          <a:lstStyle/>
          <a:p>
            <a:pPr marL="0" indent="0">
              <a:buNone/>
            </a:pPr>
            <a:r>
              <a:rPr lang="lv-LV" i="1" dirty="0" smtClean="0">
                <a:solidFill>
                  <a:schemeClr val="accent5">
                    <a:lumMod val="75000"/>
                  </a:schemeClr>
                </a:solidFill>
                <a:latin typeface="Times New Roman" panose="02020603050405020304" pitchFamily="18" charset="0"/>
                <a:cs typeface="Times New Roman" panose="02020603050405020304" pitchFamily="18" charset="0"/>
              </a:rPr>
              <a:t>1.</a:t>
            </a:r>
            <a:r>
              <a:rPr lang="lv-LV" dirty="0" smtClean="0">
                <a:latin typeface="Times New Roman" panose="02020603050405020304" pitchFamily="18" charset="0"/>
                <a:cs typeface="Times New Roman" panose="02020603050405020304" pitchFamily="18" charset="0"/>
              </a:rPr>
              <a:t> </a:t>
            </a:r>
            <a:r>
              <a:rPr lang="lv-LV" i="1" dirty="0" smtClean="0">
                <a:solidFill>
                  <a:schemeClr val="accent5">
                    <a:lumMod val="75000"/>
                  </a:schemeClr>
                </a:solidFill>
                <a:latin typeface="Times New Roman" panose="02020603050405020304" pitchFamily="18" charset="0"/>
                <a:cs typeface="Times New Roman" panose="02020603050405020304" pitchFamily="18" charset="0"/>
              </a:rPr>
              <a:t>Rentabilitāte</a:t>
            </a:r>
            <a:r>
              <a:rPr lang="lv-LV" dirty="0" smtClean="0">
                <a:latin typeface="Times New Roman" panose="02020603050405020304" pitchFamily="18" charset="0"/>
                <a:cs typeface="Times New Roman" panose="02020603050405020304" pitchFamily="18" charset="0"/>
              </a:rPr>
              <a:t>: Digitālais mārketings ir rentabls veids, kā sasniegt plašu auditoriju, salīdzinot ar tradicionālajām mārketinga metodēm, piemēram, drukātajām reklāmām vai reklāmas stendiem.</a:t>
            </a:r>
          </a:p>
          <a:p>
            <a:pPr marL="0" indent="0">
              <a:buNone/>
            </a:pPr>
            <a:endParaRPr lang="lv-LV" dirty="0" smtClean="0">
              <a:latin typeface="Times New Roman" panose="02020603050405020304" pitchFamily="18" charset="0"/>
              <a:cs typeface="Times New Roman" panose="02020603050405020304" pitchFamily="18" charset="0"/>
            </a:endParaRPr>
          </a:p>
          <a:p>
            <a:pPr marL="0" indent="0">
              <a:buNone/>
            </a:pPr>
            <a:r>
              <a:rPr lang="lv-LV" i="1" dirty="0" smtClean="0">
                <a:solidFill>
                  <a:schemeClr val="accent5">
                    <a:lumMod val="75000"/>
                  </a:schemeClr>
                </a:solidFill>
                <a:latin typeface="Times New Roman" panose="02020603050405020304" pitchFamily="18" charset="0"/>
                <a:cs typeface="Times New Roman" panose="02020603050405020304" pitchFamily="18" charset="0"/>
              </a:rPr>
              <a:t>2.</a:t>
            </a:r>
            <a:r>
              <a:rPr lang="lv-LV" dirty="0" smtClean="0">
                <a:latin typeface="Times New Roman" panose="02020603050405020304" pitchFamily="18" charset="0"/>
                <a:cs typeface="Times New Roman" panose="02020603050405020304" pitchFamily="18" charset="0"/>
              </a:rPr>
              <a:t> </a:t>
            </a:r>
            <a:r>
              <a:rPr lang="lv-LV" i="1" dirty="0" smtClean="0">
                <a:solidFill>
                  <a:schemeClr val="accent5">
                    <a:lumMod val="75000"/>
                  </a:schemeClr>
                </a:solidFill>
                <a:latin typeface="Times New Roman" panose="02020603050405020304" pitchFamily="18" charset="0"/>
                <a:cs typeface="Times New Roman" panose="02020603050405020304" pitchFamily="18" charset="0"/>
              </a:rPr>
              <a:t>Mērķtiecīga reklāma</a:t>
            </a:r>
            <a:r>
              <a:rPr lang="lv-LV" dirty="0" smtClean="0">
                <a:latin typeface="Times New Roman" panose="02020603050405020304" pitchFamily="18" charset="0"/>
                <a:cs typeface="Times New Roman" panose="02020603050405020304" pitchFamily="18" charset="0"/>
              </a:rPr>
              <a:t>: Digitālais mārketings ļauj uzņēmumiem mērķēt uz konkrētām cilvēku grupām, pamatojoties uz demogrāfiskajiem datiem, interesēm, uzvedību un atrašanās vietu, tādējādi palielinot iespēju, ka uzņēmuma vēstījums sasniegs īstos cilvēkus.</a:t>
            </a:r>
          </a:p>
        </p:txBody>
      </p:sp>
      <p:sp>
        <p:nvSpPr>
          <p:cNvPr id="4" name="Date Placeholder 3"/>
          <p:cNvSpPr>
            <a:spLocks noGrp="1"/>
          </p:cNvSpPr>
          <p:nvPr>
            <p:ph type="dt" sz="half" idx="10"/>
          </p:nvPr>
        </p:nvSpPr>
        <p:spPr/>
        <p:txBody>
          <a:bodyPr/>
          <a:lstStyle/>
          <a:p>
            <a:r>
              <a:rPr lang="en-US" smtClean="0"/>
              <a:t>24/2/23</a:t>
            </a:r>
            <a:endParaRPr lang="en-LV" dirty="0"/>
          </a:p>
        </p:txBody>
      </p:sp>
      <p:sp>
        <p:nvSpPr>
          <p:cNvPr id="5" name="Slide Number Placeholder 4"/>
          <p:cNvSpPr>
            <a:spLocks noGrp="1"/>
          </p:cNvSpPr>
          <p:nvPr>
            <p:ph type="sldNum" sz="quarter" idx="12"/>
          </p:nvPr>
        </p:nvSpPr>
        <p:spPr/>
        <p:txBody>
          <a:bodyPr/>
          <a:lstStyle/>
          <a:p>
            <a:fld id="{28EEA57A-62B1-F74C-B461-1BD839311FE3}" type="slidenum">
              <a:rPr lang="en-LV" smtClean="0"/>
              <a:pPr/>
              <a:t>36</a:t>
            </a:fld>
            <a:endParaRPr lang="en-LV" dirty="0"/>
          </a:p>
        </p:txBody>
      </p:sp>
    </p:spTree>
    <p:extLst>
      <p:ext uri="{BB962C8B-B14F-4D97-AF65-F5344CB8AC3E}">
        <p14:creationId xmlns:p14="http://schemas.microsoft.com/office/powerpoint/2010/main" val="10626028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lv-LV" sz="6600" dirty="0" smtClean="0">
                <a:solidFill>
                  <a:schemeClr val="accent5">
                    <a:lumMod val="75000"/>
                  </a:schemeClr>
                </a:solidFill>
                <a:latin typeface="Times New Roman" panose="02020603050405020304" pitchFamily="18" charset="0"/>
                <a:cs typeface="Times New Roman" panose="02020603050405020304" pitchFamily="18" charset="0"/>
              </a:rPr>
              <a:t>Digitālais mārketings uzņēmumiem sniedz daudz priekšrocību, tostarp:</a:t>
            </a:r>
            <a:endParaRPr lang="lv-LV" sz="6600" dirty="0"/>
          </a:p>
        </p:txBody>
      </p:sp>
      <p:sp>
        <p:nvSpPr>
          <p:cNvPr id="3" name="Content Placeholder 2"/>
          <p:cNvSpPr>
            <a:spLocks noGrp="1"/>
          </p:cNvSpPr>
          <p:nvPr>
            <p:ph idx="1"/>
          </p:nvPr>
        </p:nvSpPr>
        <p:spPr>
          <a:xfrm>
            <a:off x="1382157" y="3444875"/>
            <a:ext cx="17339786" cy="6741395"/>
          </a:xfrm>
        </p:spPr>
        <p:txBody>
          <a:bodyPr/>
          <a:lstStyle/>
          <a:p>
            <a:pPr marL="0" indent="0">
              <a:buNone/>
            </a:pPr>
            <a:r>
              <a:rPr lang="lv-LV" sz="4800" i="1" dirty="0" smtClean="0">
                <a:solidFill>
                  <a:schemeClr val="accent5">
                    <a:lumMod val="75000"/>
                  </a:schemeClr>
                </a:solidFill>
                <a:latin typeface="Times New Roman" panose="02020603050405020304" pitchFamily="18" charset="0"/>
                <a:cs typeface="Times New Roman" panose="02020603050405020304" pitchFamily="18" charset="0"/>
              </a:rPr>
              <a:t>3. Izmērāmi rezultāti</a:t>
            </a:r>
            <a:r>
              <a:rPr lang="lv-LV" sz="4800" dirty="0" smtClean="0">
                <a:latin typeface="Times New Roman" panose="02020603050405020304" pitchFamily="18" charset="0"/>
                <a:cs typeface="Times New Roman" panose="02020603050405020304" pitchFamily="18" charset="0"/>
              </a:rPr>
              <a:t>: Digitālais mārketings ļauj uzņēmumiem izsekot un izmērīt savus mārketinga centienus, sniedzot vērtīgu ieskatu kampaņu efektivitātē un ļaujot attiecīgi koriģēt savas stratēģijas.</a:t>
            </a:r>
          </a:p>
          <a:p>
            <a:pPr marL="0" indent="0">
              <a:buNone/>
            </a:pPr>
            <a:endParaRPr lang="lv-LV" sz="4800" dirty="0" smtClean="0">
              <a:latin typeface="Times New Roman" panose="02020603050405020304" pitchFamily="18" charset="0"/>
              <a:cs typeface="Times New Roman" panose="02020603050405020304" pitchFamily="18" charset="0"/>
            </a:endParaRPr>
          </a:p>
          <a:p>
            <a:pPr marL="0" indent="0">
              <a:buNone/>
            </a:pPr>
            <a:r>
              <a:rPr lang="lv-LV" sz="4800" i="1" dirty="0" smtClean="0">
                <a:solidFill>
                  <a:schemeClr val="accent5">
                    <a:lumMod val="75000"/>
                  </a:schemeClr>
                </a:solidFill>
                <a:latin typeface="Times New Roman" panose="02020603050405020304" pitchFamily="18" charset="0"/>
                <a:cs typeface="Times New Roman" panose="02020603050405020304" pitchFamily="18" charset="0"/>
              </a:rPr>
              <a:t>4. Lielāka iesaistīšanās</a:t>
            </a:r>
            <a:r>
              <a:rPr lang="lv-LV" sz="4800" dirty="0" smtClean="0">
                <a:latin typeface="Times New Roman" panose="02020603050405020304" pitchFamily="18" charset="0"/>
                <a:cs typeface="Times New Roman" panose="02020603050405020304" pitchFamily="18" charset="0"/>
              </a:rPr>
              <a:t>: Digitālais mārketings ļauj uzņēmumiem reāllaikā sazināties ar saviem klientiem un potenciālajiem klientiem, izmantojot sociālos plašsaziņas līdzekļus, e-pastu un citus kanālus.</a:t>
            </a:r>
          </a:p>
          <a:p>
            <a:pPr marL="0" indent="0">
              <a:buNone/>
            </a:pPr>
            <a:endParaRPr lang="lv-LV" dirty="0"/>
          </a:p>
        </p:txBody>
      </p:sp>
      <p:sp>
        <p:nvSpPr>
          <p:cNvPr id="4" name="Date Placeholder 3"/>
          <p:cNvSpPr>
            <a:spLocks noGrp="1"/>
          </p:cNvSpPr>
          <p:nvPr>
            <p:ph type="dt" sz="half" idx="10"/>
          </p:nvPr>
        </p:nvSpPr>
        <p:spPr/>
        <p:txBody>
          <a:bodyPr/>
          <a:lstStyle/>
          <a:p>
            <a:r>
              <a:rPr lang="en-US" smtClean="0"/>
              <a:t>24/2/23</a:t>
            </a:r>
            <a:endParaRPr lang="en-LV" dirty="0"/>
          </a:p>
        </p:txBody>
      </p:sp>
      <p:sp>
        <p:nvSpPr>
          <p:cNvPr id="5" name="Slide Number Placeholder 4"/>
          <p:cNvSpPr>
            <a:spLocks noGrp="1"/>
          </p:cNvSpPr>
          <p:nvPr>
            <p:ph type="sldNum" sz="quarter" idx="12"/>
          </p:nvPr>
        </p:nvSpPr>
        <p:spPr/>
        <p:txBody>
          <a:bodyPr/>
          <a:lstStyle/>
          <a:p>
            <a:fld id="{28EEA57A-62B1-F74C-B461-1BD839311FE3}" type="slidenum">
              <a:rPr lang="en-LV" smtClean="0"/>
              <a:pPr/>
              <a:t>37</a:t>
            </a:fld>
            <a:endParaRPr lang="en-LV" dirty="0"/>
          </a:p>
        </p:txBody>
      </p:sp>
    </p:spTree>
    <p:extLst>
      <p:ext uri="{BB962C8B-B14F-4D97-AF65-F5344CB8AC3E}">
        <p14:creationId xmlns:p14="http://schemas.microsoft.com/office/powerpoint/2010/main" val="28981272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v-LV" dirty="0" smtClean="0">
                <a:solidFill>
                  <a:schemeClr val="accent5">
                    <a:lumMod val="75000"/>
                  </a:schemeClr>
                </a:solidFill>
                <a:latin typeface="Times New Roman" panose="02020603050405020304" pitchFamily="18" charset="0"/>
                <a:cs typeface="Times New Roman" panose="02020603050405020304" pitchFamily="18" charset="0"/>
              </a:rPr>
              <a:t>ATŠĶIRĪBAS STARP TRADICIONĀLO UN DIGITĀLO MĀRKETINGU</a:t>
            </a:r>
            <a:endParaRPr lang="lv-LV" dirty="0">
              <a:solidFill>
                <a:schemeClr val="accent5">
                  <a:lumMod val="75000"/>
                </a:schemeClr>
              </a:solidFill>
            </a:endParaRPr>
          </a:p>
        </p:txBody>
      </p:sp>
      <p:sp>
        <p:nvSpPr>
          <p:cNvPr id="3" name="Content Placeholder 2"/>
          <p:cNvSpPr>
            <a:spLocks noGrp="1"/>
          </p:cNvSpPr>
          <p:nvPr>
            <p:ph idx="1"/>
          </p:nvPr>
        </p:nvSpPr>
        <p:spPr>
          <a:xfrm>
            <a:off x="1593850" y="4133671"/>
            <a:ext cx="17339786" cy="7175679"/>
          </a:xfrm>
        </p:spPr>
        <p:txBody>
          <a:bodyPr>
            <a:normAutofit/>
          </a:bodyPr>
          <a:lstStyle/>
          <a:p>
            <a:r>
              <a:rPr lang="lv-LV" sz="5400" dirty="0" smtClean="0">
                <a:latin typeface="Times New Roman" panose="02020603050405020304" pitchFamily="18" charset="0"/>
                <a:cs typeface="Times New Roman" panose="02020603050405020304" pitchFamily="18" charset="0"/>
              </a:rPr>
              <a:t>Tradicionālās mārketinga metodes, piemēram, televīzija, prese un radio, joprojām tiek izmantotas, taču digitālais mārketings ir kļuvis par efektīvāku un iedarbīgāku veidu, kā sasniegt mērķauditoriju. </a:t>
            </a:r>
            <a:endParaRPr lang="lv-LV" sz="5400"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en-US" smtClean="0"/>
              <a:t>24/2/23</a:t>
            </a:r>
            <a:endParaRPr lang="en-LV" dirty="0"/>
          </a:p>
        </p:txBody>
      </p:sp>
      <p:sp>
        <p:nvSpPr>
          <p:cNvPr id="5" name="Slide Number Placeholder 4"/>
          <p:cNvSpPr>
            <a:spLocks noGrp="1"/>
          </p:cNvSpPr>
          <p:nvPr>
            <p:ph type="sldNum" sz="quarter" idx="12"/>
          </p:nvPr>
        </p:nvSpPr>
        <p:spPr/>
        <p:txBody>
          <a:bodyPr/>
          <a:lstStyle/>
          <a:p>
            <a:fld id="{28EEA57A-62B1-F74C-B461-1BD839311FE3}" type="slidenum">
              <a:rPr lang="en-LV" smtClean="0"/>
              <a:pPr/>
              <a:t>38</a:t>
            </a:fld>
            <a:endParaRPr lang="en-LV" dirty="0"/>
          </a:p>
        </p:txBody>
      </p:sp>
    </p:spTree>
    <p:extLst>
      <p:ext uri="{BB962C8B-B14F-4D97-AF65-F5344CB8AC3E}">
        <p14:creationId xmlns:p14="http://schemas.microsoft.com/office/powerpoint/2010/main" val="32056447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v-LV" dirty="0" smtClean="0">
                <a:solidFill>
                  <a:schemeClr val="accent5">
                    <a:lumMod val="75000"/>
                  </a:schemeClr>
                </a:solidFill>
                <a:latin typeface="Times New Roman" panose="02020603050405020304" pitchFamily="18" charset="0"/>
                <a:cs typeface="Times New Roman" panose="02020603050405020304" pitchFamily="18" charset="0"/>
              </a:rPr>
              <a:t>Dažas galvenās atšķirības starp tradicionālo un digitālo mārketingu:</a:t>
            </a:r>
            <a:endParaRPr lang="lv-LV" dirty="0">
              <a:solidFill>
                <a:schemeClr val="accent5">
                  <a:lumMod val="75000"/>
                </a:schemeClr>
              </a:solidFill>
            </a:endParaRPr>
          </a:p>
        </p:txBody>
      </p:sp>
      <p:sp>
        <p:nvSpPr>
          <p:cNvPr id="3" name="Content Placeholder 2"/>
          <p:cNvSpPr>
            <a:spLocks noGrp="1"/>
          </p:cNvSpPr>
          <p:nvPr>
            <p:ph idx="1"/>
          </p:nvPr>
        </p:nvSpPr>
        <p:spPr/>
        <p:txBody>
          <a:bodyPr>
            <a:normAutofit/>
          </a:bodyPr>
          <a:lstStyle/>
          <a:p>
            <a:pPr marL="0" indent="0">
              <a:buNone/>
            </a:pPr>
            <a:r>
              <a:rPr lang="lv-LV" u="sng" dirty="0" smtClean="0">
                <a:solidFill>
                  <a:schemeClr val="accent5">
                    <a:lumMod val="75000"/>
                  </a:schemeClr>
                </a:solidFill>
                <a:latin typeface="Times New Roman" panose="02020603050405020304" pitchFamily="18" charset="0"/>
                <a:cs typeface="Times New Roman" panose="02020603050405020304" pitchFamily="18" charset="0"/>
              </a:rPr>
              <a:t>1.Sasniedzamība:</a:t>
            </a:r>
            <a:r>
              <a:rPr lang="lv-LV" dirty="0" smtClean="0">
                <a:latin typeface="Times New Roman" panose="02020603050405020304" pitchFamily="18" charset="0"/>
                <a:cs typeface="Times New Roman" panose="02020603050405020304" pitchFamily="18" charset="0"/>
              </a:rPr>
              <a:t> Tradicionālās mārketinga metodes ir ierobežotas, savukārt digitālais mārketings var sasniegt globālu auditoriju.</a:t>
            </a:r>
          </a:p>
          <a:p>
            <a:pPr marL="0" indent="0">
              <a:buNone/>
            </a:pPr>
            <a:r>
              <a:rPr lang="lv-LV" u="sng" dirty="0" smtClean="0">
                <a:solidFill>
                  <a:schemeClr val="accent5">
                    <a:lumMod val="75000"/>
                  </a:schemeClr>
                </a:solidFill>
                <a:latin typeface="Times New Roman" panose="02020603050405020304" pitchFamily="18" charset="0"/>
                <a:cs typeface="Times New Roman" panose="02020603050405020304" pitchFamily="18" charset="0"/>
              </a:rPr>
              <a:t>2.Izmaksas:</a:t>
            </a:r>
            <a:r>
              <a:rPr lang="lv-LV" dirty="0" smtClean="0">
                <a:latin typeface="Times New Roman" panose="02020603050405020304" pitchFamily="18" charset="0"/>
                <a:cs typeface="Times New Roman" panose="02020603050405020304" pitchFamily="18" charset="0"/>
              </a:rPr>
              <a:t> Tradicionālās mārketinga metodes var būt dārgas, savukārt digitālais mārketings bieži ir rentablāks.</a:t>
            </a:r>
          </a:p>
          <a:p>
            <a:pPr marL="0" indent="0">
              <a:buNone/>
            </a:pPr>
            <a:r>
              <a:rPr lang="lv-LV" u="sng" dirty="0" smtClean="0">
                <a:solidFill>
                  <a:schemeClr val="accent5">
                    <a:lumMod val="75000"/>
                  </a:schemeClr>
                </a:solidFill>
                <a:latin typeface="Times New Roman" panose="02020603050405020304" pitchFamily="18" charset="0"/>
                <a:cs typeface="Times New Roman" panose="02020603050405020304" pitchFamily="18" charset="0"/>
              </a:rPr>
              <a:t>3.Interaktivitāte:</a:t>
            </a:r>
            <a:r>
              <a:rPr lang="lv-LV" dirty="0" smtClean="0">
                <a:latin typeface="Times New Roman" panose="02020603050405020304" pitchFamily="18" charset="0"/>
                <a:cs typeface="Times New Roman" panose="02020603050405020304" pitchFamily="18" charset="0"/>
              </a:rPr>
              <a:t> Digitālais mārketings nodrošina </a:t>
            </a:r>
            <a:r>
              <a:rPr lang="lv-LV" dirty="0" err="1" smtClean="0">
                <a:latin typeface="Times New Roman" panose="02020603050405020304" pitchFamily="18" charset="0"/>
                <a:cs typeface="Times New Roman" panose="02020603050405020304" pitchFamily="18" charset="0"/>
              </a:rPr>
              <a:t>divvirzienu</a:t>
            </a:r>
            <a:r>
              <a:rPr lang="lv-LV" dirty="0" smtClean="0">
                <a:latin typeface="Times New Roman" panose="02020603050405020304" pitchFamily="18" charset="0"/>
                <a:cs typeface="Times New Roman" panose="02020603050405020304" pitchFamily="18" charset="0"/>
              </a:rPr>
              <a:t> komunikāciju starp uzņēmumu un klientu, savukārt tradicionālās mārketinga metodes bieži vien ir vienvirziena komunikācija.</a:t>
            </a:r>
          </a:p>
          <a:p>
            <a:pPr marL="0" indent="0">
              <a:buNone/>
            </a:pPr>
            <a:r>
              <a:rPr lang="lv-LV" u="sng" dirty="0" smtClean="0">
                <a:solidFill>
                  <a:schemeClr val="accent5">
                    <a:lumMod val="75000"/>
                  </a:schemeClr>
                </a:solidFill>
                <a:latin typeface="Times New Roman" panose="02020603050405020304" pitchFamily="18" charset="0"/>
                <a:cs typeface="Times New Roman" panose="02020603050405020304" pitchFamily="18" charset="0"/>
              </a:rPr>
              <a:t>4.Mērķtiecība:</a:t>
            </a:r>
            <a:r>
              <a:rPr lang="lv-LV" dirty="0" smtClean="0">
                <a:latin typeface="Times New Roman" panose="02020603050405020304" pitchFamily="18" charset="0"/>
                <a:cs typeface="Times New Roman" panose="02020603050405020304" pitchFamily="18" charset="0"/>
              </a:rPr>
              <a:t> Digitālais mārketings ļauj veidot ļoti mērķtiecīgu reklāmu, savukārt tradicionālās mārketinga metodes ir vispārīgākas.</a:t>
            </a:r>
            <a:endParaRPr lang="lv-LV"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en-US" smtClean="0"/>
              <a:t>24/2/23</a:t>
            </a:r>
            <a:endParaRPr lang="en-LV" dirty="0"/>
          </a:p>
        </p:txBody>
      </p:sp>
      <p:sp>
        <p:nvSpPr>
          <p:cNvPr id="5" name="Slide Number Placeholder 4"/>
          <p:cNvSpPr>
            <a:spLocks noGrp="1"/>
          </p:cNvSpPr>
          <p:nvPr>
            <p:ph type="sldNum" sz="quarter" idx="12"/>
          </p:nvPr>
        </p:nvSpPr>
        <p:spPr/>
        <p:txBody>
          <a:bodyPr/>
          <a:lstStyle/>
          <a:p>
            <a:fld id="{28EEA57A-62B1-F74C-B461-1BD839311FE3}" type="slidenum">
              <a:rPr lang="en-LV" smtClean="0"/>
              <a:pPr/>
              <a:t>39</a:t>
            </a:fld>
            <a:endParaRPr lang="en-LV" dirty="0"/>
          </a:p>
        </p:txBody>
      </p:sp>
    </p:spTree>
    <p:extLst>
      <p:ext uri="{BB962C8B-B14F-4D97-AF65-F5344CB8AC3E}">
        <p14:creationId xmlns:p14="http://schemas.microsoft.com/office/powerpoint/2010/main" val="2418254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2157" y="1463675"/>
            <a:ext cx="17339786" cy="7824752"/>
          </a:xfrm>
        </p:spPr>
        <p:txBody>
          <a:bodyPr>
            <a:normAutofit fontScale="90000"/>
          </a:bodyPr>
          <a:lstStyle/>
          <a:p>
            <a:r>
              <a:rPr lang="lv-LV" u="sng" dirty="0" smtClean="0">
                <a:solidFill>
                  <a:schemeClr val="accent5">
                    <a:lumMod val="75000"/>
                  </a:schemeClr>
                </a:solidFill>
                <a:latin typeface="Times New Roman" panose="02020603050405020304" pitchFamily="18" charset="0"/>
                <a:cs typeface="Times New Roman" panose="02020603050405020304" pitchFamily="18" charset="0"/>
              </a:rPr>
              <a:t>1.UZDEVUMS</a:t>
            </a:r>
            <a:r>
              <a:rPr lang="lv-LV" dirty="0" smtClean="0">
                <a:solidFill>
                  <a:schemeClr val="accent5">
                    <a:lumMod val="75000"/>
                  </a:schemeClr>
                </a:solidFill>
                <a:latin typeface="Times New Roman" panose="02020603050405020304" pitchFamily="18" charset="0"/>
                <a:cs typeface="Times New Roman" panose="02020603050405020304" pitchFamily="18" charset="0"/>
              </a:rPr>
              <a:t/>
            </a:r>
            <a:br>
              <a:rPr lang="lv-LV" dirty="0" smtClean="0">
                <a:solidFill>
                  <a:schemeClr val="accent5">
                    <a:lumMod val="75000"/>
                  </a:schemeClr>
                </a:solidFill>
                <a:latin typeface="Times New Roman" panose="02020603050405020304" pitchFamily="18" charset="0"/>
                <a:cs typeface="Times New Roman" panose="02020603050405020304" pitchFamily="18" charset="0"/>
              </a:rPr>
            </a:br>
            <a:r>
              <a:rPr lang="lv-LV" dirty="0" smtClean="0">
                <a:solidFill>
                  <a:schemeClr val="accent5">
                    <a:lumMod val="75000"/>
                  </a:schemeClr>
                </a:solidFill>
                <a:latin typeface="Times New Roman" panose="02020603050405020304" pitchFamily="18" charset="0"/>
                <a:cs typeface="Times New Roman" panose="02020603050405020304" pitchFamily="18" charset="0"/>
              </a:rPr>
              <a:t>Sociālo </a:t>
            </a:r>
            <a:r>
              <a:rPr lang="lv-LV" dirty="0">
                <a:solidFill>
                  <a:schemeClr val="accent5">
                    <a:lumMod val="75000"/>
                  </a:schemeClr>
                </a:solidFill>
                <a:latin typeface="Times New Roman" panose="02020603050405020304" pitchFamily="18" charset="0"/>
                <a:cs typeface="Times New Roman" panose="02020603050405020304" pitchFamily="18" charset="0"/>
              </a:rPr>
              <a:t>mediju platformu salīdzinošā analīze. </a:t>
            </a:r>
            <a:r>
              <a:rPr lang="lv-LV" dirty="0">
                <a:latin typeface="Times New Roman" panose="02020603050405020304" pitchFamily="18" charset="0"/>
                <a:cs typeface="Times New Roman" panose="02020603050405020304" pitchFamily="18" charset="0"/>
              </a:rPr>
              <a:t>Vismaz 6 platformas. Prezentācija – Manu favorītu platformu </a:t>
            </a:r>
            <a:r>
              <a:rPr lang="en-US" dirty="0">
                <a:latin typeface="Times New Roman" panose="02020603050405020304" pitchFamily="18" charset="0"/>
                <a:cs typeface="Times New Roman" panose="02020603050405020304" pitchFamily="18" charset="0"/>
              </a:rPr>
              <a:t>Pitch.</a:t>
            </a:r>
            <a:r>
              <a:rPr lang="lv-LV" dirty="0">
                <a:latin typeface="Times New Roman" panose="02020603050405020304" pitchFamily="18" charset="0"/>
                <a:cs typeface="Times New Roman" panose="02020603050405020304" pitchFamily="18" charset="0"/>
              </a:rPr>
              <a:t> 10 min.\Grupās maks. 3 studenti\Vērtējums – SMP </a:t>
            </a:r>
            <a:r>
              <a:rPr lang="lv-LV" u="sng" dirty="0">
                <a:latin typeface="Times New Roman" panose="02020603050405020304" pitchFamily="18" charset="0"/>
                <a:cs typeface="Times New Roman" panose="02020603050405020304" pitchFamily="18" charset="0"/>
              </a:rPr>
              <a:t>pamatotas</a:t>
            </a:r>
            <a:r>
              <a:rPr lang="lv-LV" dirty="0">
                <a:latin typeface="Times New Roman" panose="02020603050405020304" pitchFamily="18" charset="0"/>
                <a:cs typeface="Times New Roman" panose="02020603050405020304" pitchFamily="18" charset="0"/>
              </a:rPr>
              <a:t> biznesa veicināšanas iespējas.</a:t>
            </a:r>
            <a:br>
              <a:rPr lang="lv-LV" dirty="0">
                <a:latin typeface="Times New Roman" panose="02020603050405020304" pitchFamily="18" charset="0"/>
                <a:cs typeface="Times New Roman" panose="02020603050405020304" pitchFamily="18" charset="0"/>
              </a:rPr>
            </a:br>
            <a:r>
              <a:rPr lang="lv-LV" dirty="0">
                <a:solidFill>
                  <a:schemeClr val="accent5">
                    <a:lumMod val="75000"/>
                  </a:schemeClr>
                </a:solidFill>
                <a:latin typeface="Times New Roman" panose="02020603050405020304" pitchFamily="18" charset="0"/>
                <a:cs typeface="Times New Roman" panose="02020603050405020304" pitchFamily="18" charset="0"/>
              </a:rPr>
              <a:t>Izsniegts – 05\09\24</a:t>
            </a:r>
            <a:br>
              <a:rPr lang="lv-LV" dirty="0">
                <a:solidFill>
                  <a:schemeClr val="accent5">
                    <a:lumMod val="75000"/>
                  </a:schemeClr>
                </a:solidFill>
                <a:latin typeface="Times New Roman" panose="02020603050405020304" pitchFamily="18" charset="0"/>
                <a:cs typeface="Times New Roman" panose="02020603050405020304" pitchFamily="18" charset="0"/>
              </a:rPr>
            </a:br>
            <a:r>
              <a:rPr lang="lv-LV" dirty="0">
                <a:solidFill>
                  <a:schemeClr val="accent5">
                    <a:lumMod val="75000"/>
                  </a:schemeClr>
                </a:solidFill>
                <a:latin typeface="Times New Roman" panose="02020603050405020304" pitchFamily="18" charset="0"/>
                <a:cs typeface="Times New Roman" panose="02020603050405020304" pitchFamily="18" charset="0"/>
              </a:rPr>
              <a:t>Nodod – 12\09\24</a:t>
            </a:r>
            <a:r>
              <a:rPr lang="lv-LV" dirty="0" smtClean="0">
                <a:solidFill>
                  <a:schemeClr val="accent5">
                    <a:lumMod val="75000"/>
                  </a:schemeClr>
                </a:solidFill>
                <a:latin typeface="Times New Roman" panose="02020603050405020304" pitchFamily="18" charset="0"/>
                <a:cs typeface="Times New Roman" panose="02020603050405020304" pitchFamily="18" charset="0"/>
              </a:rPr>
              <a:t>.</a:t>
            </a:r>
            <a:endParaRPr lang="lv-LV"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 name="Date Placeholder 2"/>
          <p:cNvSpPr>
            <a:spLocks noGrp="1"/>
          </p:cNvSpPr>
          <p:nvPr>
            <p:ph type="dt" sz="half" idx="10"/>
          </p:nvPr>
        </p:nvSpPr>
        <p:spPr/>
        <p:txBody>
          <a:bodyPr/>
          <a:lstStyle/>
          <a:p>
            <a:r>
              <a:rPr lang="en-US" smtClean="0"/>
              <a:t>24/2/23</a:t>
            </a:r>
            <a:endParaRPr lang="en-LV" dirty="0"/>
          </a:p>
        </p:txBody>
      </p:sp>
      <p:sp>
        <p:nvSpPr>
          <p:cNvPr id="4" name="Slide Number Placeholder 3"/>
          <p:cNvSpPr>
            <a:spLocks noGrp="1"/>
          </p:cNvSpPr>
          <p:nvPr>
            <p:ph type="sldNum" sz="quarter" idx="12"/>
          </p:nvPr>
        </p:nvSpPr>
        <p:spPr/>
        <p:txBody>
          <a:bodyPr/>
          <a:lstStyle/>
          <a:p>
            <a:fld id="{28EEA57A-62B1-F74C-B461-1BD839311FE3}" type="slidenum">
              <a:rPr lang="en-LV" smtClean="0"/>
              <a:pPr/>
              <a:t>4</a:t>
            </a:fld>
            <a:endParaRPr lang="en-LV" dirty="0"/>
          </a:p>
        </p:txBody>
      </p:sp>
    </p:spTree>
    <p:extLst>
      <p:ext uri="{BB962C8B-B14F-4D97-AF65-F5344CB8AC3E}">
        <p14:creationId xmlns:p14="http://schemas.microsoft.com/office/powerpoint/2010/main" val="38303989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dirty="0" smtClean="0">
                <a:solidFill>
                  <a:schemeClr val="accent5">
                    <a:lumMod val="75000"/>
                  </a:schemeClr>
                </a:solidFill>
                <a:latin typeface="Times New Roman" panose="02020603050405020304" pitchFamily="18" charset="0"/>
                <a:cs typeface="Times New Roman" panose="02020603050405020304" pitchFamily="18" charset="0"/>
              </a:rPr>
              <a:t>DIGITĀLĀ MĀRKETINGA ELEMENTI</a:t>
            </a:r>
            <a:endParaRPr lang="lv-LV"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en-US" smtClean="0"/>
              <a:t>24/2/23</a:t>
            </a:r>
            <a:endParaRPr lang="en-LV" dirty="0"/>
          </a:p>
        </p:txBody>
      </p:sp>
      <p:sp>
        <p:nvSpPr>
          <p:cNvPr id="5" name="Slide Number Placeholder 4"/>
          <p:cNvSpPr>
            <a:spLocks noGrp="1"/>
          </p:cNvSpPr>
          <p:nvPr>
            <p:ph type="sldNum" sz="quarter" idx="12"/>
          </p:nvPr>
        </p:nvSpPr>
        <p:spPr/>
        <p:txBody>
          <a:bodyPr/>
          <a:lstStyle/>
          <a:p>
            <a:fld id="{28EEA57A-62B1-F74C-B461-1BD839311FE3}" type="slidenum">
              <a:rPr lang="en-LV" smtClean="0"/>
              <a:pPr/>
              <a:t>40</a:t>
            </a:fld>
            <a:endParaRPr lang="en-LV" dirty="0"/>
          </a:p>
        </p:txBody>
      </p:sp>
      <p:pic>
        <p:nvPicPr>
          <p:cNvPr id="6" name="Picture 5"/>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355850" y="2606675"/>
            <a:ext cx="9556670" cy="7362404"/>
          </a:xfrm>
          <a:prstGeom prst="rect">
            <a:avLst/>
          </a:prstGeom>
          <a:noFill/>
          <a:ln>
            <a:noFill/>
          </a:ln>
        </p:spPr>
      </p:pic>
      <p:sp>
        <p:nvSpPr>
          <p:cNvPr id="7" name="Rectangle 6"/>
          <p:cNvSpPr/>
          <p:nvPr/>
        </p:nvSpPr>
        <p:spPr>
          <a:xfrm>
            <a:off x="12212303" y="8550275"/>
            <a:ext cx="5756704" cy="523220"/>
          </a:xfrm>
          <a:prstGeom prst="rect">
            <a:avLst/>
          </a:prstGeom>
        </p:spPr>
        <p:txBody>
          <a:bodyPr wrap="none">
            <a:spAutoFit/>
          </a:bodyPr>
          <a:lstStyle/>
          <a:p>
            <a:r>
              <a:rPr lang="lv-LV" sz="2800" dirty="0" smtClean="0">
                <a:latin typeface="Times New Roman" panose="02020603050405020304" pitchFamily="18" charset="0"/>
                <a:cs typeface="Times New Roman" panose="02020603050405020304" pitchFamily="18" charset="0"/>
              </a:rPr>
              <a:t>1. attēls: Digitālā mārketinga elementi.</a:t>
            </a:r>
            <a:endParaRPr lang="lv-LV"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75981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dirty="0" smtClean="0">
                <a:solidFill>
                  <a:schemeClr val="accent5">
                    <a:lumMod val="75000"/>
                  </a:schemeClr>
                </a:solidFill>
                <a:latin typeface="Times New Roman" panose="02020603050405020304" pitchFamily="18" charset="0"/>
                <a:cs typeface="Times New Roman" panose="02020603050405020304" pitchFamily="18" charset="0"/>
              </a:rPr>
              <a:t>1. Optimizācija meklētājprogrammām (SEO)-Search </a:t>
            </a:r>
            <a:r>
              <a:rPr lang="en-US" dirty="0" smtClean="0">
                <a:solidFill>
                  <a:schemeClr val="accent5">
                    <a:lumMod val="75000"/>
                  </a:schemeClr>
                </a:solidFill>
                <a:latin typeface="Times New Roman" panose="02020603050405020304" pitchFamily="18" charset="0"/>
                <a:cs typeface="Times New Roman" panose="02020603050405020304" pitchFamily="18" charset="0"/>
              </a:rPr>
              <a:t>engine optimization </a:t>
            </a:r>
            <a:endParaRPr lang="en-US" dirty="0">
              <a:solidFill>
                <a:schemeClr val="accent5">
                  <a:lumMod val="75000"/>
                </a:schemeClr>
              </a:solidFill>
            </a:endParaRPr>
          </a:p>
        </p:txBody>
      </p:sp>
      <p:sp>
        <p:nvSpPr>
          <p:cNvPr id="3" name="Content Placeholder 2"/>
          <p:cNvSpPr>
            <a:spLocks noGrp="1"/>
          </p:cNvSpPr>
          <p:nvPr>
            <p:ph idx="1"/>
          </p:nvPr>
        </p:nvSpPr>
        <p:spPr>
          <a:xfrm>
            <a:off x="1391047" y="3901547"/>
            <a:ext cx="17339786" cy="7175679"/>
          </a:xfrm>
        </p:spPr>
        <p:txBody>
          <a:bodyPr>
            <a:normAutofit/>
          </a:bodyPr>
          <a:lstStyle/>
          <a:p>
            <a:r>
              <a:rPr lang="lv-LV" sz="5400" dirty="0" smtClean="0">
                <a:latin typeface="Times New Roman" panose="02020603050405020304" pitchFamily="18" charset="0"/>
                <a:cs typeface="Times New Roman" panose="02020603050405020304" pitchFamily="18" charset="0"/>
              </a:rPr>
              <a:t>SEO ir tīmekļa vietnes optimizācijas process, lai uzlabotu tās reitingu meklētājprogrammu rezultātu lapās (SERP - </a:t>
            </a:r>
            <a:r>
              <a:rPr lang="en-US" sz="5400" dirty="0" smtClean="0">
                <a:latin typeface="Times New Roman" panose="02020603050405020304" pitchFamily="18" charset="0"/>
                <a:cs typeface="Times New Roman" panose="02020603050405020304" pitchFamily="18" charset="0"/>
              </a:rPr>
              <a:t>search engine results pages</a:t>
            </a:r>
            <a:r>
              <a:rPr lang="lv-LV" sz="5400" dirty="0" smtClean="0">
                <a:latin typeface="Times New Roman" panose="02020603050405020304" pitchFamily="18" charset="0"/>
                <a:cs typeface="Times New Roman" panose="02020603050405020304" pitchFamily="18" charset="0"/>
              </a:rPr>
              <a:t>). </a:t>
            </a:r>
          </a:p>
          <a:p>
            <a:endParaRPr lang="lv-LV" sz="5400" dirty="0">
              <a:latin typeface="Times New Roman" panose="02020603050405020304" pitchFamily="18" charset="0"/>
              <a:cs typeface="Times New Roman" panose="02020603050405020304" pitchFamily="18" charset="0"/>
            </a:endParaRPr>
          </a:p>
          <a:p>
            <a:r>
              <a:rPr lang="lv-LV" sz="5400" dirty="0" smtClean="0">
                <a:latin typeface="Times New Roman" panose="02020603050405020304" pitchFamily="18" charset="0"/>
                <a:cs typeface="Times New Roman" panose="02020603050405020304" pitchFamily="18" charset="0"/>
              </a:rPr>
              <a:t>SEO mērķis ir palielināt vietnes organisko datplūsmu, uzlabojot tās redzamību tādās meklētājprogrammās kā Google un Bing.</a:t>
            </a:r>
            <a:endParaRPr lang="lv-LV" sz="5400"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en-US" smtClean="0"/>
              <a:t>24/2/23</a:t>
            </a:r>
            <a:endParaRPr lang="en-LV" dirty="0"/>
          </a:p>
        </p:txBody>
      </p:sp>
      <p:sp>
        <p:nvSpPr>
          <p:cNvPr id="5" name="Slide Number Placeholder 4"/>
          <p:cNvSpPr>
            <a:spLocks noGrp="1"/>
          </p:cNvSpPr>
          <p:nvPr>
            <p:ph type="sldNum" sz="quarter" idx="12"/>
          </p:nvPr>
        </p:nvSpPr>
        <p:spPr/>
        <p:txBody>
          <a:bodyPr/>
          <a:lstStyle/>
          <a:p>
            <a:fld id="{28EEA57A-62B1-F74C-B461-1BD839311FE3}" type="slidenum">
              <a:rPr lang="en-LV" smtClean="0"/>
              <a:pPr/>
              <a:t>41</a:t>
            </a:fld>
            <a:endParaRPr lang="en-LV" dirty="0"/>
          </a:p>
        </p:txBody>
      </p:sp>
    </p:spTree>
    <p:extLst>
      <p:ext uri="{BB962C8B-B14F-4D97-AF65-F5344CB8AC3E}">
        <p14:creationId xmlns:p14="http://schemas.microsoft.com/office/powerpoint/2010/main" val="1624419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dirty="0" smtClean="0">
                <a:solidFill>
                  <a:schemeClr val="accent5">
                    <a:lumMod val="75000"/>
                  </a:schemeClr>
                </a:solidFill>
                <a:latin typeface="Times New Roman" panose="02020603050405020304" pitchFamily="18" charset="0"/>
                <a:cs typeface="Times New Roman" panose="02020603050405020304" pitchFamily="18" charset="0"/>
              </a:rPr>
              <a:t>2. Maksa par klikšķi (PPC - </a:t>
            </a:r>
            <a:r>
              <a:rPr lang="en-US" dirty="0" smtClean="0">
                <a:solidFill>
                  <a:schemeClr val="accent5">
                    <a:lumMod val="75000"/>
                  </a:schemeClr>
                </a:solidFill>
                <a:latin typeface="Times New Roman" panose="02020603050405020304" pitchFamily="18" charset="0"/>
                <a:cs typeface="Times New Roman" panose="02020603050405020304" pitchFamily="18" charset="0"/>
              </a:rPr>
              <a:t>Pay-per-click</a:t>
            </a:r>
            <a:r>
              <a:rPr lang="lv-LV" dirty="0" smtClean="0">
                <a:solidFill>
                  <a:schemeClr val="accent5">
                    <a:lumMod val="75000"/>
                  </a:schemeClr>
                </a:solidFill>
                <a:latin typeface="Times New Roman" panose="02020603050405020304" pitchFamily="18" charset="0"/>
                <a:cs typeface="Times New Roman" panose="02020603050405020304" pitchFamily="18" charset="0"/>
              </a:rPr>
              <a:t>) reklāma </a:t>
            </a:r>
            <a:endParaRPr lang="lv-LV" dirty="0">
              <a:solidFill>
                <a:schemeClr val="accent5">
                  <a:lumMod val="75000"/>
                </a:schemeClr>
              </a:solidFill>
            </a:endParaRPr>
          </a:p>
        </p:txBody>
      </p:sp>
      <p:sp>
        <p:nvSpPr>
          <p:cNvPr id="3" name="Content Placeholder 2"/>
          <p:cNvSpPr>
            <a:spLocks noGrp="1"/>
          </p:cNvSpPr>
          <p:nvPr>
            <p:ph idx="1"/>
          </p:nvPr>
        </p:nvSpPr>
        <p:spPr>
          <a:xfrm>
            <a:off x="1383427" y="3908532"/>
            <a:ext cx="17339786" cy="7175679"/>
          </a:xfrm>
        </p:spPr>
        <p:txBody>
          <a:bodyPr>
            <a:normAutofit/>
          </a:bodyPr>
          <a:lstStyle/>
          <a:p>
            <a:r>
              <a:rPr lang="lv-LV" sz="5400" dirty="0" smtClean="0">
                <a:latin typeface="Times New Roman" panose="02020603050405020304" pitchFamily="18" charset="0"/>
                <a:cs typeface="Times New Roman" panose="02020603050405020304" pitchFamily="18" charset="0"/>
              </a:rPr>
              <a:t>PPC reklāma ietver maksu par reklāmu izvietošanu meklētājprogrammu rezultātu lapās vai citās tīmekļa vietnēs.</a:t>
            </a:r>
          </a:p>
          <a:p>
            <a:r>
              <a:rPr lang="lv-LV" sz="5400" dirty="0" smtClean="0">
                <a:latin typeface="Times New Roman" panose="02020603050405020304" pitchFamily="18" charset="0"/>
                <a:cs typeface="Times New Roman" panose="02020603050405020304" pitchFamily="18" charset="0"/>
              </a:rPr>
              <a:t> Reklāmdevēji maksā katru reizi, kad kāds noklikšķina uz viņu reklāmu. </a:t>
            </a:r>
          </a:p>
          <a:p>
            <a:r>
              <a:rPr lang="lv-LV" sz="5400" dirty="0" smtClean="0">
                <a:latin typeface="Times New Roman" panose="02020603050405020304" pitchFamily="18" charset="0"/>
                <a:cs typeface="Times New Roman" panose="02020603050405020304" pitchFamily="18" charset="0"/>
              </a:rPr>
              <a:t>PPC reklāma var būt ļoti mērķtiecīga, un tas ir lielisks veids, kā sasniegt potenciālos klientus, kuri aktīvi meklē produktus vai pakalpojumus.</a:t>
            </a:r>
            <a:endParaRPr lang="lv-LV" sz="5400"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en-US" smtClean="0"/>
              <a:t>24/2/23</a:t>
            </a:r>
            <a:endParaRPr lang="en-LV" dirty="0"/>
          </a:p>
        </p:txBody>
      </p:sp>
      <p:sp>
        <p:nvSpPr>
          <p:cNvPr id="5" name="Slide Number Placeholder 4"/>
          <p:cNvSpPr>
            <a:spLocks noGrp="1"/>
          </p:cNvSpPr>
          <p:nvPr>
            <p:ph type="sldNum" sz="quarter" idx="12"/>
          </p:nvPr>
        </p:nvSpPr>
        <p:spPr/>
        <p:txBody>
          <a:bodyPr/>
          <a:lstStyle/>
          <a:p>
            <a:fld id="{28EEA57A-62B1-F74C-B461-1BD839311FE3}" type="slidenum">
              <a:rPr lang="en-LV" smtClean="0"/>
              <a:pPr/>
              <a:t>42</a:t>
            </a:fld>
            <a:endParaRPr lang="en-LV" dirty="0"/>
          </a:p>
        </p:txBody>
      </p:sp>
    </p:spTree>
    <p:extLst>
      <p:ext uri="{BB962C8B-B14F-4D97-AF65-F5344CB8AC3E}">
        <p14:creationId xmlns:p14="http://schemas.microsoft.com/office/powerpoint/2010/main" val="29588100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dirty="0" smtClean="0">
                <a:solidFill>
                  <a:schemeClr val="accent5">
                    <a:lumMod val="75000"/>
                  </a:schemeClr>
                </a:solidFill>
                <a:latin typeface="Times New Roman" panose="02020603050405020304" pitchFamily="18" charset="0"/>
                <a:cs typeface="Times New Roman" panose="02020603050405020304" pitchFamily="18" charset="0"/>
              </a:rPr>
              <a:t>3. Satura mārketings</a:t>
            </a:r>
            <a:endParaRPr lang="lv-LV" dirty="0">
              <a:solidFill>
                <a:schemeClr val="accent5">
                  <a:lumMod val="75000"/>
                </a:schemeClr>
              </a:solidFill>
            </a:endParaRPr>
          </a:p>
        </p:txBody>
      </p:sp>
      <p:sp>
        <p:nvSpPr>
          <p:cNvPr id="3" name="Content Placeholder 2"/>
          <p:cNvSpPr>
            <a:spLocks noGrp="1"/>
          </p:cNvSpPr>
          <p:nvPr>
            <p:ph idx="1"/>
          </p:nvPr>
        </p:nvSpPr>
        <p:spPr>
          <a:xfrm>
            <a:off x="1383427" y="3932027"/>
            <a:ext cx="17339786" cy="7175679"/>
          </a:xfrm>
        </p:spPr>
        <p:txBody>
          <a:bodyPr/>
          <a:lstStyle/>
          <a:p>
            <a:r>
              <a:rPr lang="lv-LV" sz="5400" dirty="0" smtClean="0">
                <a:latin typeface="Times New Roman" panose="02020603050405020304" pitchFamily="18" charset="0"/>
                <a:cs typeface="Times New Roman" panose="02020603050405020304" pitchFamily="18" charset="0"/>
              </a:rPr>
              <a:t>Satura mārketings ietver vērtīga, saistoša un konsekventa satura radīšanu un izplatīšanu, lai piesaistītu un noturētu skaidri noteiktu auditoriju.</a:t>
            </a:r>
          </a:p>
          <a:p>
            <a:r>
              <a:rPr lang="lv-LV" sz="5400" dirty="0" smtClean="0">
                <a:latin typeface="Times New Roman" panose="02020603050405020304" pitchFamily="18" charset="0"/>
                <a:cs typeface="Times New Roman" panose="02020603050405020304" pitchFamily="18" charset="0"/>
              </a:rPr>
              <a:t>Tas var ietvert bloga ierakstus, </a:t>
            </a:r>
            <a:r>
              <a:rPr lang="lv-LV" sz="5400" dirty="0" err="1" smtClean="0">
                <a:latin typeface="Times New Roman" panose="02020603050405020304" pitchFamily="18" charset="0"/>
                <a:cs typeface="Times New Roman" panose="02020603050405020304" pitchFamily="18" charset="0"/>
              </a:rPr>
              <a:t>infografikas</a:t>
            </a:r>
            <a:r>
              <a:rPr lang="lv-LV" sz="5400" dirty="0" smtClean="0">
                <a:latin typeface="Times New Roman" panose="02020603050405020304" pitchFamily="18" charset="0"/>
                <a:cs typeface="Times New Roman" panose="02020603050405020304" pitchFamily="18" charset="0"/>
              </a:rPr>
              <a:t>, videoklipus, baltās grāmatas u. c</a:t>
            </a:r>
            <a:r>
              <a:rPr lang="lv-LV" dirty="0" smtClean="0">
                <a:latin typeface="Times New Roman" panose="02020603050405020304" pitchFamily="18" charset="0"/>
                <a:cs typeface="Times New Roman" panose="02020603050405020304" pitchFamily="18" charset="0"/>
              </a:rPr>
              <a:t>.</a:t>
            </a:r>
            <a:endParaRPr lang="lv-LV"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en-US" smtClean="0"/>
              <a:t>24/2/23</a:t>
            </a:r>
            <a:endParaRPr lang="en-LV" dirty="0"/>
          </a:p>
        </p:txBody>
      </p:sp>
      <p:sp>
        <p:nvSpPr>
          <p:cNvPr id="5" name="Slide Number Placeholder 4"/>
          <p:cNvSpPr>
            <a:spLocks noGrp="1"/>
          </p:cNvSpPr>
          <p:nvPr>
            <p:ph type="sldNum" sz="quarter" idx="12"/>
          </p:nvPr>
        </p:nvSpPr>
        <p:spPr/>
        <p:txBody>
          <a:bodyPr/>
          <a:lstStyle/>
          <a:p>
            <a:fld id="{28EEA57A-62B1-F74C-B461-1BD839311FE3}" type="slidenum">
              <a:rPr lang="en-LV" smtClean="0"/>
              <a:pPr/>
              <a:t>43</a:t>
            </a:fld>
            <a:endParaRPr lang="en-LV" dirty="0"/>
          </a:p>
        </p:txBody>
      </p:sp>
    </p:spTree>
    <p:extLst>
      <p:ext uri="{BB962C8B-B14F-4D97-AF65-F5344CB8AC3E}">
        <p14:creationId xmlns:p14="http://schemas.microsoft.com/office/powerpoint/2010/main" val="37295992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dirty="0" smtClean="0">
                <a:solidFill>
                  <a:schemeClr val="accent5">
                    <a:lumMod val="75000"/>
                  </a:schemeClr>
                </a:solidFill>
                <a:latin typeface="Times New Roman" panose="02020603050405020304" pitchFamily="18" charset="0"/>
                <a:cs typeface="Times New Roman" panose="02020603050405020304" pitchFamily="18" charset="0"/>
              </a:rPr>
              <a:t>4. Sociālo mediju mārketings</a:t>
            </a:r>
            <a:endParaRPr lang="lv-LV" dirty="0">
              <a:solidFill>
                <a:schemeClr val="accent5">
                  <a:lumMod val="75000"/>
                </a:schemeClr>
              </a:solidFill>
            </a:endParaRPr>
          </a:p>
        </p:txBody>
      </p:sp>
      <p:sp>
        <p:nvSpPr>
          <p:cNvPr id="3" name="Content Placeholder 2"/>
          <p:cNvSpPr>
            <a:spLocks noGrp="1"/>
          </p:cNvSpPr>
          <p:nvPr>
            <p:ph idx="1"/>
          </p:nvPr>
        </p:nvSpPr>
        <p:spPr>
          <a:xfrm>
            <a:off x="1382157" y="3322289"/>
            <a:ext cx="17339786" cy="7175679"/>
          </a:xfrm>
        </p:spPr>
        <p:txBody>
          <a:bodyPr>
            <a:normAutofit/>
          </a:bodyPr>
          <a:lstStyle/>
          <a:p>
            <a:r>
              <a:rPr lang="lv-LV" sz="5400" dirty="0" smtClean="0">
                <a:latin typeface="Times New Roman" panose="02020603050405020304" pitchFamily="18" charset="0"/>
                <a:cs typeface="Times New Roman" panose="02020603050405020304" pitchFamily="18" charset="0"/>
              </a:rPr>
              <a:t>Sociālo mediju mārketings ietver sociālo mediju platformu, piemēram, </a:t>
            </a:r>
            <a:r>
              <a:rPr lang="lv-LV" sz="5400" dirty="0" err="1" smtClean="0">
                <a:latin typeface="Times New Roman" panose="02020603050405020304" pitchFamily="18" charset="0"/>
                <a:cs typeface="Times New Roman" panose="02020603050405020304" pitchFamily="18" charset="0"/>
              </a:rPr>
              <a:t>Facebook</a:t>
            </a:r>
            <a:r>
              <a:rPr lang="lv-LV" sz="5400" dirty="0" smtClean="0">
                <a:latin typeface="Times New Roman" panose="02020603050405020304" pitchFamily="18" charset="0"/>
                <a:cs typeface="Times New Roman" panose="02020603050405020304" pitchFamily="18" charset="0"/>
              </a:rPr>
              <a:t>, </a:t>
            </a:r>
            <a:r>
              <a:rPr lang="lv-LV" sz="5400" dirty="0" err="1" smtClean="0">
                <a:latin typeface="Times New Roman" panose="02020603050405020304" pitchFamily="18" charset="0"/>
                <a:cs typeface="Times New Roman" panose="02020603050405020304" pitchFamily="18" charset="0"/>
              </a:rPr>
              <a:t>Instagram</a:t>
            </a:r>
            <a:r>
              <a:rPr lang="lv-LV" sz="5400" dirty="0" smtClean="0">
                <a:latin typeface="Times New Roman" panose="02020603050405020304" pitchFamily="18" charset="0"/>
                <a:cs typeface="Times New Roman" panose="02020603050405020304" pitchFamily="18" charset="0"/>
              </a:rPr>
              <a:t>, </a:t>
            </a:r>
            <a:r>
              <a:rPr lang="lv-LV" sz="5400" dirty="0" err="1" smtClean="0">
                <a:latin typeface="Times New Roman" panose="02020603050405020304" pitchFamily="18" charset="0"/>
                <a:cs typeface="Times New Roman" panose="02020603050405020304" pitchFamily="18" charset="0"/>
              </a:rPr>
              <a:t>Twitter</a:t>
            </a:r>
            <a:r>
              <a:rPr lang="lv-LV" sz="5400" dirty="0" smtClean="0">
                <a:latin typeface="Times New Roman" panose="02020603050405020304" pitchFamily="18" charset="0"/>
                <a:cs typeface="Times New Roman" panose="02020603050405020304" pitchFamily="18" charset="0"/>
              </a:rPr>
              <a:t> un </a:t>
            </a:r>
            <a:r>
              <a:rPr lang="lv-LV" sz="5400" dirty="0" err="1" smtClean="0">
                <a:latin typeface="Times New Roman" panose="02020603050405020304" pitchFamily="18" charset="0"/>
                <a:cs typeface="Times New Roman" panose="02020603050405020304" pitchFamily="18" charset="0"/>
              </a:rPr>
              <a:t>LinkedIn</a:t>
            </a:r>
            <a:r>
              <a:rPr lang="lv-LV" sz="5400" dirty="0" smtClean="0">
                <a:latin typeface="Times New Roman" panose="02020603050405020304" pitchFamily="18" charset="0"/>
                <a:cs typeface="Times New Roman" panose="02020603050405020304" pitchFamily="18" charset="0"/>
              </a:rPr>
              <a:t>, izmantošanu, lai sazinātos ar klientiem un reklamētu produktus vai pakalpojumus. </a:t>
            </a:r>
          </a:p>
          <a:p>
            <a:r>
              <a:rPr lang="lv-LV" sz="5400" dirty="0" smtClean="0">
                <a:latin typeface="Times New Roman" panose="02020603050405020304" pitchFamily="18" charset="0"/>
                <a:cs typeface="Times New Roman" panose="02020603050405020304" pitchFamily="18" charset="0"/>
              </a:rPr>
              <a:t>Sociālo mediju mārketingu var izmantot, lai veidotu zīmola atpazīstamību, veicinātu tīmekļa vietnes apmeklētību un iesaistītu klientus.</a:t>
            </a:r>
            <a:endParaRPr lang="lv-LV" sz="5400"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en-US" smtClean="0"/>
              <a:t>24/2/23</a:t>
            </a:r>
            <a:endParaRPr lang="en-LV" dirty="0"/>
          </a:p>
        </p:txBody>
      </p:sp>
      <p:sp>
        <p:nvSpPr>
          <p:cNvPr id="5" name="Slide Number Placeholder 4"/>
          <p:cNvSpPr>
            <a:spLocks noGrp="1"/>
          </p:cNvSpPr>
          <p:nvPr>
            <p:ph type="sldNum" sz="quarter" idx="12"/>
          </p:nvPr>
        </p:nvSpPr>
        <p:spPr/>
        <p:txBody>
          <a:bodyPr/>
          <a:lstStyle/>
          <a:p>
            <a:fld id="{28EEA57A-62B1-F74C-B461-1BD839311FE3}" type="slidenum">
              <a:rPr lang="en-LV" smtClean="0"/>
              <a:pPr/>
              <a:t>44</a:t>
            </a:fld>
            <a:endParaRPr lang="en-LV" dirty="0"/>
          </a:p>
        </p:txBody>
      </p:sp>
    </p:spTree>
    <p:extLst>
      <p:ext uri="{BB962C8B-B14F-4D97-AF65-F5344CB8AC3E}">
        <p14:creationId xmlns:p14="http://schemas.microsoft.com/office/powerpoint/2010/main" val="19973019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dirty="0" smtClean="0">
                <a:solidFill>
                  <a:schemeClr val="accent5">
                    <a:lumMod val="75000"/>
                  </a:schemeClr>
                </a:solidFill>
                <a:latin typeface="Times New Roman" panose="02020603050405020304" pitchFamily="18" charset="0"/>
                <a:cs typeface="Times New Roman" panose="02020603050405020304" pitchFamily="18" charset="0"/>
              </a:rPr>
              <a:t>5. E-pasta mārketings</a:t>
            </a:r>
            <a:endParaRPr lang="lv-LV" dirty="0">
              <a:solidFill>
                <a:schemeClr val="accent5">
                  <a:lumMod val="75000"/>
                </a:schemeClr>
              </a:solidFill>
            </a:endParaRPr>
          </a:p>
        </p:txBody>
      </p:sp>
      <p:sp>
        <p:nvSpPr>
          <p:cNvPr id="3" name="Content Placeholder 2"/>
          <p:cNvSpPr>
            <a:spLocks noGrp="1"/>
          </p:cNvSpPr>
          <p:nvPr>
            <p:ph idx="1"/>
          </p:nvPr>
        </p:nvSpPr>
        <p:spPr>
          <a:xfrm>
            <a:off x="1382157" y="3299429"/>
            <a:ext cx="17339786" cy="7175679"/>
          </a:xfrm>
        </p:spPr>
        <p:txBody>
          <a:bodyPr>
            <a:normAutofit/>
          </a:bodyPr>
          <a:lstStyle/>
          <a:p>
            <a:r>
              <a:rPr lang="lv-LV" sz="5400" dirty="0" smtClean="0">
                <a:latin typeface="Times New Roman" panose="02020603050405020304" pitchFamily="18" charset="0"/>
                <a:cs typeface="Times New Roman" panose="02020603050405020304" pitchFamily="18" charset="0"/>
              </a:rPr>
              <a:t>E-pasta mārketings ietver reklāmas ziņojumu sūtīšanu cilvēku grupai pa e-pastu. </a:t>
            </a:r>
          </a:p>
          <a:p>
            <a:r>
              <a:rPr lang="lv-LV" sz="5400" dirty="0" smtClean="0">
                <a:latin typeface="Times New Roman" panose="02020603050405020304" pitchFamily="18" charset="0"/>
                <a:cs typeface="Times New Roman" panose="02020603050405020304" pitchFamily="18" charset="0"/>
              </a:rPr>
              <a:t>Tie var ietvert jaunumus, reklāmas piedāvājumus vai atjauninājumus par produktiem vai pakalpojumiem. </a:t>
            </a:r>
          </a:p>
          <a:p>
            <a:r>
              <a:rPr lang="lv-LV" sz="5400" dirty="0" smtClean="0">
                <a:latin typeface="Times New Roman" panose="02020603050405020304" pitchFamily="18" charset="0"/>
                <a:cs typeface="Times New Roman" panose="02020603050405020304" pitchFamily="18" charset="0"/>
              </a:rPr>
              <a:t>E-pasta mārketings var būt ļoti mērķtiecīgs, un tas ir lielisks veids, kā veidot attiecības ar klientiem un veicināt atkārtotu uzņēmējdarbību.</a:t>
            </a:r>
            <a:endParaRPr lang="lv-LV" sz="5400" dirty="0"/>
          </a:p>
        </p:txBody>
      </p:sp>
      <p:sp>
        <p:nvSpPr>
          <p:cNvPr id="4" name="Date Placeholder 3"/>
          <p:cNvSpPr>
            <a:spLocks noGrp="1"/>
          </p:cNvSpPr>
          <p:nvPr>
            <p:ph type="dt" sz="half" idx="10"/>
          </p:nvPr>
        </p:nvSpPr>
        <p:spPr/>
        <p:txBody>
          <a:bodyPr/>
          <a:lstStyle/>
          <a:p>
            <a:r>
              <a:rPr lang="en-US" smtClean="0"/>
              <a:t>24/2/23</a:t>
            </a:r>
            <a:endParaRPr lang="en-LV" dirty="0"/>
          </a:p>
        </p:txBody>
      </p:sp>
      <p:sp>
        <p:nvSpPr>
          <p:cNvPr id="5" name="Slide Number Placeholder 4"/>
          <p:cNvSpPr>
            <a:spLocks noGrp="1"/>
          </p:cNvSpPr>
          <p:nvPr>
            <p:ph type="sldNum" sz="quarter" idx="12"/>
          </p:nvPr>
        </p:nvSpPr>
        <p:spPr/>
        <p:txBody>
          <a:bodyPr/>
          <a:lstStyle/>
          <a:p>
            <a:fld id="{28EEA57A-62B1-F74C-B461-1BD839311FE3}" type="slidenum">
              <a:rPr lang="en-LV" smtClean="0"/>
              <a:pPr/>
              <a:t>45</a:t>
            </a:fld>
            <a:endParaRPr lang="en-LV" dirty="0"/>
          </a:p>
        </p:txBody>
      </p:sp>
    </p:spTree>
    <p:extLst>
      <p:ext uri="{BB962C8B-B14F-4D97-AF65-F5344CB8AC3E}">
        <p14:creationId xmlns:p14="http://schemas.microsoft.com/office/powerpoint/2010/main" val="27549187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dirty="0" smtClean="0">
                <a:solidFill>
                  <a:schemeClr val="accent5">
                    <a:lumMod val="75000"/>
                  </a:schemeClr>
                </a:solidFill>
                <a:latin typeface="Times New Roman" panose="02020603050405020304" pitchFamily="18" charset="0"/>
                <a:cs typeface="Times New Roman" panose="02020603050405020304" pitchFamily="18" charset="0"/>
              </a:rPr>
              <a:t>6. Mobilais mārketings</a:t>
            </a:r>
            <a:endParaRPr lang="lv-LV" dirty="0">
              <a:solidFill>
                <a:schemeClr val="accent5">
                  <a:lumMod val="75000"/>
                </a:schemeClr>
              </a:solidFill>
            </a:endParaRPr>
          </a:p>
        </p:txBody>
      </p:sp>
      <p:sp>
        <p:nvSpPr>
          <p:cNvPr id="3" name="Content Placeholder 2"/>
          <p:cNvSpPr>
            <a:spLocks noGrp="1"/>
          </p:cNvSpPr>
          <p:nvPr>
            <p:ph idx="1"/>
          </p:nvPr>
        </p:nvSpPr>
        <p:spPr>
          <a:xfrm>
            <a:off x="1352947" y="3871067"/>
            <a:ext cx="17339786" cy="7175679"/>
          </a:xfrm>
        </p:spPr>
        <p:txBody>
          <a:bodyPr>
            <a:normAutofit/>
          </a:bodyPr>
          <a:lstStyle/>
          <a:p>
            <a:r>
              <a:rPr lang="lv-LV" sz="5400" dirty="0" smtClean="0">
                <a:latin typeface="Times New Roman" panose="02020603050405020304" pitchFamily="18" charset="0"/>
                <a:cs typeface="Times New Roman" panose="02020603050405020304" pitchFamily="18" charset="0"/>
              </a:rPr>
              <a:t>Mobilais mārketings ietver mobilo ierīču, piemēram, viedtālruņu un planšetdatoru, izmantošanu produktu vai pakalpojumu popularizēšanai.</a:t>
            </a:r>
          </a:p>
          <a:p>
            <a:r>
              <a:rPr lang="lv-LV" sz="5400" dirty="0" smtClean="0">
                <a:latin typeface="Times New Roman" panose="02020603050405020304" pitchFamily="18" charset="0"/>
                <a:cs typeface="Times New Roman" panose="02020603050405020304" pitchFamily="18" charset="0"/>
              </a:rPr>
              <a:t> Tas var ietvert mobilo reklāmu, mobilajām ierīcēm draudzīgas tīmekļa vietnes vai mobilās lietotnes.</a:t>
            </a:r>
            <a:endParaRPr lang="lv-LV" sz="5400"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en-US" smtClean="0"/>
              <a:t>24/2/23</a:t>
            </a:r>
            <a:endParaRPr lang="en-LV" dirty="0"/>
          </a:p>
        </p:txBody>
      </p:sp>
      <p:sp>
        <p:nvSpPr>
          <p:cNvPr id="5" name="Slide Number Placeholder 4"/>
          <p:cNvSpPr>
            <a:spLocks noGrp="1"/>
          </p:cNvSpPr>
          <p:nvPr>
            <p:ph type="sldNum" sz="quarter" idx="12"/>
          </p:nvPr>
        </p:nvSpPr>
        <p:spPr/>
        <p:txBody>
          <a:bodyPr/>
          <a:lstStyle/>
          <a:p>
            <a:fld id="{28EEA57A-62B1-F74C-B461-1BD839311FE3}" type="slidenum">
              <a:rPr lang="en-LV" smtClean="0"/>
              <a:pPr/>
              <a:t>46</a:t>
            </a:fld>
            <a:endParaRPr lang="en-LV" dirty="0"/>
          </a:p>
        </p:txBody>
      </p:sp>
    </p:spTree>
    <p:extLst>
      <p:ext uri="{BB962C8B-B14F-4D97-AF65-F5344CB8AC3E}">
        <p14:creationId xmlns:p14="http://schemas.microsoft.com/office/powerpoint/2010/main" val="38039935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3907" y="4054475"/>
            <a:ext cx="17339786" cy="2185952"/>
          </a:xfrm>
        </p:spPr>
        <p:txBody>
          <a:bodyPr/>
          <a:lstStyle/>
          <a:p>
            <a:pPr algn="ctr"/>
            <a:r>
              <a:rPr lang="lv-LV" dirty="0" smtClean="0">
                <a:solidFill>
                  <a:schemeClr val="accent5">
                    <a:lumMod val="75000"/>
                  </a:schemeClr>
                </a:solidFill>
                <a:latin typeface="Times New Roman" panose="02020603050405020304" pitchFamily="18" charset="0"/>
                <a:cs typeface="Times New Roman" panose="02020603050405020304" pitchFamily="18" charset="0"/>
              </a:rPr>
              <a:t>DIGITĀLĀ MĀRKETINGA DEFINĪCIJA</a:t>
            </a:r>
            <a:endParaRPr lang="lv-LV" dirty="0"/>
          </a:p>
        </p:txBody>
      </p:sp>
      <p:sp>
        <p:nvSpPr>
          <p:cNvPr id="3" name="Date Placeholder 2"/>
          <p:cNvSpPr>
            <a:spLocks noGrp="1"/>
          </p:cNvSpPr>
          <p:nvPr>
            <p:ph type="dt" sz="half" idx="10"/>
          </p:nvPr>
        </p:nvSpPr>
        <p:spPr/>
        <p:txBody>
          <a:bodyPr/>
          <a:lstStyle/>
          <a:p>
            <a:r>
              <a:rPr lang="en-US" smtClean="0"/>
              <a:t>24/2/23</a:t>
            </a:r>
            <a:endParaRPr lang="en-LV" dirty="0"/>
          </a:p>
        </p:txBody>
      </p:sp>
      <p:sp>
        <p:nvSpPr>
          <p:cNvPr id="4" name="Slide Number Placeholder 3"/>
          <p:cNvSpPr>
            <a:spLocks noGrp="1"/>
          </p:cNvSpPr>
          <p:nvPr>
            <p:ph type="sldNum" sz="quarter" idx="12"/>
          </p:nvPr>
        </p:nvSpPr>
        <p:spPr/>
        <p:txBody>
          <a:bodyPr/>
          <a:lstStyle/>
          <a:p>
            <a:fld id="{28EEA57A-62B1-F74C-B461-1BD839311FE3}" type="slidenum">
              <a:rPr lang="en-LV" smtClean="0"/>
              <a:pPr/>
              <a:t>47</a:t>
            </a:fld>
            <a:endParaRPr lang="en-LV" dirty="0"/>
          </a:p>
        </p:txBody>
      </p:sp>
    </p:spTree>
    <p:extLst>
      <p:ext uri="{BB962C8B-B14F-4D97-AF65-F5344CB8AC3E}">
        <p14:creationId xmlns:p14="http://schemas.microsoft.com/office/powerpoint/2010/main" val="4104667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solidFill>
                  <a:schemeClr val="accent5">
                    <a:lumMod val="75000"/>
                  </a:schemeClr>
                </a:solidFill>
                <a:latin typeface="Times New Roman" panose="02020603050405020304" pitchFamily="18" charset="0"/>
                <a:cs typeface="Times New Roman" panose="02020603050405020304" pitchFamily="18" charset="0"/>
              </a:rPr>
              <a:t>DIGITĀLĀ MĀRKETINGA DEFINĪCIJA</a:t>
            </a:r>
            <a:endParaRPr lang="lv-LV" dirty="0">
              <a:solidFill>
                <a:schemeClr val="accent5">
                  <a:lumMod val="75000"/>
                </a:schemeClr>
              </a:solidFill>
            </a:endParaRPr>
          </a:p>
        </p:txBody>
      </p:sp>
      <p:sp>
        <p:nvSpPr>
          <p:cNvPr id="3" name="Content Placeholder 2"/>
          <p:cNvSpPr>
            <a:spLocks noGrp="1"/>
          </p:cNvSpPr>
          <p:nvPr>
            <p:ph idx="1"/>
          </p:nvPr>
        </p:nvSpPr>
        <p:spPr/>
        <p:txBody>
          <a:bodyPr>
            <a:normAutofit fontScale="92500"/>
          </a:bodyPr>
          <a:lstStyle/>
          <a:p>
            <a:r>
              <a:rPr lang="lv-LV" dirty="0" smtClean="0">
                <a:latin typeface="Times New Roman" panose="02020603050405020304" pitchFamily="18" charset="0"/>
                <a:cs typeface="Times New Roman" panose="02020603050405020304" pitchFamily="18" charset="0"/>
              </a:rPr>
              <a:t>Digitālais mārketings ir </a:t>
            </a:r>
            <a:r>
              <a:rPr lang="lv-LV" u="sng" dirty="0" smtClean="0">
                <a:solidFill>
                  <a:schemeClr val="accent5">
                    <a:lumMod val="75000"/>
                  </a:schemeClr>
                </a:solidFill>
                <a:latin typeface="Times New Roman" panose="02020603050405020304" pitchFamily="18" charset="0"/>
                <a:cs typeface="Times New Roman" panose="02020603050405020304" pitchFamily="18" charset="0"/>
              </a:rPr>
              <a:t>digitālo kanālu</a:t>
            </a:r>
            <a:r>
              <a:rPr lang="lv-LV" dirty="0" smtClean="0">
                <a:latin typeface="Times New Roman" panose="02020603050405020304" pitchFamily="18" charset="0"/>
                <a:cs typeface="Times New Roman" panose="02020603050405020304" pitchFamily="18" charset="0"/>
              </a:rPr>
              <a:t>, piemēram, meklētājprogrammu, sociālo mediju platformu, e-pasta, mobilo ierīču un citu digitālo tehnoloģiju, izmantošana produktu, pakalpojumu vai zīmolu popularizēšanai. </a:t>
            </a:r>
          </a:p>
          <a:p>
            <a:r>
              <a:rPr lang="lv-LV" dirty="0" smtClean="0">
                <a:latin typeface="Times New Roman" panose="02020603050405020304" pitchFamily="18" charset="0"/>
                <a:cs typeface="Times New Roman" panose="02020603050405020304" pitchFamily="18" charset="0"/>
              </a:rPr>
              <a:t>Tas ietver </a:t>
            </a:r>
            <a:r>
              <a:rPr lang="lv-LV" u="sng" dirty="0" smtClean="0">
                <a:solidFill>
                  <a:schemeClr val="accent5">
                    <a:lumMod val="75000"/>
                  </a:schemeClr>
                </a:solidFill>
                <a:latin typeface="Times New Roman" panose="02020603050405020304" pitchFamily="18" charset="0"/>
                <a:cs typeface="Times New Roman" panose="02020603050405020304" pitchFamily="18" charset="0"/>
              </a:rPr>
              <a:t>digitālo kampaņu </a:t>
            </a:r>
            <a:r>
              <a:rPr lang="lv-LV" dirty="0" smtClean="0">
                <a:latin typeface="Times New Roman" panose="02020603050405020304" pitchFamily="18" charset="0"/>
                <a:cs typeface="Times New Roman" panose="02020603050405020304" pitchFamily="18" charset="0"/>
              </a:rPr>
              <a:t>izveidi, īstenošanu un pārvaldību, kas paredzētas, lai piesaistītu un iesaistītu mērķauditorijas, veidotu zīmola atpazīstamību, veicinātu tīmekļa vietņu datplūsmu, piesaistītu potenciālos klientus un galu galā palielinātu pārdošanas apjomu un ieņēmumus. </a:t>
            </a:r>
          </a:p>
          <a:p>
            <a:r>
              <a:rPr lang="lv-LV" dirty="0" smtClean="0">
                <a:latin typeface="Times New Roman" panose="02020603050405020304" pitchFamily="18" charset="0"/>
                <a:cs typeface="Times New Roman" panose="02020603050405020304" pitchFamily="18" charset="0"/>
              </a:rPr>
              <a:t>Digitālais mārketings ietver plašu </a:t>
            </a:r>
            <a:r>
              <a:rPr lang="lv-LV" u="sng" dirty="0" smtClean="0">
                <a:solidFill>
                  <a:schemeClr val="accent5">
                    <a:lumMod val="75000"/>
                  </a:schemeClr>
                </a:solidFill>
                <a:latin typeface="Times New Roman" panose="02020603050405020304" pitchFamily="18" charset="0"/>
                <a:cs typeface="Times New Roman" panose="02020603050405020304" pitchFamily="18" charset="0"/>
              </a:rPr>
              <a:t>taktiku klāstu</a:t>
            </a:r>
            <a:r>
              <a:rPr lang="lv-LV" dirty="0" smtClean="0">
                <a:latin typeface="Times New Roman" panose="02020603050405020304" pitchFamily="18" charset="0"/>
                <a:cs typeface="Times New Roman" panose="02020603050405020304" pitchFamily="18" charset="0"/>
              </a:rPr>
              <a:t>, tostarp optimizāciju meklētājprogrammām (SEO), maksas par klikšķi (PPC) reklāmu, satura mārketingu, sociālo mediju mārketingu, e-pasta mārketingu, mobilo mārketingu un analīzi.</a:t>
            </a:r>
            <a:endParaRPr lang="lv-LV"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en-US" smtClean="0"/>
              <a:t>24/2/23</a:t>
            </a:r>
            <a:endParaRPr lang="en-LV" dirty="0"/>
          </a:p>
        </p:txBody>
      </p:sp>
      <p:sp>
        <p:nvSpPr>
          <p:cNvPr id="5" name="Slide Number Placeholder 4"/>
          <p:cNvSpPr>
            <a:spLocks noGrp="1"/>
          </p:cNvSpPr>
          <p:nvPr>
            <p:ph type="sldNum" sz="quarter" idx="12"/>
          </p:nvPr>
        </p:nvSpPr>
        <p:spPr/>
        <p:txBody>
          <a:bodyPr/>
          <a:lstStyle/>
          <a:p>
            <a:fld id="{28EEA57A-62B1-F74C-B461-1BD839311FE3}" type="slidenum">
              <a:rPr lang="en-LV" smtClean="0"/>
              <a:pPr/>
              <a:t>48</a:t>
            </a:fld>
            <a:endParaRPr lang="en-LV" dirty="0"/>
          </a:p>
        </p:txBody>
      </p:sp>
    </p:spTree>
    <p:extLst>
      <p:ext uri="{BB962C8B-B14F-4D97-AF65-F5344CB8AC3E}">
        <p14:creationId xmlns:p14="http://schemas.microsoft.com/office/powerpoint/2010/main" val="39812992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2157" y="1311275"/>
            <a:ext cx="17339786" cy="8874995"/>
          </a:xfrm>
        </p:spPr>
        <p:txBody>
          <a:bodyPr>
            <a:normAutofit lnSpcReduction="10000"/>
          </a:bodyPr>
          <a:lstStyle/>
          <a:p>
            <a:r>
              <a:rPr lang="lv-LV" dirty="0" smtClean="0">
                <a:latin typeface="Times New Roman" panose="02020603050405020304" pitchFamily="18" charset="0"/>
                <a:cs typeface="Times New Roman" panose="02020603050405020304" pitchFamily="18" charset="0"/>
              </a:rPr>
              <a:t>Izmantojot </a:t>
            </a:r>
            <a:r>
              <a:rPr lang="lv-LV" u="sng" dirty="0" smtClean="0">
                <a:solidFill>
                  <a:schemeClr val="accent5">
                    <a:lumMod val="75000"/>
                  </a:schemeClr>
                </a:solidFill>
                <a:latin typeface="Times New Roman" panose="02020603050405020304" pitchFamily="18" charset="0"/>
                <a:cs typeface="Times New Roman" panose="02020603050405020304" pitchFamily="18" charset="0"/>
              </a:rPr>
              <a:t>digitālo kanālu </a:t>
            </a:r>
            <a:r>
              <a:rPr lang="lv-LV" dirty="0" smtClean="0">
                <a:latin typeface="Times New Roman" panose="02020603050405020304" pitchFamily="18" charset="0"/>
                <a:cs typeface="Times New Roman" panose="02020603050405020304" pitchFamily="18" charset="0"/>
              </a:rPr>
              <a:t>iespējas, uzņēmumi var veidot ļoti mērķtiecīgas un personalizētas kampaņas, kas atsaucas uz auditoriju un veicina iesaistīšanos. </a:t>
            </a:r>
          </a:p>
          <a:p>
            <a:r>
              <a:rPr lang="lv-LV" dirty="0" smtClean="0">
                <a:latin typeface="Times New Roman" panose="02020603050405020304" pitchFamily="18" charset="0"/>
                <a:cs typeface="Times New Roman" panose="02020603050405020304" pitchFamily="18" charset="0"/>
              </a:rPr>
              <a:t>Digitālais mārketings nodrošina arī lielāku </a:t>
            </a:r>
            <a:r>
              <a:rPr lang="lv-LV" u="sng" dirty="0" smtClean="0">
                <a:solidFill>
                  <a:schemeClr val="accent5">
                    <a:lumMod val="75000"/>
                  </a:schemeClr>
                </a:solidFill>
                <a:latin typeface="Times New Roman" panose="02020603050405020304" pitchFamily="18" charset="0"/>
                <a:cs typeface="Times New Roman" panose="02020603050405020304" pitchFamily="18" charset="0"/>
              </a:rPr>
              <a:t>elastību</a:t>
            </a:r>
            <a:r>
              <a:rPr lang="lv-LV" dirty="0" smtClean="0">
                <a:latin typeface="Times New Roman" panose="02020603050405020304" pitchFamily="18" charset="0"/>
                <a:cs typeface="Times New Roman" panose="02020603050405020304" pitchFamily="18" charset="0"/>
              </a:rPr>
              <a:t>, jo kampaņas var pielāgot un optimizēt reāllaikā, pamatojoties uz darbības datiem, ļaujot uzņēmumiem pieņemt uz datiem balstītus lēmumus un maksimāli palielināt ieguldījumu atdevi (ROI).</a:t>
            </a:r>
          </a:p>
          <a:p>
            <a:r>
              <a:rPr lang="lv-LV" dirty="0" smtClean="0">
                <a:latin typeface="Times New Roman" panose="02020603050405020304" pitchFamily="18" charset="0"/>
                <a:cs typeface="Times New Roman" panose="02020603050405020304" pitchFamily="18" charset="0"/>
              </a:rPr>
              <a:t>Papildus mārketinga priekšrocībām digitālās tehnoloģijas uzņēmumiem sniedz arī </a:t>
            </a:r>
            <a:r>
              <a:rPr lang="lv-LV" u="sng" dirty="0" smtClean="0">
                <a:solidFill>
                  <a:schemeClr val="accent5">
                    <a:lumMod val="75000"/>
                  </a:schemeClr>
                </a:solidFill>
                <a:latin typeface="Times New Roman" panose="02020603050405020304" pitchFamily="18" charset="0"/>
                <a:cs typeface="Times New Roman" panose="02020603050405020304" pitchFamily="18" charset="0"/>
              </a:rPr>
              <a:t>plašu klientu datu klāstu</a:t>
            </a:r>
            <a:r>
              <a:rPr lang="lv-LV" dirty="0" smtClean="0">
                <a:latin typeface="Times New Roman" panose="02020603050405020304" pitchFamily="18" charset="0"/>
                <a:cs typeface="Times New Roman" panose="02020603050405020304" pitchFamily="18" charset="0"/>
              </a:rPr>
              <a:t>, ko var izmantot, lai informētu un uzlabotu savus mārketinga centienus. </a:t>
            </a:r>
          </a:p>
          <a:p>
            <a:r>
              <a:rPr lang="lv-LV" dirty="0" smtClean="0">
                <a:latin typeface="Times New Roman" panose="02020603050405020304" pitchFamily="18" charset="0"/>
                <a:cs typeface="Times New Roman" panose="02020603050405020304" pitchFamily="18" charset="0"/>
              </a:rPr>
              <a:t>Izmantojot analīzes rīkus un citus datu avotus, uzņēmumi var izsekot </a:t>
            </a:r>
            <a:r>
              <a:rPr lang="lv-LV" u="sng" dirty="0" smtClean="0">
                <a:solidFill>
                  <a:schemeClr val="accent5">
                    <a:lumMod val="75000"/>
                  </a:schemeClr>
                </a:solidFill>
                <a:latin typeface="Times New Roman" panose="02020603050405020304" pitchFamily="18" charset="0"/>
                <a:cs typeface="Times New Roman" panose="02020603050405020304" pitchFamily="18" charset="0"/>
              </a:rPr>
              <a:t>klientu uzvedībai, vēlmēm un pirkumu vēsturei</a:t>
            </a:r>
            <a:r>
              <a:rPr lang="lv-LV" dirty="0" smtClean="0">
                <a:latin typeface="Times New Roman" panose="02020603050405020304" pitchFamily="18" charset="0"/>
                <a:cs typeface="Times New Roman" panose="02020603050405020304" pitchFamily="18" charset="0"/>
              </a:rPr>
              <a:t>, kas ļauj veidot efektīvākas kampaņas un uzlabot klientu pieredzi.</a:t>
            </a:r>
            <a:endParaRPr lang="lv-LV"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en-US" smtClean="0"/>
              <a:t>24/2/23</a:t>
            </a:r>
            <a:endParaRPr lang="en-LV" dirty="0"/>
          </a:p>
        </p:txBody>
      </p:sp>
      <p:sp>
        <p:nvSpPr>
          <p:cNvPr id="5" name="Slide Number Placeholder 4"/>
          <p:cNvSpPr>
            <a:spLocks noGrp="1"/>
          </p:cNvSpPr>
          <p:nvPr>
            <p:ph type="sldNum" sz="quarter" idx="12"/>
          </p:nvPr>
        </p:nvSpPr>
        <p:spPr/>
        <p:txBody>
          <a:bodyPr/>
          <a:lstStyle/>
          <a:p>
            <a:fld id="{28EEA57A-62B1-F74C-B461-1BD839311FE3}" type="slidenum">
              <a:rPr lang="en-LV" smtClean="0"/>
              <a:pPr/>
              <a:t>49</a:t>
            </a:fld>
            <a:endParaRPr lang="en-LV" dirty="0"/>
          </a:p>
        </p:txBody>
      </p:sp>
    </p:spTree>
    <p:extLst>
      <p:ext uri="{BB962C8B-B14F-4D97-AF65-F5344CB8AC3E}">
        <p14:creationId xmlns:p14="http://schemas.microsoft.com/office/powerpoint/2010/main" val="1952265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D537F80-1A1D-9D16-3613-F35010130B21}"/>
              </a:ext>
            </a:extLst>
          </p:cNvPr>
          <p:cNvSpPr>
            <a:spLocks noGrp="1"/>
          </p:cNvSpPr>
          <p:nvPr>
            <p:ph type="sldNum" sz="quarter" idx="7"/>
          </p:nvPr>
        </p:nvSpPr>
        <p:spPr/>
        <p:txBody>
          <a:bodyPr/>
          <a:lstStyle/>
          <a:p>
            <a:fld id="{B6F15528-21DE-4FAA-801E-634DDDAF4B2B}" type="slidenum">
              <a:rPr lang="en-LV" smtClean="0"/>
              <a:pPr/>
              <a:t>5</a:t>
            </a:fld>
            <a:endParaRPr lang="en-LV" dirty="0"/>
          </a:p>
        </p:txBody>
      </p:sp>
      <p:sp>
        <p:nvSpPr>
          <p:cNvPr id="5" name="Rectangle 4"/>
          <p:cNvSpPr/>
          <p:nvPr/>
        </p:nvSpPr>
        <p:spPr>
          <a:xfrm>
            <a:off x="1898650" y="2225675"/>
            <a:ext cx="15621000" cy="6078587"/>
          </a:xfrm>
          <a:prstGeom prst="rect">
            <a:avLst/>
          </a:prstGeom>
        </p:spPr>
        <p:txBody>
          <a:bodyPr wrap="square">
            <a:spAutoFit/>
          </a:bodyPr>
          <a:lstStyle/>
          <a:p>
            <a:r>
              <a:rPr lang="lv-LV" sz="5400" b="1" dirty="0" smtClean="0">
                <a:solidFill>
                  <a:srgbClr val="0070C0"/>
                </a:solidFill>
                <a:latin typeface="+mn-lt"/>
              </a:rPr>
              <a:t>Jautājumi mārketinga speciālistiem</a:t>
            </a:r>
          </a:p>
          <a:p>
            <a:endParaRPr lang="lv-LV" sz="4400" dirty="0" smtClean="0">
              <a:solidFill>
                <a:srgbClr val="FF0000"/>
              </a:solidFill>
              <a:latin typeface="+mn-lt"/>
            </a:endParaRPr>
          </a:p>
          <a:p>
            <a:r>
              <a:rPr lang="lv-LV" sz="4400" i="1" dirty="0" smtClean="0">
                <a:latin typeface="+mn-lt"/>
              </a:rPr>
              <a:t>Galvenie jautājumi mārketinga vadītājiem saistībā ar šo lekciju ir šādi:</a:t>
            </a:r>
          </a:p>
          <a:p>
            <a:endParaRPr lang="lv-LV" sz="4400" dirty="0" smtClean="0">
              <a:latin typeface="+mn-lt"/>
            </a:endParaRPr>
          </a:p>
          <a:p>
            <a:r>
              <a:rPr lang="lv-LV" sz="4400" dirty="0" smtClean="0"/>
              <a:t>							</a:t>
            </a:r>
            <a:r>
              <a:rPr lang="lv-LV" sz="11500" b="1" dirty="0" smtClean="0">
                <a:solidFill>
                  <a:srgbClr val="0DA9D3"/>
                </a:solidFill>
              </a:rPr>
              <a:t>?</a:t>
            </a:r>
          </a:p>
          <a:p>
            <a:endParaRPr lang="lv-LV" sz="4400" b="1" dirty="0">
              <a:solidFill>
                <a:srgbClr val="0DA9D3"/>
              </a:solidFill>
            </a:endParaRPr>
          </a:p>
        </p:txBody>
      </p:sp>
    </p:spTree>
    <p:extLst>
      <p:ext uri="{BB962C8B-B14F-4D97-AF65-F5344CB8AC3E}">
        <p14:creationId xmlns:p14="http://schemas.microsoft.com/office/powerpoint/2010/main" val="39509769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3427" y="3978275"/>
            <a:ext cx="17339786" cy="2185952"/>
          </a:xfrm>
        </p:spPr>
        <p:txBody>
          <a:bodyPr/>
          <a:lstStyle/>
          <a:p>
            <a:pPr algn="ctr"/>
            <a:r>
              <a:rPr lang="lv-LV" dirty="0" smtClean="0">
                <a:solidFill>
                  <a:schemeClr val="accent5">
                    <a:lumMod val="75000"/>
                  </a:schemeClr>
                </a:solidFill>
                <a:latin typeface="Times New Roman" panose="02020603050405020304" pitchFamily="18" charset="0"/>
                <a:cs typeface="Times New Roman" panose="02020603050405020304" pitchFamily="18" charset="0"/>
              </a:rPr>
              <a:t>DIGITĀLĀ MĀRKETINGA VĒSTURE UN ATTĪSTĪBA</a:t>
            </a:r>
            <a:endParaRPr lang="lv-LV"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 name="Date Placeholder 2"/>
          <p:cNvSpPr>
            <a:spLocks noGrp="1"/>
          </p:cNvSpPr>
          <p:nvPr>
            <p:ph type="dt" sz="half" idx="10"/>
          </p:nvPr>
        </p:nvSpPr>
        <p:spPr/>
        <p:txBody>
          <a:bodyPr/>
          <a:lstStyle/>
          <a:p>
            <a:r>
              <a:rPr lang="en-US" smtClean="0"/>
              <a:t>24/2/23</a:t>
            </a:r>
            <a:endParaRPr lang="en-LV" dirty="0"/>
          </a:p>
        </p:txBody>
      </p:sp>
      <p:sp>
        <p:nvSpPr>
          <p:cNvPr id="4" name="Slide Number Placeholder 3"/>
          <p:cNvSpPr>
            <a:spLocks noGrp="1"/>
          </p:cNvSpPr>
          <p:nvPr>
            <p:ph type="sldNum" sz="quarter" idx="12"/>
          </p:nvPr>
        </p:nvSpPr>
        <p:spPr/>
        <p:txBody>
          <a:bodyPr/>
          <a:lstStyle/>
          <a:p>
            <a:fld id="{28EEA57A-62B1-F74C-B461-1BD839311FE3}" type="slidenum">
              <a:rPr lang="en-LV" smtClean="0"/>
              <a:pPr/>
              <a:t>50</a:t>
            </a:fld>
            <a:endParaRPr lang="en-LV" dirty="0"/>
          </a:p>
        </p:txBody>
      </p:sp>
    </p:spTree>
    <p:extLst>
      <p:ext uri="{BB962C8B-B14F-4D97-AF65-F5344CB8AC3E}">
        <p14:creationId xmlns:p14="http://schemas.microsoft.com/office/powerpoint/2010/main" val="9094078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dirty="0" smtClean="0">
                <a:solidFill>
                  <a:schemeClr val="accent5">
                    <a:lumMod val="75000"/>
                  </a:schemeClr>
                </a:solidFill>
                <a:latin typeface="Times New Roman" panose="02020603050405020304" pitchFamily="18" charset="0"/>
                <a:cs typeface="Times New Roman" panose="02020603050405020304" pitchFamily="18" charset="0"/>
              </a:rPr>
              <a:t>DIGITĀLĀ MĀRKETINGA VĒSTURE UN ATTĪSTĪBA</a:t>
            </a:r>
            <a:endParaRPr lang="lv-LV"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en-US" smtClean="0"/>
              <a:t>24/2/23</a:t>
            </a:r>
            <a:endParaRPr lang="en-LV" dirty="0"/>
          </a:p>
        </p:txBody>
      </p:sp>
      <p:sp>
        <p:nvSpPr>
          <p:cNvPr id="5" name="Slide Number Placeholder 4"/>
          <p:cNvSpPr>
            <a:spLocks noGrp="1"/>
          </p:cNvSpPr>
          <p:nvPr>
            <p:ph type="sldNum" sz="quarter" idx="12"/>
          </p:nvPr>
        </p:nvSpPr>
        <p:spPr/>
        <p:txBody>
          <a:bodyPr/>
          <a:lstStyle/>
          <a:p>
            <a:fld id="{28EEA57A-62B1-F74C-B461-1BD839311FE3}" type="slidenum">
              <a:rPr lang="en-LV" smtClean="0"/>
              <a:pPr/>
              <a:t>51</a:t>
            </a:fld>
            <a:endParaRPr lang="en-LV"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6850" y="2788071"/>
            <a:ext cx="13030200" cy="7438603"/>
          </a:xfrm>
          <a:prstGeom prst="rect">
            <a:avLst/>
          </a:prstGeom>
          <a:noFill/>
          <a:ln w="3175">
            <a:solidFill>
              <a:schemeClr val="tx1"/>
            </a:solidFill>
          </a:ln>
        </p:spPr>
      </p:pic>
      <p:sp>
        <p:nvSpPr>
          <p:cNvPr id="7" name="Rectangle 6"/>
          <p:cNvSpPr/>
          <p:nvPr/>
        </p:nvSpPr>
        <p:spPr>
          <a:xfrm>
            <a:off x="2722880" y="10269505"/>
            <a:ext cx="10052050" cy="685059"/>
          </a:xfrm>
          <a:prstGeom prst="rect">
            <a:avLst/>
          </a:prstGeom>
        </p:spPr>
        <p:txBody>
          <a:bodyPr>
            <a:spAutoFit/>
          </a:bodyPr>
          <a:lstStyle/>
          <a:p>
            <a:pPr algn="just">
              <a:lnSpc>
                <a:spcPct val="107000"/>
              </a:lnSpc>
              <a:spcAft>
                <a:spcPts val="800"/>
              </a:spcAft>
            </a:pPr>
            <a:r>
              <a:rPr lang="en-IN" b="1" dirty="0">
                <a:latin typeface="Palatino Linotype" panose="02040502050505030304" pitchFamily="18" charset="0"/>
                <a:ea typeface="Calibri" panose="020F0502020204030204" pitchFamily="34" charset="0"/>
                <a:cs typeface="Times New Roman" panose="02020603050405020304" pitchFamily="18" charset="0"/>
              </a:rPr>
              <a:t>Photo Credit:</a:t>
            </a:r>
            <a:r>
              <a:rPr lang="en-IN" dirty="0">
                <a:latin typeface="Palatino Linotype" panose="02040502050505030304" pitchFamily="18" charset="0"/>
                <a:ea typeface="Calibri" panose="020F0502020204030204" pitchFamily="34" charset="0"/>
                <a:cs typeface="Times New Roman" panose="02020603050405020304" pitchFamily="18" charset="0"/>
              </a:rPr>
              <a:t> https://medium.com/@rikwalters/the-evolution-of-digital-marketing-strategy-in-the-enterprise-1b9687a85e09</a:t>
            </a:r>
            <a:endParaRPr lang="lv-LV"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004867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dirty="0" smtClean="0">
                <a:solidFill>
                  <a:schemeClr val="accent5">
                    <a:lumMod val="75000"/>
                  </a:schemeClr>
                </a:solidFill>
                <a:latin typeface="Times New Roman" panose="02020603050405020304" pitchFamily="18" charset="0"/>
                <a:cs typeface="Times New Roman" panose="02020603050405020304" pitchFamily="18" charset="0"/>
              </a:rPr>
              <a:t>DIGITĀLĀ MĀRKETINGA VĒSTURE UN ATTĪSTĪBA</a:t>
            </a:r>
            <a:endParaRPr lang="lv-LV" dirty="0"/>
          </a:p>
        </p:txBody>
      </p:sp>
      <p:sp>
        <p:nvSpPr>
          <p:cNvPr id="3" name="Content Placeholder 2"/>
          <p:cNvSpPr>
            <a:spLocks noGrp="1"/>
          </p:cNvSpPr>
          <p:nvPr>
            <p:ph idx="1"/>
          </p:nvPr>
        </p:nvSpPr>
        <p:spPr/>
        <p:txBody>
          <a:bodyPr>
            <a:normAutofit/>
          </a:bodyPr>
          <a:lstStyle/>
          <a:p>
            <a:r>
              <a:rPr lang="lv-LV" sz="4800" dirty="0" smtClean="0">
                <a:latin typeface="Times New Roman" panose="02020603050405020304" pitchFamily="18" charset="0"/>
                <a:cs typeface="Times New Roman" panose="02020603050405020304" pitchFamily="18" charset="0"/>
              </a:rPr>
              <a:t>Pēdējos gados mobilās tehnoloģijas un datu analīzes sasniegumi ir vēl vairāk pārveidojuši digitālā mārketinga ainavu. </a:t>
            </a:r>
          </a:p>
          <a:p>
            <a:r>
              <a:rPr lang="lv-LV" sz="4800" dirty="0" smtClean="0">
                <a:latin typeface="Times New Roman" panose="02020603050405020304" pitchFamily="18" charset="0"/>
                <a:cs typeface="Times New Roman" panose="02020603050405020304" pitchFamily="18" charset="0"/>
              </a:rPr>
              <a:t>Mobilās ierīces tagad veido ievērojamu daļu no interneta datplūsmas, un uzņēmumi ir pielāgojušies, izveidojot mobilajām ierīcēm optimizētas </a:t>
            </a:r>
            <a:r>
              <a:rPr lang="lv-LV" sz="4800" u="sng" dirty="0" smtClean="0">
                <a:solidFill>
                  <a:schemeClr val="accent5">
                    <a:lumMod val="75000"/>
                  </a:schemeClr>
                </a:solidFill>
                <a:latin typeface="Times New Roman" panose="02020603050405020304" pitchFamily="18" charset="0"/>
                <a:cs typeface="Times New Roman" panose="02020603050405020304" pitchFamily="18" charset="0"/>
              </a:rPr>
              <a:t>vietnes, lietotnes un reklāmas kampaņas</a:t>
            </a:r>
            <a:r>
              <a:rPr lang="lv-LV" sz="4800" dirty="0" smtClean="0">
                <a:latin typeface="Times New Roman" panose="02020603050405020304" pitchFamily="18" charset="0"/>
                <a:cs typeface="Times New Roman" panose="02020603050405020304" pitchFamily="18" charset="0"/>
              </a:rPr>
              <a:t>. </a:t>
            </a:r>
          </a:p>
          <a:p>
            <a:r>
              <a:rPr lang="lv-LV" sz="4800" dirty="0" smtClean="0">
                <a:latin typeface="Times New Roman" panose="02020603050405020304" pitchFamily="18" charset="0"/>
                <a:cs typeface="Times New Roman" panose="02020603050405020304" pitchFamily="18" charset="0"/>
              </a:rPr>
              <a:t>Arī </a:t>
            </a:r>
            <a:r>
              <a:rPr lang="lv-LV" sz="4800" u="sng" dirty="0" smtClean="0">
                <a:solidFill>
                  <a:schemeClr val="accent5">
                    <a:lumMod val="75000"/>
                  </a:schemeClr>
                </a:solidFill>
                <a:latin typeface="Times New Roman" panose="02020603050405020304" pitchFamily="18" charset="0"/>
                <a:cs typeface="Times New Roman" panose="02020603050405020304" pitchFamily="18" charset="0"/>
              </a:rPr>
              <a:t>datu analīzes rīki </a:t>
            </a:r>
            <a:r>
              <a:rPr lang="lv-LV" sz="4800" dirty="0" smtClean="0">
                <a:latin typeface="Times New Roman" panose="02020603050405020304" pitchFamily="18" charset="0"/>
                <a:cs typeface="Times New Roman" panose="02020603050405020304" pitchFamily="18" charset="0"/>
              </a:rPr>
              <a:t>ir kļuvuši sarežģītāki, ļaujot uzņēmumiem apkopot un analizēt milzīgus klientu datu apjomus, lai informētu un uzlabotu savus mārketinga pasākumus.</a:t>
            </a:r>
            <a:endParaRPr lang="lv-LV" sz="4800"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en-US" smtClean="0"/>
              <a:t>24/2/23</a:t>
            </a:r>
            <a:endParaRPr lang="en-LV" dirty="0"/>
          </a:p>
        </p:txBody>
      </p:sp>
      <p:sp>
        <p:nvSpPr>
          <p:cNvPr id="5" name="Slide Number Placeholder 4"/>
          <p:cNvSpPr>
            <a:spLocks noGrp="1"/>
          </p:cNvSpPr>
          <p:nvPr>
            <p:ph type="sldNum" sz="quarter" idx="12"/>
          </p:nvPr>
        </p:nvSpPr>
        <p:spPr/>
        <p:txBody>
          <a:bodyPr/>
          <a:lstStyle/>
          <a:p>
            <a:fld id="{28EEA57A-62B1-F74C-B461-1BD839311FE3}" type="slidenum">
              <a:rPr lang="en-LV" smtClean="0"/>
              <a:pPr/>
              <a:t>52</a:t>
            </a:fld>
            <a:endParaRPr lang="en-LV" dirty="0"/>
          </a:p>
        </p:txBody>
      </p:sp>
    </p:spTree>
    <p:extLst>
      <p:ext uri="{BB962C8B-B14F-4D97-AF65-F5344CB8AC3E}">
        <p14:creationId xmlns:p14="http://schemas.microsoft.com/office/powerpoint/2010/main" val="29978962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dirty="0" smtClean="0">
                <a:solidFill>
                  <a:schemeClr val="accent5">
                    <a:lumMod val="75000"/>
                  </a:schemeClr>
                </a:solidFill>
                <a:latin typeface="Times New Roman" panose="02020603050405020304" pitchFamily="18" charset="0"/>
                <a:cs typeface="Times New Roman" panose="02020603050405020304" pitchFamily="18" charset="0"/>
              </a:rPr>
              <a:t>DIGITĀLĀ MĀRKETINGA VĒSTURE UN ATTĪSTĪBA</a:t>
            </a:r>
            <a:endParaRPr lang="lv-LV" dirty="0"/>
          </a:p>
        </p:txBody>
      </p:sp>
      <p:sp>
        <p:nvSpPr>
          <p:cNvPr id="3" name="Content Placeholder 2"/>
          <p:cNvSpPr>
            <a:spLocks noGrp="1"/>
          </p:cNvSpPr>
          <p:nvPr>
            <p:ph idx="1"/>
          </p:nvPr>
        </p:nvSpPr>
        <p:spPr/>
        <p:txBody>
          <a:bodyPr>
            <a:normAutofit/>
          </a:bodyPr>
          <a:lstStyle/>
          <a:p>
            <a:r>
              <a:rPr lang="lv-LV" sz="4800" dirty="0" smtClean="0">
                <a:latin typeface="Times New Roman" panose="02020603050405020304" pitchFamily="18" charset="0"/>
                <a:cs typeface="Times New Roman" panose="02020603050405020304" pitchFamily="18" charset="0"/>
              </a:rPr>
              <a:t>COVID-19 pandēmija ir būtiski ietekmējusi arī digitālā mārketinga attīstību. Līdz ar attālinātā darba un sociālās </a:t>
            </a:r>
            <a:r>
              <a:rPr lang="lv-LV" sz="4800" dirty="0" err="1" smtClean="0">
                <a:latin typeface="Times New Roman" panose="02020603050405020304" pitchFamily="18" charset="0"/>
                <a:cs typeface="Times New Roman" panose="02020603050405020304" pitchFamily="18" charset="0"/>
              </a:rPr>
              <a:t>distancēšanās</a:t>
            </a:r>
            <a:r>
              <a:rPr lang="lv-LV" sz="4800" dirty="0" smtClean="0">
                <a:latin typeface="Times New Roman" panose="02020603050405020304" pitchFamily="18" charset="0"/>
                <a:cs typeface="Times New Roman" panose="02020603050405020304" pitchFamily="18" charset="0"/>
              </a:rPr>
              <a:t> pasākumu plašu izplatību patērētāji arvien vairāk iepirkšanās, izklaides un sociālās mijiedarbības vajadzībām ir pievērsušies digitālajiem kanāliem. </a:t>
            </a:r>
          </a:p>
          <a:p>
            <a:r>
              <a:rPr lang="lv-LV" sz="4800" dirty="0" smtClean="0">
                <a:latin typeface="Times New Roman" panose="02020603050405020304" pitchFamily="18" charset="0"/>
                <a:cs typeface="Times New Roman" panose="02020603050405020304" pitchFamily="18" charset="0"/>
              </a:rPr>
              <a:t>Tas ir izraisījis e-komercijas pārdošanas, tiešsaistes reklāmas un digitālā satura patēriņa pieaugumu, jo uzņēmumi cenšas veidot saikni ar saviem klientiem jaunos veidos.</a:t>
            </a:r>
            <a:endParaRPr lang="lv-LV" sz="4800"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en-US" smtClean="0"/>
              <a:t>24/2/23</a:t>
            </a:r>
            <a:endParaRPr lang="en-LV" dirty="0"/>
          </a:p>
        </p:txBody>
      </p:sp>
      <p:sp>
        <p:nvSpPr>
          <p:cNvPr id="5" name="Slide Number Placeholder 4"/>
          <p:cNvSpPr>
            <a:spLocks noGrp="1"/>
          </p:cNvSpPr>
          <p:nvPr>
            <p:ph type="sldNum" sz="quarter" idx="12"/>
          </p:nvPr>
        </p:nvSpPr>
        <p:spPr/>
        <p:txBody>
          <a:bodyPr/>
          <a:lstStyle/>
          <a:p>
            <a:fld id="{28EEA57A-62B1-F74C-B461-1BD839311FE3}" type="slidenum">
              <a:rPr lang="en-LV" smtClean="0"/>
              <a:pPr/>
              <a:t>53</a:t>
            </a:fld>
            <a:endParaRPr lang="en-LV" dirty="0"/>
          </a:p>
        </p:txBody>
      </p:sp>
    </p:spTree>
    <p:extLst>
      <p:ext uri="{BB962C8B-B14F-4D97-AF65-F5344CB8AC3E}">
        <p14:creationId xmlns:p14="http://schemas.microsoft.com/office/powerpoint/2010/main" val="35967290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dirty="0" smtClean="0">
                <a:solidFill>
                  <a:schemeClr val="accent5">
                    <a:lumMod val="75000"/>
                  </a:schemeClr>
                </a:solidFill>
                <a:latin typeface="Times New Roman" panose="02020603050405020304" pitchFamily="18" charset="0"/>
                <a:cs typeface="Times New Roman" panose="02020603050405020304" pitchFamily="18" charset="0"/>
              </a:rPr>
              <a:t>DIGITĀLĀ MĀRKETINGA VĒSTURE UN ATTĪSTĪBA</a:t>
            </a:r>
            <a:endParaRPr lang="lv-LV" dirty="0"/>
          </a:p>
        </p:txBody>
      </p:sp>
      <p:sp>
        <p:nvSpPr>
          <p:cNvPr id="3" name="Content Placeholder 2"/>
          <p:cNvSpPr>
            <a:spLocks noGrp="1"/>
          </p:cNvSpPr>
          <p:nvPr>
            <p:ph idx="1"/>
          </p:nvPr>
        </p:nvSpPr>
        <p:spPr/>
        <p:txBody>
          <a:bodyPr>
            <a:normAutofit lnSpcReduction="10000"/>
          </a:bodyPr>
          <a:lstStyle/>
          <a:p>
            <a:r>
              <a:rPr lang="lv-LV" dirty="0" smtClean="0">
                <a:latin typeface="Times New Roman" panose="02020603050405020304" pitchFamily="18" charset="0"/>
                <a:cs typeface="Times New Roman" panose="02020603050405020304" pitchFamily="18" charset="0"/>
              </a:rPr>
              <a:t>Reaģējot uz šīm pārmaiņām, uzņēmumi ir paātrinājuši digitālās transformācijas centienus, ieguldot līdzekļus jaunās tehnoloģijās un digitālā mārketinga stratēģijās, lai saglabātu konkurētspēju post-pandēmijas pasaulē. </a:t>
            </a:r>
          </a:p>
          <a:p>
            <a:r>
              <a:rPr lang="lv-LV" dirty="0" smtClean="0">
                <a:latin typeface="Times New Roman" panose="02020603050405020304" pitchFamily="18" charset="0"/>
                <a:cs typeface="Times New Roman" panose="02020603050405020304" pitchFamily="18" charset="0"/>
              </a:rPr>
              <a:t>Piemēram, daudzi uzņēmumi ir palielinājuši ieguldījumus meklētājprogrammu optimizācijā, sociālo plašsaziņas līdzekļu mārketingā un </a:t>
            </a:r>
            <a:r>
              <a:rPr lang="lv-LV" u="sng" dirty="0" err="1" smtClean="0">
                <a:solidFill>
                  <a:schemeClr val="accent5">
                    <a:lumMod val="75000"/>
                  </a:schemeClr>
                </a:solidFill>
                <a:latin typeface="Times New Roman" panose="02020603050405020304" pitchFamily="18" charset="0"/>
                <a:cs typeface="Times New Roman" panose="02020603050405020304" pitchFamily="18" charset="0"/>
              </a:rPr>
              <a:t>influenceru</a:t>
            </a:r>
            <a:r>
              <a:rPr lang="lv-LV" u="sng" dirty="0" smtClean="0">
                <a:solidFill>
                  <a:schemeClr val="accent5">
                    <a:lumMod val="75000"/>
                  </a:schemeClr>
                </a:solidFill>
                <a:latin typeface="Times New Roman" panose="02020603050405020304" pitchFamily="18" charset="0"/>
                <a:cs typeface="Times New Roman" panose="02020603050405020304" pitchFamily="18" charset="0"/>
              </a:rPr>
              <a:t> mārketingā</a:t>
            </a:r>
            <a:r>
              <a:rPr lang="lv-LV" dirty="0" smtClean="0">
                <a:latin typeface="Times New Roman" panose="02020603050405020304" pitchFamily="18" charset="0"/>
                <a:cs typeface="Times New Roman" panose="02020603050405020304" pitchFamily="18" charset="0"/>
              </a:rPr>
              <a:t>, lai sasniegtu patērētājus autentiskākā un saistošākā veidā. </a:t>
            </a:r>
          </a:p>
          <a:p>
            <a:r>
              <a:rPr lang="lv-LV" dirty="0" smtClean="0">
                <a:latin typeface="Times New Roman" panose="02020603050405020304" pitchFamily="18" charset="0"/>
                <a:cs typeface="Times New Roman" panose="02020603050405020304" pitchFamily="18" charset="0"/>
              </a:rPr>
              <a:t>Citi uzņēmumi ir izmantojuši jaunas tehnoloģijas, piemēram, mākslīgo intelektu, tērzēšanas robotus un virtuālo realitāti, lai nodrošinātu personalizētāku un saistošāku klientu pieredzi.</a:t>
            </a:r>
            <a:endParaRPr lang="lv-LV"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en-US" smtClean="0"/>
              <a:t>24/2/23</a:t>
            </a:r>
            <a:endParaRPr lang="en-LV" dirty="0"/>
          </a:p>
        </p:txBody>
      </p:sp>
      <p:sp>
        <p:nvSpPr>
          <p:cNvPr id="5" name="Slide Number Placeholder 4"/>
          <p:cNvSpPr>
            <a:spLocks noGrp="1"/>
          </p:cNvSpPr>
          <p:nvPr>
            <p:ph type="sldNum" sz="quarter" idx="12"/>
          </p:nvPr>
        </p:nvSpPr>
        <p:spPr/>
        <p:txBody>
          <a:bodyPr/>
          <a:lstStyle/>
          <a:p>
            <a:fld id="{28EEA57A-62B1-F74C-B461-1BD839311FE3}" type="slidenum">
              <a:rPr lang="en-LV" smtClean="0"/>
              <a:pPr/>
              <a:t>54</a:t>
            </a:fld>
            <a:endParaRPr lang="en-LV" dirty="0"/>
          </a:p>
        </p:txBody>
      </p:sp>
    </p:spTree>
    <p:extLst>
      <p:ext uri="{BB962C8B-B14F-4D97-AF65-F5344CB8AC3E}">
        <p14:creationId xmlns:p14="http://schemas.microsoft.com/office/powerpoint/2010/main" val="22776383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dirty="0" smtClean="0">
                <a:solidFill>
                  <a:schemeClr val="accent5">
                    <a:lumMod val="75000"/>
                  </a:schemeClr>
                </a:solidFill>
                <a:latin typeface="Times New Roman" panose="02020603050405020304" pitchFamily="18" charset="0"/>
                <a:cs typeface="Times New Roman" panose="02020603050405020304" pitchFamily="18" charset="0"/>
              </a:rPr>
              <a:t>DIGITĀLĀ MĀRKETINGA VĒSTURE UN ATTĪSTĪBA</a:t>
            </a:r>
            <a:endParaRPr lang="lv-LV" dirty="0"/>
          </a:p>
        </p:txBody>
      </p:sp>
      <p:sp>
        <p:nvSpPr>
          <p:cNvPr id="3" name="Content Placeholder 2"/>
          <p:cNvSpPr>
            <a:spLocks noGrp="1"/>
          </p:cNvSpPr>
          <p:nvPr>
            <p:ph idx="1"/>
          </p:nvPr>
        </p:nvSpPr>
        <p:spPr/>
        <p:txBody>
          <a:bodyPr>
            <a:normAutofit/>
          </a:bodyPr>
          <a:lstStyle/>
          <a:p>
            <a:r>
              <a:rPr lang="lv-LV" sz="4800" dirty="0" smtClean="0">
                <a:latin typeface="Times New Roman" panose="02020603050405020304" pitchFamily="18" charset="0"/>
                <a:cs typeface="Times New Roman" panose="02020603050405020304" pitchFamily="18" charset="0"/>
              </a:rPr>
              <a:t>Raugoties uz priekšu, digitālā mārketinga nākotni, visticamāk, noteiks tādas jaunas tehnoloģijas kā 5G, papildinātā realitāte un lietu internets (</a:t>
            </a:r>
            <a:r>
              <a:rPr lang="lv-LV" sz="4800" dirty="0" err="1" smtClean="0">
                <a:latin typeface="Times New Roman" panose="02020603050405020304" pitchFamily="18" charset="0"/>
                <a:cs typeface="Times New Roman" panose="02020603050405020304" pitchFamily="18" charset="0"/>
              </a:rPr>
              <a:t>IoT</a:t>
            </a:r>
            <a:r>
              <a:rPr lang="lv-LV" sz="4800" dirty="0" smtClean="0">
                <a:latin typeface="Times New Roman" panose="02020603050405020304" pitchFamily="18" charset="0"/>
                <a:cs typeface="Times New Roman" panose="02020603050405020304" pitchFamily="18" charset="0"/>
              </a:rPr>
              <a:t>), kas nodrošinās jaunus saziņas, sadarbības un datu vākšanas veidus. </a:t>
            </a:r>
          </a:p>
          <a:p>
            <a:r>
              <a:rPr lang="lv-LV" sz="4800" dirty="0" smtClean="0">
                <a:latin typeface="Times New Roman" panose="02020603050405020304" pitchFamily="18" charset="0"/>
                <a:cs typeface="Times New Roman" panose="02020603050405020304" pitchFamily="18" charset="0"/>
              </a:rPr>
              <a:t>Tomēr uzņēmumiem būs jārisina arī tādi jauni jautājumi kā datu privātums, </a:t>
            </a:r>
            <a:r>
              <a:rPr lang="lv-LV" sz="4800" dirty="0" err="1" smtClean="0">
                <a:latin typeface="Times New Roman" panose="02020603050405020304" pitchFamily="18" charset="0"/>
                <a:cs typeface="Times New Roman" panose="02020603050405020304" pitchFamily="18" charset="0"/>
              </a:rPr>
              <a:t>kiberdrošība</a:t>
            </a:r>
            <a:r>
              <a:rPr lang="lv-LV" sz="4800" dirty="0" smtClean="0">
                <a:latin typeface="Times New Roman" panose="02020603050405020304" pitchFamily="18" charset="0"/>
                <a:cs typeface="Times New Roman" panose="02020603050405020304" pitchFamily="18" charset="0"/>
              </a:rPr>
              <a:t> un ētiskas problēmas saistībā ar mākslīgā intelekta un citu progresīvo tehnoloģiju izmantošanu. </a:t>
            </a:r>
            <a:endParaRPr lang="lv-LV" sz="4800"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en-US" smtClean="0"/>
              <a:t>24/2/23</a:t>
            </a:r>
            <a:endParaRPr lang="en-LV" dirty="0"/>
          </a:p>
        </p:txBody>
      </p:sp>
      <p:sp>
        <p:nvSpPr>
          <p:cNvPr id="5" name="Slide Number Placeholder 4"/>
          <p:cNvSpPr>
            <a:spLocks noGrp="1"/>
          </p:cNvSpPr>
          <p:nvPr>
            <p:ph type="sldNum" sz="quarter" idx="12"/>
          </p:nvPr>
        </p:nvSpPr>
        <p:spPr/>
        <p:txBody>
          <a:bodyPr/>
          <a:lstStyle/>
          <a:p>
            <a:fld id="{28EEA57A-62B1-F74C-B461-1BD839311FE3}" type="slidenum">
              <a:rPr lang="en-LV" smtClean="0"/>
              <a:pPr/>
              <a:t>55</a:t>
            </a:fld>
            <a:endParaRPr lang="en-LV" dirty="0"/>
          </a:p>
        </p:txBody>
      </p:sp>
    </p:spTree>
    <p:extLst>
      <p:ext uri="{BB962C8B-B14F-4D97-AF65-F5344CB8AC3E}">
        <p14:creationId xmlns:p14="http://schemas.microsoft.com/office/powerpoint/2010/main" val="20322801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047" y="4054475"/>
            <a:ext cx="17339786" cy="2185952"/>
          </a:xfrm>
        </p:spPr>
        <p:txBody>
          <a:bodyPr/>
          <a:lstStyle/>
          <a:p>
            <a:pPr algn="ctr"/>
            <a:r>
              <a:rPr lang="lv-LV" b="1" dirty="0" smtClean="0">
                <a:solidFill>
                  <a:schemeClr val="accent5">
                    <a:lumMod val="75000"/>
                  </a:schemeClr>
                </a:solidFill>
                <a:latin typeface="Times New Roman" panose="02020603050405020304" pitchFamily="18" charset="0"/>
                <a:cs typeface="Times New Roman" panose="02020603050405020304" pitchFamily="18" charset="0"/>
              </a:rPr>
              <a:t>Jautājumi</a:t>
            </a:r>
            <a:endParaRPr lang="lv-LV"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en-US" smtClean="0"/>
              <a:t>24/2/23</a:t>
            </a:r>
            <a:endParaRPr lang="en-LV" dirty="0"/>
          </a:p>
        </p:txBody>
      </p:sp>
      <p:sp>
        <p:nvSpPr>
          <p:cNvPr id="5" name="Slide Number Placeholder 4"/>
          <p:cNvSpPr>
            <a:spLocks noGrp="1"/>
          </p:cNvSpPr>
          <p:nvPr>
            <p:ph type="sldNum" sz="quarter" idx="12"/>
          </p:nvPr>
        </p:nvSpPr>
        <p:spPr/>
        <p:txBody>
          <a:bodyPr/>
          <a:lstStyle/>
          <a:p>
            <a:fld id="{28EEA57A-62B1-F74C-B461-1BD839311FE3}" type="slidenum">
              <a:rPr lang="en-LV" smtClean="0"/>
              <a:pPr/>
              <a:t>56</a:t>
            </a:fld>
            <a:endParaRPr lang="en-LV" dirty="0"/>
          </a:p>
        </p:txBody>
      </p:sp>
    </p:spTree>
    <p:extLst>
      <p:ext uri="{BB962C8B-B14F-4D97-AF65-F5344CB8AC3E}">
        <p14:creationId xmlns:p14="http://schemas.microsoft.com/office/powerpoint/2010/main" val="39000436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3850" y="4206875"/>
            <a:ext cx="17339786" cy="2185952"/>
          </a:xfrm>
        </p:spPr>
        <p:txBody>
          <a:bodyPr/>
          <a:lstStyle/>
          <a:p>
            <a:pPr algn="ctr"/>
            <a:r>
              <a:rPr lang="lv-LV" dirty="0">
                <a:solidFill>
                  <a:schemeClr val="accent5">
                    <a:lumMod val="75000"/>
                  </a:schemeClr>
                </a:solidFill>
                <a:latin typeface="Times New Roman" panose="02020603050405020304" pitchFamily="18" charset="0"/>
                <a:cs typeface="Times New Roman" panose="02020603050405020304" pitchFamily="18" charset="0"/>
              </a:rPr>
              <a:t>Kādi ir daži digitālā mārketinga izmantošanas ieguvumi uzņēmumiem?</a:t>
            </a:r>
          </a:p>
        </p:txBody>
      </p:sp>
      <p:sp>
        <p:nvSpPr>
          <p:cNvPr id="3" name="Date Placeholder 2"/>
          <p:cNvSpPr>
            <a:spLocks noGrp="1"/>
          </p:cNvSpPr>
          <p:nvPr>
            <p:ph type="dt" sz="half" idx="10"/>
          </p:nvPr>
        </p:nvSpPr>
        <p:spPr/>
        <p:txBody>
          <a:bodyPr/>
          <a:lstStyle/>
          <a:p>
            <a:r>
              <a:rPr lang="en-US" smtClean="0"/>
              <a:t>24/2/23</a:t>
            </a:r>
            <a:endParaRPr lang="en-LV" dirty="0"/>
          </a:p>
        </p:txBody>
      </p:sp>
      <p:sp>
        <p:nvSpPr>
          <p:cNvPr id="4" name="Slide Number Placeholder 3"/>
          <p:cNvSpPr>
            <a:spLocks noGrp="1"/>
          </p:cNvSpPr>
          <p:nvPr>
            <p:ph type="sldNum" sz="quarter" idx="12"/>
          </p:nvPr>
        </p:nvSpPr>
        <p:spPr/>
        <p:txBody>
          <a:bodyPr/>
          <a:lstStyle/>
          <a:p>
            <a:fld id="{28EEA57A-62B1-F74C-B461-1BD839311FE3}" type="slidenum">
              <a:rPr lang="en-LV" smtClean="0"/>
              <a:pPr/>
              <a:t>57</a:t>
            </a:fld>
            <a:endParaRPr lang="en-LV" dirty="0"/>
          </a:p>
        </p:txBody>
      </p:sp>
    </p:spTree>
    <p:extLst>
      <p:ext uri="{BB962C8B-B14F-4D97-AF65-F5344CB8AC3E}">
        <p14:creationId xmlns:p14="http://schemas.microsoft.com/office/powerpoint/2010/main" val="19275038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3907" y="3978275"/>
            <a:ext cx="17339786" cy="2185952"/>
          </a:xfrm>
        </p:spPr>
        <p:txBody>
          <a:bodyPr/>
          <a:lstStyle/>
          <a:p>
            <a:pPr algn="ctr"/>
            <a:r>
              <a:rPr lang="lv-LV" dirty="0">
                <a:solidFill>
                  <a:schemeClr val="accent5">
                    <a:lumMod val="75000"/>
                  </a:schemeClr>
                </a:solidFill>
                <a:latin typeface="Times New Roman" panose="02020603050405020304" pitchFamily="18" charset="0"/>
                <a:cs typeface="Times New Roman" panose="02020603050405020304" pitchFamily="18" charset="0"/>
              </a:rPr>
              <a:t>Kādi ir populārākie digitālā mārketinga kanāli un platformas?</a:t>
            </a:r>
          </a:p>
        </p:txBody>
      </p:sp>
      <p:sp>
        <p:nvSpPr>
          <p:cNvPr id="3" name="Date Placeholder 2"/>
          <p:cNvSpPr>
            <a:spLocks noGrp="1"/>
          </p:cNvSpPr>
          <p:nvPr>
            <p:ph type="dt" sz="half" idx="10"/>
          </p:nvPr>
        </p:nvSpPr>
        <p:spPr/>
        <p:txBody>
          <a:bodyPr/>
          <a:lstStyle/>
          <a:p>
            <a:r>
              <a:rPr lang="en-US" smtClean="0"/>
              <a:t>24/2/23</a:t>
            </a:r>
            <a:endParaRPr lang="en-LV" dirty="0"/>
          </a:p>
        </p:txBody>
      </p:sp>
      <p:sp>
        <p:nvSpPr>
          <p:cNvPr id="4" name="Slide Number Placeholder 3"/>
          <p:cNvSpPr>
            <a:spLocks noGrp="1"/>
          </p:cNvSpPr>
          <p:nvPr>
            <p:ph type="sldNum" sz="quarter" idx="12"/>
          </p:nvPr>
        </p:nvSpPr>
        <p:spPr/>
        <p:txBody>
          <a:bodyPr/>
          <a:lstStyle/>
          <a:p>
            <a:fld id="{28EEA57A-62B1-F74C-B461-1BD839311FE3}" type="slidenum">
              <a:rPr lang="en-LV" smtClean="0"/>
              <a:pPr/>
              <a:t>58</a:t>
            </a:fld>
            <a:endParaRPr lang="en-LV" dirty="0"/>
          </a:p>
        </p:txBody>
      </p:sp>
    </p:spTree>
    <p:extLst>
      <p:ext uri="{BB962C8B-B14F-4D97-AF65-F5344CB8AC3E}">
        <p14:creationId xmlns:p14="http://schemas.microsoft.com/office/powerpoint/2010/main" val="14120108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6287" y="4359275"/>
            <a:ext cx="17339786" cy="2185952"/>
          </a:xfrm>
        </p:spPr>
        <p:txBody>
          <a:bodyPr/>
          <a:lstStyle/>
          <a:p>
            <a:pPr algn="ctr"/>
            <a:r>
              <a:rPr lang="lv-LV" dirty="0">
                <a:solidFill>
                  <a:schemeClr val="accent5">
                    <a:lumMod val="75000"/>
                  </a:schemeClr>
                </a:solidFill>
                <a:latin typeface="Times New Roman" panose="02020603050405020304" pitchFamily="18" charset="0"/>
                <a:cs typeface="Times New Roman" panose="02020603050405020304" pitchFamily="18" charset="0"/>
              </a:rPr>
              <a:t>Kā SEO veicina digitālā mārketinga panākumus?</a:t>
            </a:r>
          </a:p>
        </p:txBody>
      </p:sp>
      <p:sp>
        <p:nvSpPr>
          <p:cNvPr id="3" name="Date Placeholder 2"/>
          <p:cNvSpPr>
            <a:spLocks noGrp="1"/>
          </p:cNvSpPr>
          <p:nvPr>
            <p:ph type="dt" sz="half" idx="10"/>
          </p:nvPr>
        </p:nvSpPr>
        <p:spPr/>
        <p:txBody>
          <a:bodyPr/>
          <a:lstStyle/>
          <a:p>
            <a:r>
              <a:rPr lang="en-US" smtClean="0"/>
              <a:t>24/2/23</a:t>
            </a:r>
            <a:endParaRPr lang="en-LV" dirty="0"/>
          </a:p>
        </p:txBody>
      </p:sp>
      <p:sp>
        <p:nvSpPr>
          <p:cNvPr id="4" name="Slide Number Placeholder 3"/>
          <p:cNvSpPr>
            <a:spLocks noGrp="1"/>
          </p:cNvSpPr>
          <p:nvPr>
            <p:ph type="sldNum" sz="quarter" idx="12"/>
          </p:nvPr>
        </p:nvSpPr>
        <p:spPr/>
        <p:txBody>
          <a:bodyPr/>
          <a:lstStyle/>
          <a:p>
            <a:fld id="{28EEA57A-62B1-F74C-B461-1BD839311FE3}" type="slidenum">
              <a:rPr lang="en-LV" smtClean="0"/>
              <a:pPr/>
              <a:t>59</a:t>
            </a:fld>
            <a:endParaRPr lang="en-LV" dirty="0"/>
          </a:p>
        </p:txBody>
      </p:sp>
    </p:spTree>
    <p:extLst>
      <p:ext uri="{BB962C8B-B14F-4D97-AF65-F5344CB8AC3E}">
        <p14:creationId xmlns:p14="http://schemas.microsoft.com/office/powerpoint/2010/main" val="2888275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7"/>
          </p:nvPr>
        </p:nvSpPr>
        <p:spPr/>
        <p:txBody>
          <a:bodyPr/>
          <a:lstStyle/>
          <a:p>
            <a:fld id="{B6F15528-21DE-4FAA-801E-634DDDAF4B2B}" type="slidenum">
              <a:rPr lang="en-LV" smtClean="0"/>
              <a:pPr/>
              <a:t>6</a:t>
            </a:fld>
            <a:endParaRPr lang="en-LV" dirty="0"/>
          </a:p>
        </p:txBody>
      </p:sp>
      <p:sp>
        <p:nvSpPr>
          <p:cNvPr id="4" name="Slide Number Placeholder 2">
            <a:extLst>
              <a:ext uri="{FF2B5EF4-FFF2-40B4-BE49-F238E27FC236}">
                <a16:creationId xmlns:a16="http://schemas.microsoft.com/office/drawing/2014/main" id="{1D537F80-1A1D-9D16-3613-F35010130B21}"/>
              </a:ext>
            </a:extLst>
          </p:cNvPr>
          <p:cNvSpPr txBox="1">
            <a:spLocks/>
          </p:cNvSpPr>
          <p:nvPr/>
        </p:nvSpPr>
        <p:spPr>
          <a:xfrm>
            <a:off x="13938250" y="10517696"/>
            <a:ext cx="4623943" cy="565467"/>
          </a:xfrm>
          <a:prstGeom prst="rect">
            <a:avLst/>
          </a:prstGeom>
        </p:spPr>
        <p:txBody>
          <a:bodyPr vert="horz" lIns="0" tIns="0" rIns="0" bIns="0" rtlCol="0" anchor="ctr"/>
          <a:lstStyle>
            <a:defPPr>
              <a:defRPr lang="lv-LV"/>
            </a:defPPr>
            <a:lvl1pPr marL="0" algn="r" defTabSz="914400" rtl="0" eaLnBrk="1" latinLnBrk="0" hangingPunct="1">
              <a:defRPr sz="1600" kern="1200">
                <a:solidFill>
                  <a:srgbClr val="20386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LV" smtClean="0"/>
              <a:pPr/>
              <a:t>6</a:t>
            </a:fld>
            <a:endParaRPr lang="en-LV" dirty="0"/>
          </a:p>
        </p:txBody>
      </p:sp>
      <p:sp>
        <p:nvSpPr>
          <p:cNvPr id="5" name="Rectangle 4"/>
          <p:cNvSpPr/>
          <p:nvPr/>
        </p:nvSpPr>
        <p:spPr>
          <a:xfrm>
            <a:off x="1898650" y="2225675"/>
            <a:ext cx="15621000" cy="7740581"/>
          </a:xfrm>
          <a:prstGeom prst="rect">
            <a:avLst/>
          </a:prstGeom>
        </p:spPr>
        <p:txBody>
          <a:bodyPr wrap="square">
            <a:spAutoFit/>
          </a:bodyPr>
          <a:lstStyle/>
          <a:p>
            <a:r>
              <a:rPr lang="lv-LV" sz="5400" b="1" dirty="0" smtClean="0">
                <a:solidFill>
                  <a:srgbClr val="0070C0"/>
                </a:solidFill>
                <a:latin typeface="+mn-lt"/>
              </a:rPr>
              <a:t>Jautājumi mārketinga speciālistiem</a:t>
            </a:r>
          </a:p>
          <a:p>
            <a:endParaRPr lang="lv-LV" sz="4400" dirty="0" smtClean="0">
              <a:solidFill>
                <a:srgbClr val="FF0000"/>
              </a:solidFill>
              <a:latin typeface="+mn-lt"/>
            </a:endParaRPr>
          </a:p>
          <a:p>
            <a:r>
              <a:rPr lang="lv-LV" sz="4400" i="1" dirty="0" smtClean="0">
                <a:latin typeface="+mn-lt"/>
              </a:rPr>
              <a:t>Galvenie jautājumi mārketinga vadītājiem saistībā ar šo lekciju ir šādi:</a:t>
            </a:r>
          </a:p>
          <a:p>
            <a:endParaRPr lang="lv-LV" sz="4400" dirty="0" smtClean="0">
              <a:latin typeface="+mn-lt"/>
            </a:endParaRPr>
          </a:p>
          <a:p>
            <a:pPr algn="ctr"/>
            <a:r>
              <a:rPr lang="lv-LV" sz="5400" b="1" i="1" dirty="0" smtClean="0">
                <a:solidFill>
                  <a:srgbClr val="002060"/>
                </a:solidFill>
                <a:latin typeface="+mn-lt"/>
              </a:rPr>
              <a:t>Kādas ir digitālā mārketinga </a:t>
            </a:r>
            <a:r>
              <a:rPr lang="lv-LV" sz="5400" b="1" i="1" u="sng" dirty="0" smtClean="0">
                <a:solidFill>
                  <a:srgbClr val="002060"/>
                </a:solidFill>
                <a:latin typeface="+mn-lt"/>
              </a:rPr>
              <a:t>iespējas</a:t>
            </a:r>
            <a:r>
              <a:rPr lang="lv-LV" sz="5400" b="1" i="1" dirty="0" smtClean="0">
                <a:solidFill>
                  <a:srgbClr val="002060"/>
                </a:solidFill>
                <a:latin typeface="+mn-lt"/>
              </a:rPr>
              <a:t>, lai attīstītu mūsu uzņēmumu?</a:t>
            </a:r>
          </a:p>
          <a:p>
            <a:endParaRPr lang="lv-LV" sz="11500" b="1" dirty="0" smtClean="0">
              <a:solidFill>
                <a:srgbClr val="0DA9D3"/>
              </a:solidFill>
            </a:endParaRPr>
          </a:p>
          <a:p>
            <a:endParaRPr lang="lv-LV" sz="4400" b="1" dirty="0">
              <a:solidFill>
                <a:srgbClr val="0DA9D3"/>
              </a:solidFill>
            </a:endParaRPr>
          </a:p>
        </p:txBody>
      </p:sp>
    </p:spTree>
    <p:extLst>
      <p:ext uri="{BB962C8B-B14F-4D97-AF65-F5344CB8AC3E}">
        <p14:creationId xmlns:p14="http://schemas.microsoft.com/office/powerpoint/2010/main" val="18524914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2947" y="4283075"/>
            <a:ext cx="17339786" cy="2185952"/>
          </a:xfrm>
        </p:spPr>
        <p:txBody>
          <a:bodyPr/>
          <a:lstStyle/>
          <a:p>
            <a:pPr algn="ctr"/>
            <a:r>
              <a:rPr lang="lv-LV" dirty="0">
                <a:solidFill>
                  <a:schemeClr val="accent5">
                    <a:lumMod val="75000"/>
                  </a:schemeClr>
                </a:solidFill>
                <a:latin typeface="Times New Roman" panose="02020603050405020304" pitchFamily="18" charset="0"/>
                <a:cs typeface="Times New Roman" panose="02020603050405020304" pitchFamily="18" charset="0"/>
              </a:rPr>
              <a:t>Kāda ir atšķirība starp maksas meklēšanu un organisko meklēšanu?</a:t>
            </a:r>
          </a:p>
        </p:txBody>
      </p:sp>
      <p:sp>
        <p:nvSpPr>
          <p:cNvPr id="3" name="Date Placeholder 2"/>
          <p:cNvSpPr>
            <a:spLocks noGrp="1"/>
          </p:cNvSpPr>
          <p:nvPr>
            <p:ph type="dt" sz="half" idx="10"/>
          </p:nvPr>
        </p:nvSpPr>
        <p:spPr/>
        <p:txBody>
          <a:bodyPr/>
          <a:lstStyle/>
          <a:p>
            <a:r>
              <a:rPr lang="en-US" smtClean="0"/>
              <a:t>24/2/23</a:t>
            </a:r>
            <a:endParaRPr lang="en-LV" dirty="0"/>
          </a:p>
        </p:txBody>
      </p:sp>
      <p:sp>
        <p:nvSpPr>
          <p:cNvPr id="4" name="Slide Number Placeholder 3"/>
          <p:cNvSpPr>
            <a:spLocks noGrp="1"/>
          </p:cNvSpPr>
          <p:nvPr>
            <p:ph type="sldNum" sz="quarter" idx="12"/>
          </p:nvPr>
        </p:nvSpPr>
        <p:spPr/>
        <p:txBody>
          <a:bodyPr/>
          <a:lstStyle/>
          <a:p>
            <a:fld id="{28EEA57A-62B1-F74C-B461-1BD839311FE3}" type="slidenum">
              <a:rPr lang="en-LV" smtClean="0"/>
              <a:pPr/>
              <a:t>60</a:t>
            </a:fld>
            <a:endParaRPr lang="en-LV" dirty="0"/>
          </a:p>
        </p:txBody>
      </p:sp>
    </p:spTree>
    <p:extLst>
      <p:ext uri="{BB962C8B-B14F-4D97-AF65-F5344CB8AC3E}">
        <p14:creationId xmlns:p14="http://schemas.microsoft.com/office/powerpoint/2010/main" val="20329048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2157" y="4054475"/>
            <a:ext cx="17339786" cy="2185952"/>
          </a:xfrm>
        </p:spPr>
        <p:txBody>
          <a:bodyPr/>
          <a:lstStyle/>
          <a:p>
            <a:pPr algn="ctr"/>
            <a:r>
              <a:rPr lang="lv-LV" dirty="0">
                <a:solidFill>
                  <a:schemeClr val="accent5">
                    <a:lumMod val="75000"/>
                  </a:schemeClr>
                </a:solidFill>
                <a:latin typeface="Times New Roman" panose="02020603050405020304" pitchFamily="18" charset="0"/>
                <a:cs typeface="Times New Roman" panose="02020603050405020304" pitchFamily="18" charset="0"/>
              </a:rPr>
              <a:t>Kā sociālos medijus var izmantot digitālajā mārketingā?</a:t>
            </a:r>
          </a:p>
        </p:txBody>
      </p:sp>
      <p:sp>
        <p:nvSpPr>
          <p:cNvPr id="3" name="Date Placeholder 2"/>
          <p:cNvSpPr>
            <a:spLocks noGrp="1"/>
          </p:cNvSpPr>
          <p:nvPr>
            <p:ph type="dt" sz="half" idx="10"/>
          </p:nvPr>
        </p:nvSpPr>
        <p:spPr/>
        <p:txBody>
          <a:bodyPr/>
          <a:lstStyle/>
          <a:p>
            <a:r>
              <a:rPr lang="en-US" smtClean="0"/>
              <a:t>24/2/23</a:t>
            </a:r>
            <a:endParaRPr lang="en-LV" dirty="0"/>
          </a:p>
        </p:txBody>
      </p:sp>
      <p:sp>
        <p:nvSpPr>
          <p:cNvPr id="4" name="Slide Number Placeholder 3"/>
          <p:cNvSpPr>
            <a:spLocks noGrp="1"/>
          </p:cNvSpPr>
          <p:nvPr>
            <p:ph type="sldNum" sz="quarter" idx="12"/>
          </p:nvPr>
        </p:nvSpPr>
        <p:spPr/>
        <p:txBody>
          <a:bodyPr/>
          <a:lstStyle/>
          <a:p>
            <a:fld id="{28EEA57A-62B1-F74C-B461-1BD839311FE3}" type="slidenum">
              <a:rPr lang="en-LV" smtClean="0"/>
              <a:pPr/>
              <a:t>61</a:t>
            </a:fld>
            <a:endParaRPr lang="en-LV" dirty="0"/>
          </a:p>
        </p:txBody>
      </p:sp>
    </p:spTree>
    <p:extLst>
      <p:ext uri="{BB962C8B-B14F-4D97-AF65-F5344CB8AC3E}">
        <p14:creationId xmlns:p14="http://schemas.microsoft.com/office/powerpoint/2010/main" val="26919474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2850" y="4283075"/>
            <a:ext cx="17339786" cy="2185952"/>
          </a:xfrm>
        </p:spPr>
        <p:txBody>
          <a:bodyPr/>
          <a:lstStyle/>
          <a:p>
            <a:pPr algn="ctr"/>
            <a:r>
              <a:rPr lang="lv-LV" dirty="0">
                <a:solidFill>
                  <a:schemeClr val="accent5">
                    <a:lumMod val="75000"/>
                  </a:schemeClr>
                </a:solidFill>
                <a:latin typeface="Times New Roman" panose="02020603050405020304" pitchFamily="18" charset="0"/>
                <a:cs typeface="Times New Roman" panose="02020603050405020304" pitchFamily="18" charset="0"/>
              </a:rPr>
              <a:t>Kas ir satura mārketings un kāpēc tas ir svarīgs?</a:t>
            </a:r>
          </a:p>
        </p:txBody>
      </p:sp>
      <p:sp>
        <p:nvSpPr>
          <p:cNvPr id="3" name="Date Placeholder 2"/>
          <p:cNvSpPr>
            <a:spLocks noGrp="1"/>
          </p:cNvSpPr>
          <p:nvPr>
            <p:ph type="dt" sz="half" idx="10"/>
          </p:nvPr>
        </p:nvSpPr>
        <p:spPr/>
        <p:txBody>
          <a:bodyPr/>
          <a:lstStyle/>
          <a:p>
            <a:r>
              <a:rPr lang="en-US" smtClean="0"/>
              <a:t>24/2/23</a:t>
            </a:r>
            <a:endParaRPr lang="en-LV" dirty="0"/>
          </a:p>
        </p:txBody>
      </p:sp>
      <p:sp>
        <p:nvSpPr>
          <p:cNvPr id="4" name="Slide Number Placeholder 3"/>
          <p:cNvSpPr>
            <a:spLocks noGrp="1"/>
          </p:cNvSpPr>
          <p:nvPr>
            <p:ph type="sldNum" sz="quarter" idx="12"/>
          </p:nvPr>
        </p:nvSpPr>
        <p:spPr/>
        <p:txBody>
          <a:bodyPr/>
          <a:lstStyle/>
          <a:p>
            <a:fld id="{28EEA57A-62B1-F74C-B461-1BD839311FE3}" type="slidenum">
              <a:rPr lang="en-LV" smtClean="0"/>
              <a:pPr/>
              <a:t>62</a:t>
            </a:fld>
            <a:endParaRPr lang="en-LV" dirty="0"/>
          </a:p>
        </p:txBody>
      </p:sp>
    </p:spTree>
    <p:extLst>
      <p:ext uri="{BB962C8B-B14F-4D97-AF65-F5344CB8AC3E}">
        <p14:creationId xmlns:p14="http://schemas.microsoft.com/office/powerpoint/2010/main" val="24941750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7650" y="3825875"/>
            <a:ext cx="17339786" cy="2185952"/>
          </a:xfrm>
        </p:spPr>
        <p:txBody>
          <a:bodyPr/>
          <a:lstStyle/>
          <a:p>
            <a:pPr algn="ctr"/>
            <a:r>
              <a:rPr lang="lv-LV" dirty="0">
                <a:solidFill>
                  <a:schemeClr val="accent5">
                    <a:lumMod val="75000"/>
                  </a:schemeClr>
                </a:solidFill>
                <a:latin typeface="Times New Roman" panose="02020603050405020304" pitchFamily="18" charset="0"/>
                <a:cs typeface="Times New Roman" panose="02020603050405020304" pitchFamily="18" charset="0"/>
              </a:rPr>
              <a:t>Kāda ir mobilās optimizācijas nozīme digitālajā mārketingā?</a:t>
            </a:r>
          </a:p>
        </p:txBody>
      </p:sp>
      <p:sp>
        <p:nvSpPr>
          <p:cNvPr id="3" name="Date Placeholder 2"/>
          <p:cNvSpPr>
            <a:spLocks noGrp="1"/>
          </p:cNvSpPr>
          <p:nvPr>
            <p:ph type="dt" sz="half" idx="10"/>
          </p:nvPr>
        </p:nvSpPr>
        <p:spPr/>
        <p:txBody>
          <a:bodyPr/>
          <a:lstStyle/>
          <a:p>
            <a:r>
              <a:rPr lang="en-US" smtClean="0"/>
              <a:t>24/2/23</a:t>
            </a:r>
            <a:endParaRPr lang="en-LV" dirty="0"/>
          </a:p>
        </p:txBody>
      </p:sp>
      <p:sp>
        <p:nvSpPr>
          <p:cNvPr id="4" name="Slide Number Placeholder 3"/>
          <p:cNvSpPr>
            <a:spLocks noGrp="1"/>
          </p:cNvSpPr>
          <p:nvPr>
            <p:ph type="sldNum" sz="quarter" idx="12"/>
          </p:nvPr>
        </p:nvSpPr>
        <p:spPr/>
        <p:txBody>
          <a:bodyPr/>
          <a:lstStyle/>
          <a:p>
            <a:fld id="{28EEA57A-62B1-F74C-B461-1BD839311FE3}" type="slidenum">
              <a:rPr lang="en-LV" smtClean="0"/>
              <a:pPr/>
              <a:t>63</a:t>
            </a:fld>
            <a:endParaRPr lang="en-LV" dirty="0"/>
          </a:p>
        </p:txBody>
      </p:sp>
    </p:spTree>
    <p:extLst>
      <p:ext uri="{BB962C8B-B14F-4D97-AF65-F5344CB8AC3E}">
        <p14:creationId xmlns:p14="http://schemas.microsoft.com/office/powerpoint/2010/main" val="18538389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2157" y="4130675"/>
            <a:ext cx="17339786" cy="2185952"/>
          </a:xfrm>
        </p:spPr>
        <p:txBody>
          <a:bodyPr/>
          <a:lstStyle/>
          <a:p>
            <a:pPr algn="ctr"/>
            <a:r>
              <a:rPr lang="lv-LV" dirty="0">
                <a:solidFill>
                  <a:schemeClr val="accent5">
                    <a:lumMod val="75000"/>
                  </a:schemeClr>
                </a:solidFill>
                <a:latin typeface="Times New Roman" panose="02020603050405020304" pitchFamily="18" charset="0"/>
                <a:cs typeface="Times New Roman" panose="02020603050405020304" pitchFamily="18" charset="0"/>
              </a:rPr>
              <a:t>Kā e-pasta mārketings iekļaujas kopējā digitālā mārketinga stratēģijā?</a:t>
            </a:r>
          </a:p>
        </p:txBody>
      </p:sp>
      <p:sp>
        <p:nvSpPr>
          <p:cNvPr id="3" name="Date Placeholder 2"/>
          <p:cNvSpPr>
            <a:spLocks noGrp="1"/>
          </p:cNvSpPr>
          <p:nvPr>
            <p:ph type="dt" sz="half" idx="10"/>
          </p:nvPr>
        </p:nvSpPr>
        <p:spPr/>
        <p:txBody>
          <a:bodyPr/>
          <a:lstStyle/>
          <a:p>
            <a:r>
              <a:rPr lang="en-US" smtClean="0"/>
              <a:t>24/2/23</a:t>
            </a:r>
            <a:endParaRPr lang="en-LV" dirty="0"/>
          </a:p>
        </p:txBody>
      </p:sp>
      <p:sp>
        <p:nvSpPr>
          <p:cNvPr id="4" name="Slide Number Placeholder 3"/>
          <p:cNvSpPr>
            <a:spLocks noGrp="1"/>
          </p:cNvSpPr>
          <p:nvPr>
            <p:ph type="sldNum" sz="quarter" idx="12"/>
          </p:nvPr>
        </p:nvSpPr>
        <p:spPr/>
        <p:txBody>
          <a:bodyPr/>
          <a:lstStyle/>
          <a:p>
            <a:fld id="{28EEA57A-62B1-F74C-B461-1BD839311FE3}" type="slidenum">
              <a:rPr lang="en-LV" smtClean="0"/>
              <a:pPr/>
              <a:t>64</a:t>
            </a:fld>
            <a:endParaRPr lang="en-LV" dirty="0"/>
          </a:p>
        </p:txBody>
      </p:sp>
    </p:spTree>
    <p:extLst>
      <p:ext uri="{BB962C8B-B14F-4D97-AF65-F5344CB8AC3E}">
        <p14:creationId xmlns:p14="http://schemas.microsoft.com/office/powerpoint/2010/main" val="35416519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2157" y="4283075"/>
            <a:ext cx="17339786" cy="2185952"/>
          </a:xfrm>
        </p:spPr>
        <p:txBody>
          <a:bodyPr/>
          <a:lstStyle/>
          <a:p>
            <a:pPr algn="ctr"/>
            <a:r>
              <a:rPr lang="lv-LV" dirty="0">
                <a:solidFill>
                  <a:schemeClr val="accent5">
                    <a:lumMod val="75000"/>
                  </a:schemeClr>
                </a:solidFill>
                <a:latin typeface="Times New Roman" panose="02020603050405020304" pitchFamily="18" charset="0"/>
                <a:cs typeface="Times New Roman" panose="02020603050405020304" pitchFamily="18" charset="0"/>
              </a:rPr>
              <a:t>Kāda ir mērķēšanas nozīme digitālajā mārketingā?</a:t>
            </a:r>
          </a:p>
        </p:txBody>
      </p:sp>
      <p:sp>
        <p:nvSpPr>
          <p:cNvPr id="3" name="Date Placeholder 2"/>
          <p:cNvSpPr>
            <a:spLocks noGrp="1"/>
          </p:cNvSpPr>
          <p:nvPr>
            <p:ph type="dt" sz="half" idx="10"/>
          </p:nvPr>
        </p:nvSpPr>
        <p:spPr/>
        <p:txBody>
          <a:bodyPr/>
          <a:lstStyle/>
          <a:p>
            <a:r>
              <a:rPr lang="en-US" smtClean="0"/>
              <a:t>24/2/23</a:t>
            </a:r>
            <a:endParaRPr lang="en-LV" dirty="0"/>
          </a:p>
        </p:txBody>
      </p:sp>
      <p:sp>
        <p:nvSpPr>
          <p:cNvPr id="4" name="Slide Number Placeholder 3"/>
          <p:cNvSpPr>
            <a:spLocks noGrp="1"/>
          </p:cNvSpPr>
          <p:nvPr>
            <p:ph type="sldNum" sz="quarter" idx="12"/>
          </p:nvPr>
        </p:nvSpPr>
        <p:spPr/>
        <p:txBody>
          <a:bodyPr/>
          <a:lstStyle/>
          <a:p>
            <a:fld id="{28EEA57A-62B1-F74C-B461-1BD839311FE3}" type="slidenum">
              <a:rPr lang="en-LV" smtClean="0"/>
              <a:pPr/>
              <a:t>65</a:t>
            </a:fld>
            <a:endParaRPr lang="en-LV" dirty="0"/>
          </a:p>
        </p:txBody>
      </p:sp>
    </p:spTree>
    <p:extLst>
      <p:ext uri="{BB962C8B-B14F-4D97-AF65-F5344CB8AC3E}">
        <p14:creationId xmlns:p14="http://schemas.microsoft.com/office/powerpoint/2010/main" val="41206188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0050" y="4359275"/>
            <a:ext cx="17339786" cy="2185952"/>
          </a:xfrm>
        </p:spPr>
        <p:txBody>
          <a:bodyPr/>
          <a:lstStyle/>
          <a:p>
            <a:pPr algn="ctr"/>
            <a:r>
              <a:rPr lang="lv-LV" b="1" dirty="0" smtClean="0">
                <a:solidFill>
                  <a:schemeClr val="accent5">
                    <a:lumMod val="75000"/>
                  </a:schemeClr>
                </a:solidFill>
                <a:latin typeface="Times New Roman" panose="02020603050405020304" pitchFamily="18" charset="0"/>
                <a:cs typeface="Times New Roman" panose="02020603050405020304" pitchFamily="18" charset="0"/>
              </a:rPr>
              <a:t>Paldies par uzmanību!</a:t>
            </a:r>
            <a:endParaRPr lang="lv-LV"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 name="Date Placeholder 2"/>
          <p:cNvSpPr>
            <a:spLocks noGrp="1"/>
          </p:cNvSpPr>
          <p:nvPr>
            <p:ph type="dt" sz="half" idx="10"/>
          </p:nvPr>
        </p:nvSpPr>
        <p:spPr/>
        <p:txBody>
          <a:bodyPr/>
          <a:lstStyle/>
          <a:p>
            <a:r>
              <a:rPr lang="en-US" smtClean="0"/>
              <a:t>24/2/23</a:t>
            </a:r>
            <a:endParaRPr lang="en-LV" dirty="0"/>
          </a:p>
        </p:txBody>
      </p:sp>
      <p:sp>
        <p:nvSpPr>
          <p:cNvPr id="4" name="Slide Number Placeholder 3"/>
          <p:cNvSpPr>
            <a:spLocks noGrp="1"/>
          </p:cNvSpPr>
          <p:nvPr>
            <p:ph type="sldNum" sz="quarter" idx="12"/>
          </p:nvPr>
        </p:nvSpPr>
        <p:spPr/>
        <p:txBody>
          <a:bodyPr/>
          <a:lstStyle/>
          <a:p>
            <a:fld id="{28EEA57A-62B1-F74C-B461-1BD839311FE3}" type="slidenum">
              <a:rPr lang="en-LV" smtClean="0"/>
              <a:pPr/>
              <a:t>66</a:t>
            </a:fld>
            <a:endParaRPr lang="en-LV" dirty="0"/>
          </a:p>
        </p:txBody>
      </p:sp>
    </p:spTree>
    <p:extLst>
      <p:ext uri="{BB962C8B-B14F-4D97-AF65-F5344CB8AC3E}">
        <p14:creationId xmlns:p14="http://schemas.microsoft.com/office/powerpoint/2010/main" val="1849512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7"/>
          </p:nvPr>
        </p:nvSpPr>
        <p:spPr/>
        <p:txBody>
          <a:bodyPr/>
          <a:lstStyle/>
          <a:p>
            <a:fld id="{B6F15528-21DE-4FAA-801E-634DDDAF4B2B}" type="slidenum">
              <a:rPr lang="en-LV" smtClean="0"/>
              <a:pPr/>
              <a:t>7</a:t>
            </a:fld>
            <a:endParaRPr lang="en-LV" dirty="0"/>
          </a:p>
        </p:txBody>
      </p:sp>
      <p:sp>
        <p:nvSpPr>
          <p:cNvPr id="4" name="Slide Number Placeholder 2">
            <a:extLst>
              <a:ext uri="{FF2B5EF4-FFF2-40B4-BE49-F238E27FC236}">
                <a16:creationId xmlns:a16="http://schemas.microsoft.com/office/drawing/2014/main" id="{1D537F80-1A1D-9D16-3613-F35010130B21}"/>
              </a:ext>
            </a:extLst>
          </p:cNvPr>
          <p:cNvSpPr txBox="1">
            <a:spLocks/>
          </p:cNvSpPr>
          <p:nvPr/>
        </p:nvSpPr>
        <p:spPr>
          <a:xfrm>
            <a:off x="13938250" y="10517696"/>
            <a:ext cx="4623943" cy="565467"/>
          </a:xfrm>
          <a:prstGeom prst="rect">
            <a:avLst/>
          </a:prstGeom>
        </p:spPr>
        <p:txBody>
          <a:bodyPr vert="horz" lIns="0" tIns="0" rIns="0" bIns="0" rtlCol="0" anchor="ctr"/>
          <a:lstStyle>
            <a:defPPr>
              <a:defRPr lang="lv-LV"/>
            </a:defPPr>
            <a:lvl1pPr marL="0" algn="r" defTabSz="914400" rtl="0" eaLnBrk="1" latinLnBrk="0" hangingPunct="1">
              <a:defRPr sz="1600" kern="1200">
                <a:solidFill>
                  <a:srgbClr val="20386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LV" smtClean="0"/>
              <a:pPr/>
              <a:t>7</a:t>
            </a:fld>
            <a:endParaRPr lang="en-LV" dirty="0"/>
          </a:p>
        </p:txBody>
      </p:sp>
      <p:sp>
        <p:nvSpPr>
          <p:cNvPr id="5" name="Rectangle 4"/>
          <p:cNvSpPr/>
          <p:nvPr/>
        </p:nvSpPr>
        <p:spPr>
          <a:xfrm>
            <a:off x="1822450" y="2301875"/>
            <a:ext cx="15621000" cy="4647426"/>
          </a:xfrm>
          <a:prstGeom prst="rect">
            <a:avLst/>
          </a:prstGeom>
        </p:spPr>
        <p:txBody>
          <a:bodyPr wrap="square">
            <a:spAutoFit/>
          </a:bodyPr>
          <a:lstStyle/>
          <a:p>
            <a:r>
              <a:rPr lang="lv-LV" sz="5400" b="1" dirty="0" smtClean="0">
                <a:solidFill>
                  <a:srgbClr val="0070C0"/>
                </a:solidFill>
                <a:latin typeface="+mn-lt"/>
              </a:rPr>
              <a:t>Jautājumi mārketinga speciālistiem</a:t>
            </a:r>
          </a:p>
          <a:p>
            <a:endParaRPr lang="lv-LV" sz="4400" dirty="0" smtClean="0">
              <a:solidFill>
                <a:srgbClr val="FF0000"/>
              </a:solidFill>
              <a:latin typeface="+mn-lt"/>
            </a:endParaRPr>
          </a:p>
          <a:p>
            <a:r>
              <a:rPr lang="lv-LV" sz="4400" i="1" dirty="0" smtClean="0">
                <a:latin typeface="+mn-lt"/>
              </a:rPr>
              <a:t>Galvenie jautājumi mārketinga vadītājiem saistībā ar šo lekciju ir šādi:</a:t>
            </a:r>
          </a:p>
          <a:p>
            <a:endParaRPr lang="lv-LV" sz="4400" dirty="0" smtClean="0">
              <a:latin typeface="+mn-lt"/>
            </a:endParaRPr>
          </a:p>
          <a:p>
            <a:pPr algn="ctr"/>
            <a:r>
              <a:rPr lang="lv-LV" sz="5400" b="1" i="1" dirty="0" smtClean="0">
                <a:solidFill>
                  <a:srgbClr val="002060"/>
                </a:solidFill>
                <a:latin typeface="+mn-lt"/>
              </a:rPr>
              <a:t>Kādi</a:t>
            </a:r>
            <a:r>
              <a:rPr lang="lv-LV" sz="6600" b="1" i="1" dirty="0" smtClean="0">
                <a:solidFill>
                  <a:srgbClr val="002060"/>
                </a:solidFill>
                <a:latin typeface="+mn-lt"/>
              </a:rPr>
              <a:t> </a:t>
            </a:r>
            <a:r>
              <a:rPr lang="lv-LV" sz="5400" b="1" i="1" dirty="0" smtClean="0">
                <a:solidFill>
                  <a:srgbClr val="002060"/>
                </a:solidFill>
                <a:latin typeface="+mn-lt"/>
              </a:rPr>
              <a:t>ir galvenie digitālā mārketinga </a:t>
            </a:r>
            <a:r>
              <a:rPr lang="lv-LV" sz="5400" b="1" i="1" u="sng" dirty="0" smtClean="0">
                <a:solidFill>
                  <a:srgbClr val="002060"/>
                </a:solidFill>
                <a:latin typeface="+mn-lt"/>
              </a:rPr>
              <a:t>ieguvumi</a:t>
            </a:r>
            <a:r>
              <a:rPr lang="lv-LV" sz="5400" b="1" i="1" dirty="0" smtClean="0">
                <a:solidFill>
                  <a:srgbClr val="002060"/>
                </a:solidFill>
                <a:latin typeface="+mn-lt"/>
              </a:rPr>
              <a:t>?</a:t>
            </a:r>
          </a:p>
        </p:txBody>
      </p:sp>
    </p:spTree>
    <p:extLst>
      <p:ext uri="{BB962C8B-B14F-4D97-AF65-F5344CB8AC3E}">
        <p14:creationId xmlns:p14="http://schemas.microsoft.com/office/powerpoint/2010/main" val="619526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24/2/23</a:t>
            </a:r>
            <a:endParaRPr lang="en-LV" dirty="0"/>
          </a:p>
        </p:txBody>
      </p:sp>
      <p:sp>
        <p:nvSpPr>
          <p:cNvPr id="3" name="Slide Number Placeholder 2"/>
          <p:cNvSpPr>
            <a:spLocks noGrp="1"/>
          </p:cNvSpPr>
          <p:nvPr>
            <p:ph type="sldNum" sz="quarter" idx="12"/>
          </p:nvPr>
        </p:nvSpPr>
        <p:spPr/>
        <p:txBody>
          <a:bodyPr/>
          <a:lstStyle/>
          <a:p>
            <a:fld id="{28EEA57A-62B1-F74C-B461-1BD839311FE3}" type="slidenum">
              <a:rPr lang="en-LV" smtClean="0"/>
              <a:pPr/>
              <a:t>8</a:t>
            </a:fld>
            <a:endParaRPr lang="en-LV" dirty="0"/>
          </a:p>
        </p:txBody>
      </p:sp>
      <p:sp>
        <p:nvSpPr>
          <p:cNvPr id="4" name="Slide Number Placeholder 2">
            <a:extLst>
              <a:ext uri="{FF2B5EF4-FFF2-40B4-BE49-F238E27FC236}">
                <a16:creationId xmlns:a16="http://schemas.microsoft.com/office/drawing/2014/main" id="{1D537F80-1A1D-9D16-3613-F35010130B21}"/>
              </a:ext>
            </a:extLst>
          </p:cNvPr>
          <p:cNvSpPr txBox="1">
            <a:spLocks/>
          </p:cNvSpPr>
          <p:nvPr/>
        </p:nvSpPr>
        <p:spPr>
          <a:xfrm>
            <a:off x="13709650" y="9603296"/>
            <a:ext cx="4623943" cy="565467"/>
          </a:xfrm>
          <a:prstGeom prst="rect">
            <a:avLst/>
          </a:prstGeom>
        </p:spPr>
        <p:txBody>
          <a:bodyPr/>
          <a:ls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LV" smtClean="0"/>
              <a:pPr/>
              <a:t>8</a:t>
            </a:fld>
            <a:endParaRPr lang="en-LV" dirty="0"/>
          </a:p>
        </p:txBody>
      </p:sp>
      <p:sp>
        <p:nvSpPr>
          <p:cNvPr id="5" name="Rectangle 4"/>
          <p:cNvSpPr/>
          <p:nvPr/>
        </p:nvSpPr>
        <p:spPr>
          <a:xfrm>
            <a:off x="1670050" y="1311275"/>
            <a:ext cx="15621000" cy="8848576"/>
          </a:xfrm>
          <a:prstGeom prst="rect">
            <a:avLst/>
          </a:prstGeom>
        </p:spPr>
        <p:txBody>
          <a:bodyPr wrap="square">
            <a:spAutoFit/>
          </a:bodyPr>
          <a:lstStyle/>
          <a:p>
            <a:r>
              <a:rPr lang="lv-LV" sz="5400" b="1" dirty="0" smtClean="0">
                <a:solidFill>
                  <a:srgbClr val="0070C0"/>
                </a:solidFill>
                <a:latin typeface="+mn-lt"/>
              </a:rPr>
              <a:t>Jautājumi mārketinga speciālistiem</a:t>
            </a:r>
          </a:p>
          <a:p>
            <a:endParaRPr lang="lv-LV" sz="4400" dirty="0" smtClean="0">
              <a:solidFill>
                <a:srgbClr val="FF0000"/>
              </a:solidFill>
              <a:latin typeface="+mn-lt"/>
            </a:endParaRPr>
          </a:p>
          <a:p>
            <a:r>
              <a:rPr lang="lv-LV" sz="4400" i="1" dirty="0" smtClean="0">
                <a:latin typeface="+mn-lt"/>
              </a:rPr>
              <a:t>Galvenie jautājumi mārketinga vadītājiem saistībā ar šo lekciju ir šādi:</a:t>
            </a:r>
          </a:p>
          <a:p>
            <a:endParaRPr lang="lv-LV" sz="4400" dirty="0" smtClean="0">
              <a:latin typeface="+mn-lt"/>
            </a:endParaRPr>
          </a:p>
          <a:p>
            <a:pPr algn="ctr"/>
            <a:r>
              <a:rPr lang="lv-LV" sz="4400" dirty="0" smtClean="0"/>
              <a:t>	</a:t>
            </a:r>
            <a:r>
              <a:rPr lang="lv-LV" sz="5400" b="1" i="1" dirty="0" smtClean="0">
                <a:solidFill>
                  <a:srgbClr val="002060"/>
                </a:solidFill>
                <a:latin typeface="+mn-lt"/>
              </a:rPr>
              <a:t>Kādas </a:t>
            </a:r>
            <a:r>
              <a:rPr lang="lv-LV" sz="5400" b="1" i="1" u="sng" dirty="0" smtClean="0">
                <a:solidFill>
                  <a:srgbClr val="002060"/>
                </a:solidFill>
                <a:latin typeface="+mn-lt"/>
              </a:rPr>
              <a:t>atšķirības</a:t>
            </a:r>
            <a:r>
              <a:rPr lang="lv-LV" sz="5400" b="1" i="1" dirty="0" smtClean="0">
                <a:solidFill>
                  <a:srgbClr val="002060"/>
                </a:solidFill>
                <a:latin typeface="+mn-lt"/>
              </a:rPr>
              <a:t> ievieš digitālie plašsaziņas līdzekļi salīdzinājumā ar esošajiem mārketinga komunikācijas modeļiem?</a:t>
            </a:r>
          </a:p>
          <a:p>
            <a:endParaRPr lang="lv-LV" sz="11500" b="1" dirty="0" smtClean="0">
              <a:solidFill>
                <a:srgbClr val="0DA9D3"/>
              </a:solidFill>
            </a:endParaRPr>
          </a:p>
          <a:p>
            <a:endParaRPr lang="lv-LV" sz="4400" b="1" dirty="0">
              <a:solidFill>
                <a:srgbClr val="0DA9D3"/>
              </a:solidFill>
            </a:endParaRPr>
          </a:p>
        </p:txBody>
      </p:sp>
    </p:spTree>
    <p:extLst>
      <p:ext uri="{BB962C8B-B14F-4D97-AF65-F5344CB8AC3E}">
        <p14:creationId xmlns:p14="http://schemas.microsoft.com/office/powerpoint/2010/main" val="1422242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24/2/23</a:t>
            </a:r>
            <a:endParaRPr lang="en-LV" dirty="0"/>
          </a:p>
        </p:txBody>
      </p:sp>
      <p:sp>
        <p:nvSpPr>
          <p:cNvPr id="3" name="Slide Number Placeholder 2"/>
          <p:cNvSpPr>
            <a:spLocks noGrp="1"/>
          </p:cNvSpPr>
          <p:nvPr>
            <p:ph type="sldNum" sz="quarter" idx="12"/>
          </p:nvPr>
        </p:nvSpPr>
        <p:spPr/>
        <p:txBody>
          <a:bodyPr/>
          <a:lstStyle/>
          <a:p>
            <a:fld id="{28EEA57A-62B1-F74C-B461-1BD839311FE3}" type="slidenum">
              <a:rPr lang="en-LV" smtClean="0"/>
              <a:pPr/>
              <a:t>9</a:t>
            </a:fld>
            <a:endParaRPr lang="en-LV" dirty="0"/>
          </a:p>
        </p:txBody>
      </p:sp>
      <p:sp>
        <p:nvSpPr>
          <p:cNvPr id="4" name="Text Box 3"/>
          <p:cNvSpPr txBox="1">
            <a:spLocks noChangeArrowheads="1"/>
          </p:cNvSpPr>
          <p:nvPr/>
        </p:nvSpPr>
        <p:spPr bwMode="auto">
          <a:xfrm>
            <a:off x="3597355" y="4965700"/>
            <a:ext cx="461645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b="1">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ts val="900"/>
              </a:spcAft>
              <a:buFontTx/>
              <a:buNone/>
            </a:pPr>
            <a:r>
              <a:rPr lang="lv-LV" altLang="ru-RU" sz="3600" dirty="0" err="1">
                <a:solidFill>
                  <a:srgbClr val="000000"/>
                </a:solidFill>
                <a:latin typeface="Times New Roman" panose="02020603050405020304" pitchFamily="18" charset="0"/>
              </a:rPr>
              <a:t>David</a:t>
            </a:r>
            <a:r>
              <a:rPr lang="lv-LV" altLang="ru-RU" sz="3600" dirty="0">
                <a:solidFill>
                  <a:srgbClr val="000000"/>
                </a:solidFill>
                <a:latin typeface="Times New Roman" panose="02020603050405020304" pitchFamily="18" charset="0"/>
              </a:rPr>
              <a:t> </a:t>
            </a:r>
            <a:r>
              <a:rPr lang="lv-LV" altLang="ru-RU" sz="3600" dirty="0" err="1">
                <a:solidFill>
                  <a:srgbClr val="000000"/>
                </a:solidFill>
                <a:latin typeface="Times New Roman" panose="02020603050405020304" pitchFamily="18" charset="0"/>
              </a:rPr>
              <a:t>Ogilvy</a:t>
            </a:r>
            <a:r>
              <a:rPr lang="en-US" altLang="ru-RU" sz="3600" dirty="0">
                <a:solidFill>
                  <a:srgbClr val="000000"/>
                </a:solidFill>
                <a:latin typeface="Times New Roman" panose="02020603050405020304" pitchFamily="18" charset="0"/>
              </a:rPr>
              <a:t>, 20</a:t>
            </a:r>
            <a:r>
              <a:rPr lang="ru-RU" altLang="ru-RU" sz="3600" dirty="0">
                <a:solidFill>
                  <a:srgbClr val="000000"/>
                </a:solidFill>
                <a:latin typeface="Times New Roman" panose="02020603050405020304" pitchFamily="18" charset="0"/>
              </a:rPr>
              <a:t>23</a:t>
            </a:r>
            <a:r>
              <a:rPr lang="en-US" altLang="ru-RU" sz="3600" dirty="0">
                <a:solidFill>
                  <a:srgbClr val="000000"/>
                </a:solidFill>
                <a:latin typeface="Times New Roman" panose="02020603050405020304" pitchFamily="18" charset="0"/>
              </a:rPr>
              <a:t>. </a:t>
            </a:r>
            <a:endParaRPr lang="ru-RU" altLang="ru-RU" sz="3600" dirty="0">
              <a:solidFill>
                <a:srgbClr val="000000"/>
              </a:solidFill>
              <a:latin typeface="Times New Roman" panose="02020603050405020304" pitchFamily="18" charset="0"/>
            </a:endParaRPr>
          </a:p>
          <a:p>
            <a:pPr fontAlgn="base">
              <a:spcBef>
                <a:spcPct val="0"/>
              </a:spcBef>
              <a:spcAft>
                <a:spcPts val="900"/>
              </a:spcAft>
              <a:buFontTx/>
              <a:buNone/>
            </a:pPr>
            <a:endParaRPr lang="en-US" altLang="ru-RU" sz="3600" dirty="0">
              <a:solidFill>
                <a:srgbClr val="000000"/>
              </a:solidFill>
              <a:latin typeface="Times New Roman" panose="02020603050405020304" pitchFamily="18" charset="0"/>
            </a:endParaRPr>
          </a:p>
          <a:p>
            <a:pPr fontAlgn="base">
              <a:spcBef>
                <a:spcPct val="0"/>
              </a:spcBef>
              <a:spcAft>
                <a:spcPts val="900"/>
              </a:spcAft>
              <a:buFontTx/>
              <a:buNone/>
            </a:pPr>
            <a:r>
              <a:rPr lang="en-US" altLang="ru-RU" sz="3600" dirty="0">
                <a:solidFill>
                  <a:srgbClr val="000000"/>
                </a:solidFill>
                <a:latin typeface="Times New Roman" panose="02020603050405020304" pitchFamily="18" charset="0"/>
              </a:rPr>
              <a:t>“</a:t>
            </a:r>
            <a:r>
              <a:rPr lang="en-US" altLang="ru-RU" sz="3600" i="1" dirty="0">
                <a:solidFill>
                  <a:srgbClr val="000000"/>
                </a:solidFill>
                <a:latin typeface="Times New Roman" panose="02020603050405020304" pitchFamily="18" charset="0"/>
              </a:rPr>
              <a:t>Ogilvy on Advertising</a:t>
            </a:r>
            <a:r>
              <a:rPr lang="en-US" altLang="ru-RU" sz="3600" dirty="0">
                <a:solidFill>
                  <a:srgbClr val="000000"/>
                </a:solidFill>
                <a:latin typeface="Times New Roman" panose="02020603050405020304" pitchFamily="18" charset="0"/>
              </a:rPr>
              <a:t>”</a:t>
            </a:r>
            <a:endParaRPr lang="ru-RU" altLang="ru-RU" sz="3600" dirty="0">
              <a:solidFill>
                <a:srgbClr val="000000"/>
              </a:solidFill>
              <a:latin typeface="Times New Roman" panose="02020603050405020304" pitchFamily="18" charset="0"/>
            </a:endParaRPr>
          </a:p>
          <a:p>
            <a:pPr fontAlgn="base">
              <a:spcBef>
                <a:spcPct val="0"/>
              </a:spcBef>
              <a:spcAft>
                <a:spcPts val="900"/>
              </a:spcAft>
              <a:buFontTx/>
              <a:buNone/>
            </a:pPr>
            <a:endParaRPr lang="ru-RU" altLang="ru-RU" sz="3600" dirty="0">
              <a:solidFill>
                <a:srgbClr val="000000"/>
              </a:solidFill>
              <a:latin typeface="Times New Roman" panose="02020603050405020304" pitchFamily="18" charset="0"/>
            </a:endParaRPr>
          </a:p>
          <a:p>
            <a:pPr fontAlgn="base">
              <a:spcBef>
                <a:spcPct val="0"/>
              </a:spcBef>
              <a:spcAft>
                <a:spcPts val="900"/>
              </a:spcAft>
              <a:buFontTx/>
              <a:buNone/>
            </a:pPr>
            <a:r>
              <a:rPr lang="lv-LV" altLang="ru-RU" sz="3600" dirty="0">
                <a:solidFill>
                  <a:srgbClr val="000000"/>
                </a:solidFill>
                <a:latin typeface="Times New Roman" panose="02020603050405020304" pitchFamily="18" charset="0"/>
              </a:rPr>
              <a:t>3</a:t>
            </a:r>
            <a:r>
              <a:rPr lang="ru-RU" altLang="ru-RU" sz="3600" dirty="0">
                <a:solidFill>
                  <a:srgbClr val="000000"/>
                </a:solidFill>
                <a:latin typeface="Times New Roman" panose="02020603050405020304" pitchFamily="18" charset="0"/>
              </a:rPr>
              <a:t>7</a:t>
            </a:r>
            <a:r>
              <a:rPr lang="lv-LV" altLang="ru-RU" sz="3600" dirty="0">
                <a:solidFill>
                  <a:srgbClr val="000000"/>
                </a:solidFill>
                <a:latin typeface="Times New Roman" panose="02020603050405020304" pitchFamily="18" charset="0"/>
              </a:rPr>
              <a:t>3p</a:t>
            </a:r>
            <a:r>
              <a:rPr lang="en-US" altLang="ru-RU" sz="3600" dirty="0">
                <a:solidFill>
                  <a:srgbClr val="000000"/>
                </a:solidFill>
                <a:latin typeface="Times New Roman" panose="02020603050405020304" pitchFamily="18" charset="0"/>
              </a:rPr>
              <a:t>.</a:t>
            </a:r>
            <a:r>
              <a:rPr lang="ru-RU" altLang="ru-RU" sz="3600" dirty="0">
                <a:solidFill>
                  <a:srgbClr val="000000"/>
                </a:solidFill>
                <a:latin typeface="Times New Roman" panose="02020603050405020304" pitchFamily="18" charset="0"/>
              </a:rPr>
              <a:t> </a:t>
            </a:r>
          </a:p>
        </p:txBody>
      </p:sp>
      <p:sp>
        <p:nvSpPr>
          <p:cNvPr id="5" name="Rectangle 4"/>
          <p:cNvSpPr txBox="1">
            <a:spLocks noChangeArrowheads="1"/>
          </p:cNvSpPr>
          <p:nvPr/>
        </p:nvSpPr>
        <p:spPr bwMode="auto">
          <a:xfrm>
            <a:off x="11271250" y="396875"/>
            <a:ext cx="55800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b="1">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lv-LV" altLang="ru-RU" sz="6000" b="1" i="1" dirty="0">
                <a:solidFill>
                  <a:srgbClr val="003399"/>
                </a:solidFill>
                <a:latin typeface="Times New Roman" panose="02020603050405020304" pitchFamily="18" charset="0"/>
                <a:cs typeface="Times New Roman" panose="02020603050405020304" pitchFamily="18" charset="0"/>
              </a:rPr>
              <a:t>Literatūra</a:t>
            </a:r>
            <a:r>
              <a:rPr lang="ru-RU" altLang="ru-RU" sz="6000" b="1" i="1" dirty="0">
                <a:solidFill>
                  <a:srgbClr val="003399"/>
                </a:solidFill>
                <a:latin typeface="Times New Roman" panose="02020603050405020304" pitchFamily="18" charset="0"/>
                <a:cs typeface="Times New Roman" panose="02020603050405020304" pitchFamily="18" charset="0"/>
              </a:rPr>
              <a:t>:</a:t>
            </a:r>
          </a:p>
        </p:txBody>
      </p:sp>
      <p:sp>
        <p:nvSpPr>
          <p:cNvPr id="6" name="Прямоугольник 3"/>
          <p:cNvSpPr/>
          <p:nvPr/>
        </p:nvSpPr>
        <p:spPr>
          <a:xfrm>
            <a:off x="0" y="6597650"/>
            <a:ext cx="1403350" cy="260350"/>
          </a:xfrm>
          <a:prstGeom prst="rect">
            <a:avLst/>
          </a:prstGeom>
          <a:solidFill>
            <a:srgbClr val="FFFFFF"/>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pic>
        <p:nvPicPr>
          <p:cNvPr id="8" name="Рисунок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7850" y="2649903"/>
            <a:ext cx="5051585" cy="7771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43329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24584</TotalTime>
  <Words>2537</Words>
  <Application>Microsoft Office PowerPoint</Application>
  <PresentationFormat>Custom</PresentationFormat>
  <Paragraphs>392</Paragraphs>
  <Slides>66</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66</vt:i4>
      </vt:variant>
    </vt:vector>
  </HeadingPairs>
  <TitlesOfParts>
    <vt:vector size="75" baseType="lpstr">
      <vt:lpstr>Arial</vt:lpstr>
      <vt:lpstr>Arial MT</vt:lpstr>
      <vt:lpstr>Bookman Old Style</vt:lpstr>
      <vt:lpstr>Calibri</vt:lpstr>
      <vt:lpstr>Calibri Light</vt:lpstr>
      <vt:lpstr>Microsoft Sans Serif</vt:lpstr>
      <vt:lpstr>Palatino Linotype</vt:lpstr>
      <vt:lpstr>Times New Roman</vt:lpstr>
      <vt:lpstr>Office Theme</vt:lpstr>
      <vt:lpstr>PowerPoint Presentation</vt:lpstr>
      <vt:lpstr>PowerPoint Presentation</vt:lpstr>
      <vt:lpstr>PowerPoint Presentation</vt:lpstr>
      <vt:lpstr>1.UZDEVUMS Sociālo mediju platformu salīdzinošā analīze. Vismaz 6 platformas. Prezentācija – Manu favorītu platformu Pitch. 10 min.\Grupās maks. 3 studenti\Vērtējums – SMP pamatotas biznesa veicināšanas iespējas. Izsniegts – 05\09\24 Nodod – 12\09\24.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Galvenie temati šodien</vt:lpstr>
      <vt:lpstr>Mārketings</vt:lpstr>
      <vt:lpstr>Mārketinga pamatelementi</vt:lpstr>
      <vt:lpstr>PowerPoint Presentation</vt:lpstr>
      <vt:lpstr>Vai mārketings ir reklāma?</vt:lpstr>
      <vt:lpstr>PowerPoint Presentation</vt:lpstr>
      <vt:lpstr>Definīcijas:</vt:lpstr>
      <vt:lpstr>PowerPoint Presentation</vt:lpstr>
      <vt:lpstr>Mārketinga loma uzņēmuma vadības evolūcijā</vt:lpstr>
      <vt:lpstr>Mārketinga loma uzņēmuma vadības evolūcijā</vt:lpstr>
      <vt:lpstr>PowerPoint Presentation</vt:lpstr>
      <vt:lpstr>PowerPoint Presentation</vt:lpstr>
      <vt:lpstr>PowerPoint Presentation</vt:lpstr>
      <vt:lpstr>Kā digitālās tehnoloģijas ir pārveidojušas mārketingu?</vt:lpstr>
      <vt:lpstr>Kā digitālās tehnoloģijas ir pārveidojušas mārketingu?</vt:lpstr>
      <vt:lpstr>Digitālais mārketings… </vt:lpstr>
      <vt:lpstr>Klientu dzīves cikla mārketinga pieskārienu punktu kopsavilkums mazumtirgotājam</vt:lpstr>
      <vt:lpstr>IZPRATNE PAR DIGITĀLO MĀRKETINGU </vt:lpstr>
      <vt:lpstr>Digitālais mārketings uzņēmumiem sniedz daudz priekšrocību, tostarp: </vt:lpstr>
      <vt:lpstr>Digitālais mārketings uzņēmumiem sniedz daudz priekšrocību, tostarp:</vt:lpstr>
      <vt:lpstr>ATŠĶIRĪBAS STARP TRADICIONĀLO UN DIGITĀLO MĀRKETINGU</vt:lpstr>
      <vt:lpstr>Dažas galvenās atšķirības starp tradicionālo un digitālo mārketingu:</vt:lpstr>
      <vt:lpstr>DIGITĀLĀ MĀRKETINGA ELEMENTI</vt:lpstr>
      <vt:lpstr>1. Optimizācija meklētājprogrammām (SEO)-Search engine optimization </vt:lpstr>
      <vt:lpstr>2. Maksa par klikšķi (PPC - Pay-per-click) reklāma </vt:lpstr>
      <vt:lpstr>3. Satura mārketings</vt:lpstr>
      <vt:lpstr>4. Sociālo mediju mārketings</vt:lpstr>
      <vt:lpstr>5. E-pasta mārketings</vt:lpstr>
      <vt:lpstr>6. Mobilais mārketings</vt:lpstr>
      <vt:lpstr>DIGITĀLĀ MĀRKETINGA DEFINĪCIJA</vt:lpstr>
      <vt:lpstr>DIGITĀLĀ MĀRKETINGA DEFINĪCIJA</vt:lpstr>
      <vt:lpstr>PowerPoint Presentation</vt:lpstr>
      <vt:lpstr>DIGITĀLĀ MĀRKETINGA VĒSTURE UN ATTĪSTĪBA</vt:lpstr>
      <vt:lpstr>DIGITĀLĀ MĀRKETINGA VĒSTURE UN ATTĪSTĪBA</vt:lpstr>
      <vt:lpstr>DIGITĀLĀ MĀRKETINGA VĒSTURE UN ATTĪSTĪBA</vt:lpstr>
      <vt:lpstr>DIGITĀLĀ MĀRKETINGA VĒSTURE UN ATTĪSTĪBA</vt:lpstr>
      <vt:lpstr>DIGITĀLĀ MĀRKETINGA VĒSTURE UN ATTĪSTĪBA</vt:lpstr>
      <vt:lpstr>DIGITĀLĀ MĀRKETINGA VĒSTURE UN ATTĪSTĪBA</vt:lpstr>
      <vt:lpstr>Jautājumi</vt:lpstr>
      <vt:lpstr>Kādi ir daži digitālā mārketinga izmantošanas ieguvumi uzņēmumiem?</vt:lpstr>
      <vt:lpstr>Kādi ir populārākie digitālā mārketinga kanāli un platformas?</vt:lpstr>
      <vt:lpstr>Kā SEO veicina digitālā mārketinga panākumus?</vt:lpstr>
      <vt:lpstr>Kāda ir atšķirība starp maksas meklēšanu un organisko meklēšanu?</vt:lpstr>
      <vt:lpstr>Kā sociālos medijus var izmantot digitālajā mārketingā?</vt:lpstr>
      <vt:lpstr>Kas ir satura mārketings un kāpēc tas ir svarīgs?</vt:lpstr>
      <vt:lpstr>Kāda ir mobilās optimizācijas nozīme digitālajā mārketingā?</vt:lpstr>
      <vt:lpstr>Kā e-pasta mārketings iekļaujas kopējā digitālā mārketinga stratēģijā?</vt:lpstr>
      <vt:lpstr>Kāda ir mērķēšanas nozīme digitālajā mārketingā?</vt:lpstr>
      <vt:lpstr>Paldies par uzmanību!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TSI_prezentācija_zila</dc:title>
  <dc:creator>Inese Romaņeca</dc:creator>
  <cp:lastModifiedBy>Veronika Siliņeviča</cp:lastModifiedBy>
  <cp:revision>557</cp:revision>
  <cp:lastPrinted>2023-11-03T09:41:22Z</cp:lastPrinted>
  <dcterms:created xsi:type="dcterms:W3CDTF">2023-02-06T15:27:12Z</dcterms:created>
  <dcterms:modified xsi:type="dcterms:W3CDTF">2024-09-01T13:36:57Z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2022-06-13T00:00:00Z</vt:filetime>
  </property>
  <property fmtid="{D5CDD505-2E9C-101B-9397-08002B2CF9AE}" pid="3" name="Creator">
    <vt:lpwstr>Adobe Illustrator 26.0 (Macintosh)</vt:lpwstr>
  </property>
  <property fmtid="{D5CDD505-2E9C-101B-9397-08002B2CF9AE}" pid="4" name="LastSaved">
    <vt:filetime>2023-02-06T00:00:00Z</vt:filetime>
  </property>
  <property fmtid="{D5CDD505-2E9C-101B-9397-08002B2CF9AE}" pid="5" name="NXPowerLiteLastOptimized">
    <vt:lpwstr>9621645</vt:lpwstr>
  </property>
  <property fmtid="{D5CDD505-2E9C-101B-9397-08002B2CF9AE}" pid="6" name="NXPowerLiteSettings">
    <vt:lpwstr>F7000400038000</vt:lpwstr>
  </property>
  <property fmtid="{D5CDD505-2E9C-101B-9397-08002B2CF9AE}" pid="7" name="NXPowerLiteVersion">
    <vt:lpwstr>S9.2.0</vt:lpwstr>
  </property>
  <property fmtid="{D5CDD505-2E9C-101B-9397-08002B2CF9AE}" pid="8" name="Producer">
    <vt:lpwstr>Adobe PDF library 16.03</vt:lpwstr>
  </property>
</Properties>
</file>