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41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284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2926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568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209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585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493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135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B3FF"/>
    <a:srgbClr val="D1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7" autoAdjust="0"/>
    <p:restoredTop sz="94660"/>
  </p:normalViewPr>
  <p:slideViewPr>
    <p:cSldViewPr snapToGrid="0">
      <p:cViewPr>
        <p:scale>
          <a:sx n="66" d="100"/>
          <a:sy n="66" d="100"/>
        </p:scale>
        <p:origin x="816" y="-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539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223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23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023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872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249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7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27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461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589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360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015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02633" y="608965"/>
            <a:ext cx="11738241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2630" y="124219"/>
            <a:ext cx="6397235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520" dirty="0"/>
              <a:t>Idea Name: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2470" y="124218"/>
            <a:ext cx="388840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2520" i="1" dirty="0"/>
              <a:t>Mind Map </a:t>
            </a:r>
            <a:r>
              <a:rPr lang="en-AU" sz="1680" i="1" dirty="0"/>
              <a:t>(Version 1)</a:t>
            </a:r>
            <a:endParaRPr lang="en-AU" sz="2520" i="1" dirty="0"/>
          </a:p>
        </p:txBody>
      </p:sp>
      <p:sp>
        <p:nvSpPr>
          <p:cNvPr id="7" name="Oval 6"/>
          <p:cNvSpPr/>
          <p:nvPr/>
        </p:nvSpPr>
        <p:spPr>
          <a:xfrm>
            <a:off x="5516352" y="3787981"/>
            <a:ext cx="1785574" cy="1785574"/>
          </a:xfrm>
          <a:prstGeom prst="ellipse">
            <a:avLst/>
          </a:prstGeom>
          <a:solidFill>
            <a:srgbClr val="D1D1FF">
              <a:alpha val="49804"/>
            </a:srgbClr>
          </a:solidFill>
          <a:ln>
            <a:solidFill>
              <a:srgbClr val="E2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2223" dirty="0">
                <a:solidFill>
                  <a:schemeClr val="tx1"/>
                </a:solidFill>
              </a:rPr>
              <a:t>Core Idea</a:t>
            </a:r>
          </a:p>
        </p:txBody>
      </p:sp>
      <p:sp>
        <p:nvSpPr>
          <p:cNvPr id="9" name="Oval 8"/>
          <p:cNvSpPr/>
          <p:nvPr/>
        </p:nvSpPr>
        <p:spPr>
          <a:xfrm>
            <a:off x="3690373" y="4837317"/>
            <a:ext cx="1435942" cy="1435942"/>
          </a:xfrm>
          <a:prstGeom prst="ellipse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Secondary Idea</a:t>
            </a:r>
          </a:p>
        </p:txBody>
      </p:sp>
      <p:sp>
        <p:nvSpPr>
          <p:cNvPr id="10" name="Oval 9"/>
          <p:cNvSpPr/>
          <p:nvPr/>
        </p:nvSpPr>
        <p:spPr>
          <a:xfrm>
            <a:off x="7542944" y="4976022"/>
            <a:ext cx="1493730" cy="1487777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Secondary Idea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246764" y="6273259"/>
            <a:ext cx="1435942" cy="717971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02132" y="7192287"/>
            <a:ext cx="1435942" cy="717971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Quaternary Idea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9204862" y="6139480"/>
            <a:ext cx="1493730" cy="743889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sp>
        <p:nvSpPr>
          <p:cNvPr id="57" name="Oval 56"/>
          <p:cNvSpPr/>
          <p:nvPr/>
        </p:nvSpPr>
        <p:spPr>
          <a:xfrm>
            <a:off x="7394485" y="2120017"/>
            <a:ext cx="1466722" cy="1466722"/>
          </a:xfrm>
          <a:prstGeom prst="ellipse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Secondary Idea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9163848" y="1561468"/>
            <a:ext cx="1487777" cy="74388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1109196" y="6361695"/>
            <a:ext cx="1493730" cy="743889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Quaternary Idea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11109196" y="1454189"/>
            <a:ext cx="1487777" cy="74388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Quaternary Idea</a:t>
            </a:r>
          </a:p>
        </p:txBody>
      </p:sp>
      <p:sp>
        <p:nvSpPr>
          <p:cNvPr id="98" name="Oval 97"/>
          <p:cNvSpPr/>
          <p:nvPr/>
        </p:nvSpPr>
        <p:spPr>
          <a:xfrm>
            <a:off x="4226151" y="2306573"/>
            <a:ext cx="1435942" cy="1435942"/>
          </a:xfrm>
          <a:prstGeom prst="ellipse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Secondary Idea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456122" y="1419850"/>
            <a:ext cx="1435942" cy="71797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Quaternary Idea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2320838" y="1444206"/>
            <a:ext cx="1435942" cy="71797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sp>
        <p:nvSpPr>
          <p:cNvPr id="142" name="Oval 141"/>
          <p:cNvSpPr/>
          <p:nvPr/>
        </p:nvSpPr>
        <p:spPr>
          <a:xfrm>
            <a:off x="5524888" y="6014119"/>
            <a:ext cx="1493730" cy="1487777"/>
          </a:xfrm>
          <a:prstGeom prst="ellipse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Secondary Idea</a:t>
            </a:r>
          </a:p>
        </p:txBody>
      </p:sp>
      <p:cxnSp>
        <p:nvCxnSpPr>
          <p:cNvPr id="11" name="Curved Connector 10"/>
          <p:cNvCxnSpPr>
            <a:stCxn id="7" idx="0"/>
            <a:endCxn id="98" idx="6"/>
          </p:cNvCxnSpPr>
          <p:nvPr/>
        </p:nvCxnSpPr>
        <p:spPr>
          <a:xfrm rot="16200000" flipV="1">
            <a:off x="5653898" y="3032740"/>
            <a:ext cx="763437" cy="747046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4603198" y="8191317"/>
            <a:ext cx="1493730" cy="743889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cxnSp>
        <p:nvCxnSpPr>
          <p:cNvPr id="62" name="Curved Connector 61"/>
          <p:cNvCxnSpPr>
            <a:stCxn id="98" idx="1"/>
            <a:endCxn id="117" idx="3"/>
          </p:cNvCxnSpPr>
          <p:nvPr/>
        </p:nvCxnSpPr>
        <p:spPr>
          <a:xfrm rot="16200000" flipV="1">
            <a:off x="3739775" y="1820197"/>
            <a:ext cx="713670" cy="679660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117" idx="1"/>
            <a:endCxn id="108" idx="3"/>
          </p:cNvCxnSpPr>
          <p:nvPr/>
        </p:nvCxnSpPr>
        <p:spPr>
          <a:xfrm rot="10800000">
            <a:off x="1892064" y="1778836"/>
            <a:ext cx="428774" cy="2435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7" idx="2"/>
            <a:endCxn id="9" idx="7"/>
          </p:cNvCxnSpPr>
          <p:nvPr/>
        </p:nvCxnSpPr>
        <p:spPr>
          <a:xfrm rot="10800000" flipV="1">
            <a:off x="4916026" y="4680768"/>
            <a:ext cx="600326" cy="366838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9" idx="2"/>
            <a:endCxn id="29" idx="0"/>
          </p:cNvCxnSpPr>
          <p:nvPr/>
        </p:nvCxnSpPr>
        <p:spPr>
          <a:xfrm rot="10800000" flipV="1">
            <a:off x="2964735" y="5555287"/>
            <a:ext cx="725638" cy="717971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29" idx="1"/>
            <a:endCxn id="48" idx="0"/>
          </p:cNvCxnSpPr>
          <p:nvPr/>
        </p:nvCxnSpPr>
        <p:spPr>
          <a:xfrm rot="10800000" flipV="1">
            <a:off x="1420104" y="6632245"/>
            <a:ext cx="826661" cy="560042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7" idx="7"/>
            <a:endCxn id="57" idx="2"/>
          </p:cNvCxnSpPr>
          <p:nvPr/>
        </p:nvCxnSpPr>
        <p:spPr>
          <a:xfrm rot="5400000" flipH="1" flipV="1">
            <a:off x="6619413" y="3274400"/>
            <a:ext cx="1196094" cy="354050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urved Connector 74"/>
          <p:cNvCxnSpPr>
            <a:stCxn id="57" idx="7"/>
            <a:endCxn id="58" idx="1"/>
          </p:cNvCxnSpPr>
          <p:nvPr/>
        </p:nvCxnSpPr>
        <p:spPr>
          <a:xfrm rot="5400000" flipH="1" flipV="1">
            <a:off x="8704429" y="1875395"/>
            <a:ext cx="401400" cy="517437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58" idx="3"/>
            <a:endCxn id="90" idx="1"/>
          </p:cNvCxnSpPr>
          <p:nvPr/>
        </p:nvCxnSpPr>
        <p:spPr>
          <a:xfrm flipV="1">
            <a:off x="10651625" y="1826134"/>
            <a:ext cx="457571" cy="107279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" idx="6"/>
            <a:endCxn id="10" idx="1"/>
          </p:cNvCxnSpPr>
          <p:nvPr/>
        </p:nvCxnSpPr>
        <p:spPr>
          <a:xfrm>
            <a:off x="7301926" y="4680768"/>
            <a:ext cx="459770" cy="513134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7" idx="4"/>
            <a:endCxn id="142" idx="0"/>
          </p:cNvCxnSpPr>
          <p:nvPr/>
        </p:nvCxnSpPr>
        <p:spPr>
          <a:xfrm rot="5400000">
            <a:off x="6120164" y="5725144"/>
            <a:ext cx="440564" cy="13738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/>
          <p:cNvCxnSpPr>
            <a:stCxn id="142" idx="4"/>
            <a:endCxn id="61" idx="0"/>
          </p:cNvCxnSpPr>
          <p:nvPr/>
        </p:nvCxnSpPr>
        <p:spPr>
          <a:xfrm rot="5400000">
            <a:off x="5466198" y="7385761"/>
            <a:ext cx="689421" cy="921690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91"/>
          <p:cNvCxnSpPr>
            <a:stCxn id="10" idx="6"/>
            <a:endCxn id="55" idx="0"/>
          </p:cNvCxnSpPr>
          <p:nvPr/>
        </p:nvCxnSpPr>
        <p:spPr>
          <a:xfrm>
            <a:off x="9036674" y="5719911"/>
            <a:ext cx="915053" cy="419569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urved Connector 93"/>
          <p:cNvCxnSpPr>
            <a:stCxn id="55" idx="3"/>
            <a:endCxn id="69" idx="1"/>
          </p:cNvCxnSpPr>
          <p:nvPr/>
        </p:nvCxnSpPr>
        <p:spPr>
          <a:xfrm>
            <a:off x="10698592" y="6511425"/>
            <a:ext cx="410604" cy="222215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1980184" y="3002314"/>
            <a:ext cx="1435942" cy="71797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cxnSp>
        <p:nvCxnSpPr>
          <p:cNvPr id="36" name="Curved Connector 35"/>
          <p:cNvCxnSpPr>
            <a:stCxn id="98" idx="3"/>
            <a:endCxn id="35" idx="3"/>
          </p:cNvCxnSpPr>
          <p:nvPr/>
        </p:nvCxnSpPr>
        <p:spPr>
          <a:xfrm rot="5400000" flipH="1">
            <a:off x="3840820" y="2936606"/>
            <a:ext cx="170926" cy="1020314"/>
          </a:xfrm>
          <a:prstGeom prst="curvedConnector4">
            <a:avLst>
              <a:gd name="adj1" fmla="val -133742"/>
              <a:gd name="adj2" fmla="val 60305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916322" y="5252893"/>
            <a:ext cx="1435942" cy="717971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cxnSp>
        <p:nvCxnSpPr>
          <p:cNvPr id="45" name="Curved Connector 44"/>
          <p:cNvCxnSpPr>
            <a:stCxn id="9" idx="1"/>
            <a:endCxn id="40" idx="3"/>
          </p:cNvCxnSpPr>
          <p:nvPr/>
        </p:nvCxnSpPr>
        <p:spPr>
          <a:xfrm rot="16200000" flipH="1" flipV="1">
            <a:off x="2844326" y="4555543"/>
            <a:ext cx="564273" cy="1548398"/>
          </a:xfrm>
          <a:prstGeom prst="curvedConnector4">
            <a:avLst>
              <a:gd name="adj1" fmla="val -40512"/>
              <a:gd name="adj2" fmla="val 56791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570723" y="7951580"/>
            <a:ext cx="1493730" cy="743889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cxnSp>
        <p:nvCxnSpPr>
          <p:cNvPr id="51" name="Curved Connector 50"/>
          <p:cNvCxnSpPr>
            <a:stCxn id="142" idx="5"/>
            <a:endCxn id="50" idx="0"/>
          </p:cNvCxnSpPr>
          <p:nvPr/>
        </p:nvCxnSpPr>
        <p:spPr>
          <a:xfrm rot="16200000" flipH="1">
            <a:off x="6724945" y="7358937"/>
            <a:ext cx="667564" cy="51772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urved Connector 53"/>
          <p:cNvCxnSpPr>
            <a:stCxn id="10" idx="4"/>
            <a:endCxn id="63" idx="1"/>
          </p:cNvCxnSpPr>
          <p:nvPr/>
        </p:nvCxnSpPr>
        <p:spPr>
          <a:xfrm rot="16200000" flipH="1">
            <a:off x="8147889" y="6605719"/>
            <a:ext cx="1207633" cy="923792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57" idx="5"/>
            <a:endCxn id="60" idx="1"/>
          </p:cNvCxnSpPr>
          <p:nvPr/>
        </p:nvCxnSpPr>
        <p:spPr>
          <a:xfrm rot="16200000" flipH="1">
            <a:off x="8802978" y="3215376"/>
            <a:ext cx="358086" cy="671220"/>
          </a:xfrm>
          <a:prstGeom prst="curvedConnector2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9317631" y="3358084"/>
            <a:ext cx="1487777" cy="74388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9213601" y="7299487"/>
            <a:ext cx="1493730" cy="743889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Tertiary Idea</a:t>
            </a:r>
          </a:p>
        </p:txBody>
      </p:sp>
    </p:spTree>
    <p:extLst>
      <p:ext uri="{BB962C8B-B14F-4D97-AF65-F5344CB8AC3E}">
        <p14:creationId xmlns:p14="http://schemas.microsoft.com/office/powerpoint/2010/main" val="282818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02633" y="608965"/>
            <a:ext cx="11738241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2631" y="124219"/>
            <a:ext cx="6006508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520" dirty="0"/>
              <a:t>Idea Name: Design Thinking Process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2470" y="124218"/>
            <a:ext cx="388840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2520" i="1" dirty="0"/>
              <a:t>Mind Map </a:t>
            </a:r>
            <a:r>
              <a:rPr lang="en-AU" sz="1680" i="1" dirty="0"/>
              <a:t>(Version 1)</a:t>
            </a:r>
            <a:endParaRPr lang="en-AU" sz="2520" i="1" dirty="0"/>
          </a:p>
        </p:txBody>
      </p:sp>
      <p:sp>
        <p:nvSpPr>
          <p:cNvPr id="7" name="Oval 6"/>
          <p:cNvSpPr/>
          <p:nvPr/>
        </p:nvSpPr>
        <p:spPr>
          <a:xfrm>
            <a:off x="5104315" y="3705683"/>
            <a:ext cx="1785574" cy="1785574"/>
          </a:xfrm>
          <a:prstGeom prst="ellipse">
            <a:avLst/>
          </a:prstGeom>
          <a:solidFill>
            <a:srgbClr val="D1D1FF">
              <a:alpha val="49804"/>
            </a:srgbClr>
          </a:solidFill>
          <a:ln>
            <a:solidFill>
              <a:srgbClr val="E2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2223" dirty="0">
                <a:solidFill>
                  <a:schemeClr val="tx1"/>
                </a:solidFill>
              </a:rPr>
              <a:t>Design Thinking</a:t>
            </a:r>
          </a:p>
        </p:txBody>
      </p:sp>
      <p:sp>
        <p:nvSpPr>
          <p:cNvPr id="9" name="Oval 8"/>
          <p:cNvSpPr/>
          <p:nvPr/>
        </p:nvSpPr>
        <p:spPr>
          <a:xfrm>
            <a:off x="3529162" y="4680768"/>
            <a:ext cx="1435942" cy="1435942"/>
          </a:xfrm>
          <a:prstGeom prst="ellipse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Test</a:t>
            </a:r>
          </a:p>
        </p:txBody>
      </p:sp>
      <p:sp>
        <p:nvSpPr>
          <p:cNvPr id="10" name="Oval 9"/>
          <p:cNvSpPr/>
          <p:nvPr/>
        </p:nvSpPr>
        <p:spPr>
          <a:xfrm>
            <a:off x="7058117" y="5125081"/>
            <a:ext cx="1493730" cy="1487777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Ideate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305644" y="5037446"/>
            <a:ext cx="1435942" cy="72258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User testing and surveys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1470125" y="6033684"/>
            <a:ext cx="1435942" cy="72258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Gather learnings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9449806" y="4800084"/>
            <a:ext cx="1493730" cy="69117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Come up with many solutions</a:t>
            </a:r>
          </a:p>
        </p:txBody>
      </p:sp>
      <p:sp>
        <p:nvSpPr>
          <p:cNvPr id="57" name="Oval 56"/>
          <p:cNvSpPr/>
          <p:nvPr/>
        </p:nvSpPr>
        <p:spPr>
          <a:xfrm>
            <a:off x="6785748" y="2319637"/>
            <a:ext cx="1466722" cy="1466722"/>
          </a:xfrm>
          <a:prstGeom prst="ellipse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Define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9283027" y="2127858"/>
            <a:ext cx="1487777" cy="68051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Define your scope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8536163" y="7177502"/>
            <a:ext cx="1493730" cy="74867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Brainstorm &amp; Select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9283028" y="3061122"/>
            <a:ext cx="1487777" cy="74388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Question Assumptions</a:t>
            </a:r>
          </a:p>
        </p:txBody>
      </p:sp>
      <p:sp>
        <p:nvSpPr>
          <p:cNvPr id="98" name="Oval 97"/>
          <p:cNvSpPr/>
          <p:nvPr/>
        </p:nvSpPr>
        <p:spPr>
          <a:xfrm>
            <a:off x="4269166" y="2121763"/>
            <a:ext cx="1435942" cy="1435942"/>
          </a:xfrm>
          <a:prstGeom prst="ellipse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Empathise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2188096" y="1025537"/>
            <a:ext cx="1435942" cy="722586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Learn about the audience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1896104" y="1997778"/>
            <a:ext cx="1435942" cy="722586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Observe and Interview</a:t>
            </a:r>
          </a:p>
        </p:txBody>
      </p:sp>
      <p:sp>
        <p:nvSpPr>
          <p:cNvPr id="142" name="Oval 141"/>
          <p:cNvSpPr/>
          <p:nvPr/>
        </p:nvSpPr>
        <p:spPr>
          <a:xfrm>
            <a:off x="5134161" y="6116710"/>
            <a:ext cx="1493730" cy="1487777"/>
          </a:xfrm>
          <a:prstGeom prst="ellipse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Prototype</a:t>
            </a:r>
          </a:p>
        </p:txBody>
      </p:sp>
      <p:cxnSp>
        <p:nvCxnSpPr>
          <p:cNvPr id="11" name="Curved Connector 10"/>
          <p:cNvCxnSpPr>
            <a:stCxn id="7" idx="0"/>
            <a:endCxn id="98" idx="6"/>
          </p:cNvCxnSpPr>
          <p:nvPr/>
        </p:nvCxnSpPr>
        <p:spPr>
          <a:xfrm rot="16200000" flipV="1">
            <a:off x="5418131" y="3126711"/>
            <a:ext cx="865946" cy="291992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3732591" y="7648706"/>
            <a:ext cx="1493730" cy="655441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Act small, fail fast</a:t>
            </a:r>
          </a:p>
        </p:txBody>
      </p:sp>
      <p:cxnSp>
        <p:nvCxnSpPr>
          <p:cNvPr id="62" name="Curved Connector 61"/>
          <p:cNvCxnSpPr>
            <a:stCxn id="98" idx="2"/>
            <a:endCxn id="117" idx="3"/>
          </p:cNvCxnSpPr>
          <p:nvPr/>
        </p:nvCxnSpPr>
        <p:spPr>
          <a:xfrm rot="10800000">
            <a:off x="3332046" y="2359072"/>
            <a:ext cx="937120" cy="480663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98" idx="3"/>
            <a:endCxn id="82" idx="3"/>
          </p:cNvCxnSpPr>
          <p:nvPr/>
        </p:nvCxnSpPr>
        <p:spPr>
          <a:xfrm rot="5400000" flipH="1">
            <a:off x="3722785" y="2590747"/>
            <a:ext cx="43417" cy="1469922"/>
          </a:xfrm>
          <a:prstGeom prst="curvedConnector4">
            <a:avLst>
              <a:gd name="adj1" fmla="val -526522"/>
              <a:gd name="adj2" fmla="val 57153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7" idx="2"/>
            <a:endCxn id="9" idx="7"/>
          </p:cNvCxnSpPr>
          <p:nvPr/>
        </p:nvCxnSpPr>
        <p:spPr>
          <a:xfrm rot="10800000" flipV="1">
            <a:off x="4754815" y="4598469"/>
            <a:ext cx="349500" cy="292587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9" idx="2"/>
            <a:endCxn id="29" idx="3"/>
          </p:cNvCxnSpPr>
          <p:nvPr/>
        </p:nvCxnSpPr>
        <p:spPr>
          <a:xfrm rot="10800000">
            <a:off x="2741586" y="5398739"/>
            <a:ext cx="787576" cy="12700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9" idx="3"/>
            <a:endCxn id="48" idx="3"/>
          </p:cNvCxnSpPr>
          <p:nvPr/>
        </p:nvCxnSpPr>
        <p:spPr>
          <a:xfrm rot="5400000">
            <a:off x="3078481" y="5734007"/>
            <a:ext cx="488556" cy="833384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7" idx="7"/>
            <a:endCxn id="57" idx="2"/>
          </p:cNvCxnSpPr>
          <p:nvPr/>
        </p:nvCxnSpPr>
        <p:spPr>
          <a:xfrm rot="5400000" flipH="1" flipV="1">
            <a:off x="6249985" y="3431411"/>
            <a:ext cx="914176" cy="157350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urved Connector 74"/>
          <p:cNvCxnSpPr>
            <a:stCxn id="57" idx="7"/>
            <a:endCxn id="58" idx="1"/>
          </p:cNvCxnSpPr>
          <p:nvPr/>
        </p:nvCxnSpPr>
        <p:spPr>
          <a:xfrm rot="5400000" flipH="1" flipV="1">
            <a:off x="8627193" y="1878600"/>
            <a:ext cx="66315" cy="1245353"/>
          </a:xfrm>
          <a:prstGeom prst="curvedConnector4">
            <a:avLst>
              <a:gd name="adj1" fmla="val 344718"/>
              <a:gd name="adj2" fmla="val 5862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57" idx="6"/>
            <a:endCxn id="90" idx="1"/>
          </p:cNvCxnSpPr>
          <p:nvPr/>
        </p:nvCxnSpPr>
        <p:spPr>
          <a:xfrm>
            <a:off x="8252470" y="3052998"/>
            <a:ext cx="1030558" cy="380068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" idx="6"/>
            <a:endCxn id="10" idx="1"/>
          </p:cNvCxnSpPr>
          <p:nvPr/>
        </p:nvCxnSpPr>
        <p:spPr>
          <a:xfrm>
            <a:off x="6889889" y="4598470"/>
            <a:ext cx="386980" cy="744491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7" idx="4"/>
            <a:endCxn id="142" idx="0"/>
          </p:cNvCxnSpPr>
          <p:nvPr/>
        </p:nvCxnSpPr>
        <p:spPr>
          <a:xfrm rot="5400000">
            <a:off x="5626338" y="5745945"/>
            <a:ext cx="625453" cy="116076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/>
          <p:cNvCxnSpPr>
            <a:stCxn id="142" idx="2"/>
            <a:endCxn id="61" idx="0"/>
          </p:cNvCxnSpPr>
          <p:nvPr/>
        </p:nvCxnSpPr>
        <p:spPr>
          <a:xfrm rot="10800000" flipV="1">
            <a:off x="4479457" y="6860598"/>
            <a:ext cx="654705" cy="788107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91"/>
          <p:cNvCxnSpPr>
            <a:stCxn id="10" idx="7"/>
            <a:endCxn id="55" idx="1"/>
          </p:cNvCxnSpPr>
          <p:nvPr/>
        </p:nvCxnSpPr>
        <p:spPr>
          <a:xfrm rot="5400000" flipH="1" flipV="1">
            <a:off x="8792805" y="4685961"/>
            <a:ext cx="197291" cy="1116711"/>
          </a:xfrm>
          <a:prstGeom prst="curvedConnector4">
            <a:avLst>
              <a:gd name="adj1" fmla="val 115869"/>
              <a:gd name="adj2" fmla="val 5979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urved Connector 93"/>
          <p:cNvCxnSpPr>
            <a:stCxn id="10" idx="5"/>
            <a:endCxn id="69" idx="0"/>
          </p:cNvCxnSpPr>
          <p:nvPr/>
        </p:nvCxnSpPr>
        <p:spPr>
          <a:xfrm rot="16200000" flipH="1">
            <a:off x="8416799" y="6311273"/>
            <a:ext cx="782524" cy="949933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6336514" y="7951580"/>
            <a:ext cx="1493730" cy="655441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Learn from users</a:t>
            </a:r>
          </a:p>
        </p:txBody>
      </p:sp>
      <p:cxnSp>
        <p:nvCxnSpPr>
          <p:cNvPr id="73" name="Curved Connector 72"/>
          <p:cNvCxnSpPr>
            <a:stCxn id="142" idx="5"/>
            <a:endCxn id="70" idx="0"/>
          </p:cNvCxnSpPr>
          <p:nvPr/>
        </p:nvCxnSpPr>
        <p:spPr>
          <a:xfrm rot="16200000" flipH="1">
            <a:off x="6463773" y="7331973"/>
            <a:ext cx="564973" cy="674240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4806809" y="8690326"/>
            <a:ext cx="1493730" cy="655441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Gather feedback</a:t>
            </a:r>
          </a:p>
        </p:txBody>
      </p:sp>
      <p:cxnSp>
        <p:nvCxnSpPr>
          <p:cNvPr id="77" name="Curved Connector 76"/>
          <p:cNvCxnSpPr>
            <a:stCxn id="142" idx="4"/>
            <a:endCxn id="76" idx="0"/>
          </p:cNvCxnSpPr>
          <p:nvPr/>
        </p:nvCxnSpPr>
        <p:spPr>
          <a:xfrm rot="5400000">
            <a:off x="5174431" y="7983730"/>
            <a:ext cx="1085839" cy="327352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/>
          <p:cNvSpPr/>
          <p:nvPr/>
        </p:nvSpPr>
        <p:spPr>
          <a:xfrm>
            <a:off x="1573591" y="2942706"/>
            <a:ext cx="1435942" cy="722586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Ask questions and listen</a:t>
            </a:r>
          </a:p>
        </p:txBody>
      </p:sp>
      <p:cxnSp>
        <p:nvCxnSpPr>
          <p:cNvPr id="93" name="Curved Connector 92"/>
          <p:cNvCxnSpPr>
            <a:stCxn id="98" idx="1"/>
            <a:endCxn id="108" idx="3"/>
          </p:cNvCxnSpPr>
          <p:nvPr/>
        </p:nvCxnSpPr>
        <p:spPr>
          <a:xfrm rot="16200000" flipV="1">
            <a:off x="3579136" y="1431732"/>
            <a:ext cx="945222" cy="855417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ounded Rectangle 100"/>
          <p:cNvSpPr/>
          <p:nvPr/>
        </p:nvSpPr>
        <p:spPr>
          <a:xfrm>
            <a:off x="1789947" y="6962545"/>
            <a:ext cx="1435942" cy="72258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Iterate and scale</a:t>
            </a:r>
          </a:p>
        </p:txBody>
      </p:sp>
      <p:cxnSp>
        <p:nvCxnSpPr>
          <p:cNvPr id="102" name="Curved Connector 101"/>
          <p:cNvCxnSpPr>
            <a:stCxn id="9" idx="4"/>
            <a:endCxn id="101" idx="3"/>
          </p:cNvCxnSpPr>
          <p:nvPr/>
        </p:nvCxnSpPr>
        <p:spPr>
          <a:xfrm rot="5400000">
            <a:off x="3132947" y="6209652"/>
            <a:ext cx="1207128" cy="1021244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ounded Rectangle 108"/>
          <p:cNvSpPr/>
          <p:nvPr/>
        </p:nvSpPr>
        <p:spPr>
          <a:xfrm>
            <a:off x="9449806" y="5836842"/>
            <a:ext cx="1493730" cy="69117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Experiment</a:t>
            </a:r>
          </a:p>
        </p:txBody>
      </p:sp>
      <p:cxnSp>
        <p:nvCxnSpPr>
          <p:cNvPr id="110" name="Curved Connector 109"/>
          <p:cNvCxnSpPr>
            <a:stCxn id="10" idx="6"/>
            <a:endCxn id="109" idx="1"/>
          </p:cNvCxnSpPr>
          <p:nvPr/>
        </p:nvCxnSpPr>
        <p:spPr>
          <a:xfrm>
            <a:off x="8551847" y="5868970"/>
            <a:ext cx="897959" cy="313458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17"/>
          <p:cNvSpPr/>
          <p:nvPr/>
        </p:nvSpPr>
        <p:spPr>
          <a:xfrm>
            <a:off x="8808061" y="1067604"/>
            <a:ext cx="1487777" cy="68051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470" dirty="0">
                <a:solidFill>
                  <a:schemeClr val="tx1"/>
                </a:solidFill>
              </a:rPr>
              <a:t>Look for patterns and insights</a:t>
            </a:r>
          </a:p>
        </p:txBody>
      </p:sp>
      <p:cxnSp>
        <p:nvCxnSpPr>
          <p:cNvPr id="119" name="Curved Connector 118"/>
          <p:cNvCxnSpPr>
            <a:stCxn id="57" idx="0"/>
            <a:endCxn id="118" idx="1"/>
          </p:cNvCxnSpPr>
          <p:nvPr/>
        </p:nvCxnSpPr>
        <p:spPr>
          <a:xfrm rot="5400000" flipH="1" flipV="1">
            <a:off x="7707699" y="1219275"/>
            <a:ext cx="911773" cy="1288952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91993"/>
              </p:ext>
            </p:extLst>
          </p:nvPr>
        </p:nvGraphicFramePr>
        <p:xfrm>
          <a:off x="9449806" y="8522083"/>
          <a:ext cx="257102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4400" b="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EXAMPLE</a:t>
                      </a: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71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118</Words>
  <Application>Microsoft Office PowerPoint</Application>
  <PresentationFormat>A3 Paper (297x420 mm)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McLachlan</dc:creator>
  <cp:lastModifiedBy>David McLachlan</cp:lastModifiedBy>
  <cp:revision>30</cp:revision>
  <dcterms:created xsi:type="dcterms:W3CDTF">2020-11-13T02:43:28Z</dcterms:created>
  <dcterms:modified xsi:type="dcterms:W3CDTF">2022-03-16T00:20:06Z</dcterms:modified>
</cp:coreProperties>
</file>